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4"/>
  </p:sldMasterIdLst>
  <p:notesMasterIdLst>
    <p:notesMasterId r:id="rId89"/>
  </p:notesMasterIdLst>
  <p:handoutMasterIdLst>
    <p:handoutMasterId r:id="rId90"/>
  </p:handoutMasterIdLst>
  <p:sldIdLst>
    <p:sldId id="789" r:id="rId5"/>
    <p:sldId id="413" r:id="rId6"/>
    <p:sldId id="493" r:id="rId7"/>
    <p:sldId id="265" r:id="rId8"/>
    <p:sldId id="315" r:id="rId9"/>
    <p:sldId id="258" r:id="rId10"/>
    <p:sldId id="259" r:id="rId11"/>
    <p:sldId id="650" r:id="rId12"/>
    <p:sldId id="429" r:id="rId13"/>
    <p:sldId id="557" r:id="rId14"/>
    <p:sldId id="427" r:id="rId15"/>
    <p:sldId id="358" r:id="rId16"/>
    <p:sldId id="556" r:id="rId17"/>
    <p:sldId id="652" r:id="rId18"/>
    <p:sldId id="790" r:id="rId19"/>
    <p:sldId id="558" r:id="rId20"/>
    <p:sldId id="269" r:id="rId21"/>
    <p:sldId id="596" r:id="rId22"/>
    <p:sldId id="768" r:id="rId23"/>
    <p:sldId id="788" r:id="rId24"/>
    <p:sldId id="289" r:id="rId25"/>
    <p:sldId id="559" r:id="rId26"/>
    <p:sldId id="801" r:id="rId27"/>
    <p:sldId id="769" r:id="rId28"/>
    <p:sldId id="424" r:id="rId29"/>
    <p:sldId id="623" r:id="rId30"/>
    <p:sldId id="629" r:id="rId31"/>
    <p:sldId id="805" r:id="rId32"/>
    <p:sldId id="795" r:id="rId33"/>
    <p:sldId id="798" r:id="rId34"/>
    <p:sldId id="799" r:id="rId35"/>
    <p:sldId id="797" r:id="rId36"/>
    <p:sldId id="802" r:id="rId37"/>
    <p:sldId id="770" r:id="rId38"/>
    <p:sldId id="420" r:id="rId39"/>
    <p:sldId id="803" r:id="rId40"/>
    <p:sldId id="800" r:id="rId41"/>
    <p:sldId id="807" r:id="rId42"/>
    <p:sldId id="804" r:id="rId43"/>
    <p:sldId id="808" r:id="rId44"/>
    <p:sldId id="806" r:id="rId45"/>
    <p:sldId id="809" r:id="rId46"/>
    <p:sldId id="653" r:id="rId47"/>
    <p:sldId id="654" r:id="rId48"/>
    <p:sldId id="810" r:id="rId49"/>
    <p:sldId id="655" r:id="rId50"/>
    <p:sldId id="656" r:id="rId51"/>
    <p:sldId id="811" r:id="rId52"/>
    <p:sldId id="812" r:id="rId53"/>
    <p:sldId id="813" r:id="rId54"/>
    <p:sldId id="814" r:id="rId55"/>
    <p:sldId id="815" r:id="rId56"/>
    <p:sldId id="816" r:id="rId57"/>
    <p:sldId id="817" r:id="rId58"/>
    <p:sldId id="818" r:id="rId59"/>
    <p:sldId id="819" r:id="rId60"/>
    <p:sldId id="666" r:id="rId61"/>
    <p:sldId id="667" r:id="rId62"/>
    <p:sldId id="820" r:id="rId63"/>
    <p:sldId id="821" r:id="rId64"/>
    <p:sldId id="822" r:id="rId65"/>
    <p:sldId id="823" r:id="rId66"/>
    <p:sldId id="826" r:id="rId67"/>
    <p:sldId id="824" r:id="rId68"/>
    <p:sldId id="827" r:id="rId69"/>
    <p:sldId id="825" r:id="rId70"/>
    <p:sldId id="828" r:id="rId71"/>
    <p:sldId id="830" r:id="rId72"/>
    <p:sldId id="682" r:id="rId73"/>
    <p:sldId id="829" r:id="rId74"/>
    <p:sldId id="831" r:id="rId75"/>
    <p:sldId id="832" r:id="rId76"/>
    <p:sldId id="833" r:id="rId77"/>
    <p:sldId id="834" r:id="rId78"/>
    <p:sldId id="835" r:id="rId79"/>
    <p:sldId id="836" r:id="rId80"/>
    <p:sldId id="718" r:id="rId81"/>
    <p:sldId id="837" r:id="rId82"/>
    <p:sldId id="838" r:id="rId83"/>
    <p:sldId id="724" r:id="rId84"/>
    <p:sldId id="840" r:id="rId85"/>
    <p:sldId id="841" r:id="rId86"/>
    <p:sldId id="842" r:id="rId87"/>
    <p:sldId id="839" r:id="rId88"/>
  </p:sldIdLst>
  <p:sldSz cx="9906000" cy="6858000" type="A4"/>
  <p:notesSz cx="6870700" cy="9653588"/>
  <p:defaultTextStyle>
    <a:defPPr>
      <a:defRPr lang="en-US"/>
    </a:defPPr>
    <a:lvl1pPr algn="l" rtl="0" eaLnBrk="0" fontAlgn="base" hangingPunct="0">
      <a:spcBef>
        <a:spcPct val="0"/>
      </a:spcBef>
      <a:spcAft>
        <a:spcPct val="0"/>
      </a:spcAft>
      <a:defRPr kumimoji="1" sz="800" kern="1200">
        <a:solidFill>
          <a:schemeClr val="bg2"/>
        </a:solidFill>
        <a:latin typeface="Arial" panose="020B0604020202020204" pitchFamily="34" charset="0"/>
        <a:ea typeface="+mn-ea"/>
        <a:cs typeface="+mn-cs"/>
      </a:defRPr>
    </a:lvl1pPr>
    <a:lvl2pPr marL="457200" algn="l" rtl="0" eaLnBrk="0" fontAlgn="base" hangingPunct="0">
      <a:spcBef>
        <a:spcPct val="0"/>
      </a:spcBef>
      <a:spcAft>
        <a:spcPct val="0"/>
      </a:spcAft>
      <a:defRPr kumimoji="1" sz="800" kern="1200">
        <a:solidFill>
          <a:schemeClr val="bg2"/>
        </a:solidFill>
        <a:latin typeface="Arial" panose="020B0604020202020204" pitchFamily="34" charset="0"/>
        <a:ea typeface="+mn-ea"/>
        <a:cs typeface="+mn-cs"/>
      </a:defRPr>
    </a:lvl2pPr>
    <a:lvl3pPr marL="914400" algn="l" rtl="0" eaLnBrk="0" fontAlgn="base" hangingPunct="0">
      <a:spcBef>
        <a:spcPct val="0"/>
      </a:spcBef>
      <a:spcAft>
        <a:spcPct val="0"/>
      </a:spcAft>
      <a:defRPr kumimoji="1" sz="800" kern="1200">
        <a:solidFill>
          <a:schemeClr val="bg2"/>
        </a:solidFill>
        <a:latin typeface="Arial" panose="020B0604020202020204" pitchFamily="34" charset="0"/>
        <a:ea typeface="+mn-ea"/>
        <a:cs typeface="+mn-cs"/>
      </a:defRPr>
    </a:lvl3pPr>
    <a:lvl4pPr marL="1371600" algn="l" rtl="0" eaLnBrk="0" fontAlgn="base" hangingPunct="0">
      <a:spcBef>
        <a:spcPct val="0"/>
      </a:spcBef>
      <a:spcAft>
        <a:spcPct val="0"/>
      </a:spcAft>
      <a:defRPr kumimoji="1" sz="800" kern="1200">
        <a:solidFill>
          <a:schemeClr val="bg2"/>
        </a:solidFill>
        <a:latin typeface="Arial" panose="020B0604020202020204" pitchFamily="34" charset="0"/>
        <a:ea typeface="+mn-ea"/>
        <a:cs typeface="+mn-cs"/>
      </a:defRPr>
    </a:lvl4pPr>
    <a:lvl5pPr marL="1828800" algn="l" rtl="0" eaLnBrk="0" fontAlgn="base" hangingPunct="0">
      <a:spcBef>
        <a:spcPct val="0"/>
      </a:spcBef>
      <a:spcAft>
        <a:spcPct val="0"/>
      </a:spcAft>
      <a:defRPr kumimoji="1" sz="800" kern="1200">
        <a:solidFill>
          <a:schemeClr val="bg2"/>
        </a:solidFill>
        <a:latin typeface="Arial" panose="020B0604020202020204" pitchFamily="34" charset="0"/>
        <a:ea typeface="+mn-ea"/>
        <a:cs typeface="+mn-cs"/>
      </a:defRPr>
    </a:lvl5pPr>
    <a:lvl6pPr marL="2286000" algn="l" defTabSz="914400" rtl="0" eaLnBrk="1" latinLnBrk="0" hangingPunct="1">
      <a:defRPr kumimoji="1" sz="800" kern="1200">
        <a:solidFill>
          <a:schemeClr val="bg2"/>
        </a:solidFill>
        <a:latin typeface="Arial" panose="020B0604020202020204" pitchFamily="34" charset="0"/>
        <a:ea typeface="+mn-ea"/>
        <a:cs typeface="+mn-cs"/>
      </a:defRPr>
    </a:lvl6pPr>
    <a:lvl7pPr marL="2743200" algn="l" defTabSz="914400" rtl="0" eaLnBrk="1" latinLnBrk="0" hangingPunct="1">
      <a:defRPr kumimoji="1" sz="800" kern="1200">
        <a:solidFill>
          <a:schemeClr val="bg2"/>
        </a:solidFill>
        <a:latin typeface="Arial" panose="020B0604020202020204" pitchFamily="34" charset="0"/>
        <a:ea typeface="+mn-ea"/>
        <a:cs typeface="+mn-cs"/>
      </a:defRPr>
    </a:lvl7pPr>
    <a:lvl8pPr marL="3200400" algn="l" defTabSz="914400" rtl="0" eaLnBrk="1" latinLnBrk="0" hangingPunct="1">
      <a:defRPr kumimoji="1" sz="800" kern="1200">
        <a:solidFill>
          <a:schemeClr val="bg2"/>
        </a:solidFill>
        <a:latin typeface="Arial" panose="020B0604020202020204" pitchFamily="34" charset="0"/>
        <a:ea typeface="+mn-ea"/>
        <a:cs typeface="+mn-cs"/>
      </a:defRPr>
    </a:lvl8pPr>
    <a:lvl9pPr marL="3657600" algn="l" defTabSz="914400" rtl="0" eaLnBrk="1" latinLnBrk="0" hangingPunct="1">
      <a:defRPr kumimoji="1" sz="800" kern="1200">
        <a:solidFill>
          <a:schemeClr val="bg2"/>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userDrawn="1">
          <p15:clr>
            <a:srgbClr val="A4A3A4"/>
          </p15:clr>
        </p15:guide>
      </p15:sldGuideLst>
    </p:ext>
    <p:ext uri="{2D200454-40CA-4A62-9FC3-DE9A4176ACB9}">
      <p15:notesGuideLst xmlns:p15="http://schemas.microsoft.com/office/powerpoint/2012/main">
        <p15:guide id="1" orient="horz" pos="3041">
          <p15:clr>
            <a:srgbClr val="A4A3A4"/>
          </p15:clr>
        </p15:guide>
        <p15:guide id="2" pos="216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99FF"/>
    <a:srgbClr val="0099FF"/>
    <a:srgbClr val="00CCFF"/>
    <a:srgbClr val="FFFF00"/>
    <a:srgbClr val="0000CC"/>
    <a:srgbClr val="003399"/>
    <a:srgbClr val="FF0000"/>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A45FC6-F5E4-4606-B0A9-F6A2DC5FF002}" v="2" dt="2022-08-12T09:25:33.0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82" autoAdjust="0"/>
    <p:restoredTop sz="94633" autoAdjust="0"/>
  </p:normalViewPr>
  <p:slideViewPr>
    <p:cSldViewPr snapToGrid="0">
      <p:cViewPr varScale="1">
        <p:scale>
          <a:sx n="90" d="100"/>
          <a:sy n="90" d="100"/>
        </p:scale>
        <p:origin x="1104" y="78"/>
      </p:cViewPr>
      <p:guideLst>
        <p:guide orient="horz" pos="2160"/>
        <p:guide pos="312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8" d="100"/>
          <a:sy n="68" d="100"/>
        </p:scale>
        <p:origin x="3312" y="90"/>
      </p:cViewPr>
      <p:guideLst>
        <p:guide orient="horz" pos="3041"/>
        <p:guide pos="216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handoutMaster" Target="handoutMasters/handoutMaster1.xml"/><Relationship Id="rId95"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presProps" Target="presProps.xml"/><Relationship Id="rId9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_rels/viewProps.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slide" Target="slides/slide10.xml"/><Relationship Id="rId1" Type="http://schemas.openxmlformats.org/officeDocument/2006/relationships/slide" Target="slides/slide9.xml"/><Relationship Id="rId4" Type="http://schemas.openxmlformats.org/officeDocument/2006/relationships/slide" Target="slides/slide2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rry Adair" userId="bd88304f-e014-4026-992c-301a0817f52a" providerId="ADAL" clId="{28A45FC6-F5E4-4606-B0A9-F6A2DC5FF002}"/>
    <pc:docChg chg="undo redo custSel addSld delSld modSld sldOrd addMainMaster delMainMaster modMainMaster">
      <pc:chgData name="Kerry Adair" userId="bd88304f-e014-4026-992c-301a0817f52a" providerId="ADAL" clId="{28A45FC6-F5E4-4606-B0A9-F6A2DC5FF002}" dt="2022-08-26T08:51:52.293" v="5622" actId="27636"/>
      <pc:docMkLst>
        <pc:docMk/>
      </pc:docMkLst>
      <pc:sldChg chg="addSp delSp modSp mod chgLayout">
        <pc:chgData name="Kerry Adair" userId="bd88304f-e014-4026-992c-301a0817f52a" providerId="ADAL" clId="{28A45FC6-F5E4-4606-B0A9-F6A2DC5FF002}" dt="2022-08-17T19:01:03.714" v="1316" actId="113"/>
        <pc:sldMkLst>
          <pc:docMk/>
          <pc:sldMk cId="0" sldId="258"/>
        </pc:sldMkLst>
        <pc:spChg chg="mod ord">
          <ac:chgData name="Kerry Adair" userId="bd88304f-e014-4026-992c-301a0817f52a" providerId="ADAL" clId="{28A45FC6-F5E4-4606-B0A9-F6A2DC5FF002}" dt="2022-08-17T18:51:35.193" v="1250" actId="700"/>
          <ac:spMkLst>
            <pc:docMk/>
            <pc:sldMk cId="0" sldId="258"/>
            <ac:spMk id="2" creationId="{93C878B9-7F8F-BFB6-B167-FEA4F9909CEE}"/>
          </ac:spMkLst>
        </pc:spChg>
        <pc:spChg chg="mod ord">
          <ac:chgData name="Kerry Adair" userId="bd88304f-e014-4026-992c-301a0817f52a" providerId="ADAL" clId="{28A45FC6-F5E4-4606-B0A9-F6A2DC5FF002}" dt="2022-08-17T18:51:35.193" v="1250" actId="700"/>
          <ac:spMkLst>
            <pc:docMk/>
            <pc:sldMk cId="0" sldId="258"/>
            <ac:spMk id="3" creationId="{20BCDCFA-86B2-A423-2E6F-763568FD702F}"/>
          </ac:spMkLst>
        </pc:spChg>
        <pc:spChg chg="add del mod ord">
          <ac:chgData name="Kerry Adair" userId="bd88304f-e014-4026-992c-301a0817f52a" providerId="ADAL" clId="{28A45FC6-F5E4-4606-B0A9-F6A2DC5FF002}" dt="2022-08-17T18:51:35.193" v="1250" actId="700"/>
          <ac:spMkLst>
            <pc:docMk/>
            <pc:sldMk cId="0" sldId="258"/>
            <ac:spMk id="4" creationId="{2513D1D9-19A2-44AB-FC86-02BC608EC4C9}"/>
          </ac:spMkLst>
        </pc:spChg>
        <pc:spChg chg="add mod ord">
          <ac:chgData name="Kerry Adair" userId="bd88304f-e014-4026-992c-301a0817f52a" providerId="ADAL" clId="{28A45FC6-F5E4-4606-B0A9-F6A2DC5FF002}" dt="2022-08-17T18:51:43.366" v="1260" actId="20577"/>
          <ac:spMkLst>
            <pc:docMk/>
            <pc:sldMk cId="0" sldId="258"/>
            <ac:spMk id="5" creationId="{903E8B30-EFE8-E462-D8D2-0BC67A51725F}"/>
          </ac:spMkLst>
        </pc:spChg>
        <pc:spChg chg="mod ord">
          <ac:chgData name="Kerry Adair" userId="bd88304f-e014-4026-992c-301a0817f52a" providerId="ADAL" clId="{28A45FC6-F5E4-4606-B0A9-F6A2DC5FF002}" dt="2022-08-17T19:01:03.714" v="1316" actId="113"/>
          <ac:spMkLst>
            <pc:docMk/>
            <pc:sldMk cId="0" sldId="258"/>
            <ac:spMk id="13314" creationId="{8F2BD048-64BA-44D1-9D81-2CF7EA739186}"/>
          </ac:spMkLst>
        </pc:spChg>
        <pc:spChg chg="del mod">
          <ac:chgData name="Kerry Adair" userId="bd88304f-e014-4026-992c-301a0817f52a" providerId="ADAL" clId="{28A45FC6-F5E4-4606-B0A9-F6A2DC5FF002}" dt="2022-08-17T18:51:11.502" v="1249" actId="478"/>
          <ac:spMkLst>
            <pc:docMk/>
            <pc:sldMk cId="0" sldId="258"/>
            <ac:spMk id="13317" creationId="{45C68715-9059-48AD-A0E8-E2E1B89F6412}"/>
          </ac:spMkLst>
        </pc:spChg>
        <pc:graphicFrameChg chg="del">
          <ac:chgData name="Kerry Adair" userId="bd88304f-e014-4026-992c-301a0817f52a" providerId="ADAL" clId="{28A45FC6-F5E4-4606-B0A9-F6A2DC5FF002}" dt="2022-08-17T18:52:51.378" v="1264" actId="478"/>
          <ac:graphicFrameMkLst>
            <pc:docMk/>
            <pc:sldMk cId="0" sldId="258"/>
            <ac:graphicFrameMk id="13315" creationId="{C55D5F70-F023-4806-AF2C-E43FC134ACDF}"/>
          </ac:graphicFrameMkLst>
        </pc:graphicFrameChg>
        <pc:picChg chg="add mod">
          <ac:chgData name="Kerry Adair" userId="bd88304f-e014-4026-992c-301a0817f52a" providerId="ADAL" clId="{28A45FC6-F5E4-4606-B0A9-F6A2DC5FF002}" dt="2022-08-17T18:53:24.097" v="1269" actId="1076"/>
          <ac:picMkLst>
            <pc:docMk/>
            <pc:sldMk cId="0" sldId="258"/>
            <ac:picMk id="7" creationId="{68AC328C-4AA9-AC37-5D95-2DFF37712041}"/>
          </ac:picMkLst>
        </pc:picChg>
        <pc:picChg chg="del">
          <ac:chgData name="Kerry Adair" userId="bd88304f-e014-4026-992c-301a0817f52a" providerId="ADAL" clId="{28A45FC6-F5E4-4606-B0A9-F6A2DC5FF002}" dt="2022-08-17T18:38:41.763" v="1131" actId="478"/>
          <ac:picMkLst>
            <pc:docMk/>
            <pc:sldMk cId="0" sldId="258"/>
            <ac:picMk id="13316" creationId="{D0AB734D-A131-4CEF-A59C-471CF767F693}"/>
          </ac:picMkLst>
        </pc:picChg>
      </pc:sldChg>
      <pc:sldChg chg="addSp delSp modSp mod chgLayout">
        <pc:chgData name="Kerry Adair" userId="bd88304f-e014-4026-992c-301a0817f52a" providerId="ADAL" clId="{28A45FC6-F5E4-4606-B0A9-F6A2DC5FF002}" dt="2022-08-17T18:55:17.758" v="1277" actId="12"/>
        <pc:sldMkLst>
          <pc:docMk/>
          <pc:sldMk cId="0" sldId="259"/>
        </pc:sldMkLst>
        <pc:spChg chg="mod ord">
          <ac:chgData name="Kerry Adair" userId="bd88304f-e014-4026-992c-301a0817f52a" providerId="ADAL" clId="{28A45FC6-F5E4-4606-B0A9-F6A2DC5FF002}" dt="2022-08-17T18:54:33.260" v="1271" actId="700"/>
          <ac:spMkLst>
            <pc:docMk/>
            <pc:sldMk cId="0" sldId="259"/>
            <ac:spMk id="2" creationId="{5568A5DF-DABC-D9B8-6AC8-0FC8071FD6BF}"/>
          </ac:spMkLst>
        </pc:spChg>
        <pc:spChg chg="mod ord">
          <ac:chgData name="Kerry Adair" userId="bd88304f-e014-4026-992c-301a0817f52a" providerId="ADAL" clId="{28A45FC6-F5E4-4606-B0A9-F6A2DC5FF002}" dt="2022-08-17T18:54:33.260" v="1271" actId="700"/>
          <ac:spMkLst>
            <pc:docMk/>
            <pc:sldMk cId="0" sldId="259"/>
            <ac:spMk id="3" creationId="{1A69412E-2560-FF85-F3E3-25E4DA61EA59}"/>
          </ac:spMkLst>
        </pc:spChg>
        <pc:spChg chg="mod ord">
          <ac:chgData name="Kerry Adair" userId="bd88304f-e014-4026-992c-301a0817f52a" providerId="ADAL" clId="{28A45FC6-F5E4-4606-B0A9-F6A2DC5FF002}" dt="2022-08-17T18:54:33.260" v="1271" actId="700"/>
          <ac:spMkLst>
            <pc:docMk/>
            <pc:sldMk cId="0" sldId="259"/>
            <ac:spMk id="4" creationId="{4FAC33AE-3796-2775-608A-BDC239C40468}"/>
          </ac:spMkLst>
        </pc:spChg>
        <pc:spChg chg="add mod ord">
          <ac:chgData name="Kerry Adair" userId="bd88304f-e014-4026-992c-301a0817f52a" providerId="ADAL" clId="{28A45FC6-F5E4-4606-B0A9-F6A2DC5FF002}" dt="2022-08-17T18:54:37.312" v="1272"/>
          <ac:spMkLst>
            <pc:docMk/>
            <pc:sldMk cId="0" sldId="259"/>
            <ac:spMk id="5" creationId="{8596D90D-5D27-EC33-8B04-1E427ED0A8DF}"/>
          </ac:spMkLst>
        </pc:spChg>
        <pc:spChg chg="mod ord">
          <ac:chgData name="Kerry Adair" userId="bd88304f-e014-4026-992c-301a0817f52a" providerId="ADAL" clId="{28A45FC6-F5E4-4606-B0A9-F6A2DC5FF002}" dt="2022-08-17T18:55:17.758" v="1277" actId="12"/>
          <ac:spMkLst>
            <pc:docMk/>
            <pc:sldMk cId="0" sldId="259"/>
            <ac:spMk id="15362" creationId="{BBDE0ACD-3CEE-4AEA-A0DC-2FC4A2CBB6DF}"/>
          </ac:spMkLst>
        </pc:spChg>
        <pc:spChg chg="del">
          <ac:chgData name="Kerry Adair" userId="bd88304f-e014-4026-992c-301a0817f52a" providerId="ADAL" clId="{28A45FC6-F5E4-4606-B0A9-F6A2DC5FF002}" dt="2022-08-17T18:54:26.384" v="1270" actId="478"/>
          <ac:spMkLst>
            <pc:docMk/>
            <pc:sldMk cId="0" sldId="259"/>
            <ac:spMk id="15364" creationId="{A5A949E5-81E4-49E7-B05F-4D12FEBE332D}"/>
          </ac:spMkLst>
        </pc:spChg>
        <pc:picChg chg="del">
          <ac:chgData name="Kerry Adair" userId="bd88304f-e014-4026-992c-301a0817f52a" providerId="ADAL" clId="{28A45FC6-F5E4-4606-B0A9-F6A2DC5FF002}" dt="2022-08-17T18:38:33.347" v="1128" actId="478"/>
          <ac:picMkLst>
            <pc:docMk/>
            <pc:sldMk cId="0" sldId="259"/>
            <ac:picMk id="15363" creationId="{754AA04B-2F31-4020-8644-8253FFF861B8}"/>
          </ac:picMkLst>
        </pc:picChg>
      </pc:sldChg>
      <pc:sldChg chg="addSp delSp modSp mod modClrScheme chgLayout">
        <pc:chgData name="Kerry Adair" userId="bd88304f-e014-4026-992c-301a0817f52a" providerId="ADAL" clId="{28A45FC6-F5E4-4606-B0A9-F6A2DC5FF002}" dt="2022-08-17T20:33:39.565" v="1862" actId="14100"/>
        <pc:sldMkLst>
          <pc:docMk/>
          <pc:sldMk cId="0" sldId="265"/>
        </pc:sldMkLst>
        <pc:spChg chg="mod ord">
          <ac:chgData name="Kerry Adair" userId="bd88304f-e014-4026-992c-301a0817f52a" providerId="ADAL" clId="{28A45FC6-F5E4-4606-B0A9-F6A2DC5FF002}" dt="2022-08-17T17:28:50.856" v="1043" actId="700"/>
          <ac:spMkLst>
            <pc:docMk/>
            <pc:sldMk cId="0" sldId="265"/>
            <ac:spMk id="2" creationId="{2E1F4EEB-E0E6-C262-CF68-A154BCCF910C}"/>
          </ac:spMkLst>
        </pc:spChg>
        <pc:spChg chg="mod ord">
          <ac:chgData name="Kerry Adair" userId="bd88304f-e014-4026-992c-301a0817f52a" providerId="ADAL" clId="{28A45FC6-F5E4-4606-B0A9-F6A2DC5FF002}" dt="2022-08-17T17:28:50.856" v="1043" actId="700"/>
          <ac:spMkLst>
            <pc:docMk/>
            <pc:sldMk cId="0" sldId="265"/>
            <ac:spMk id="3" creationId="{62D5DAB9-915A-103B-DD9C-3AA6C0FE6A9B}"/>
          </ac:spMkLst>
        </pc:spChg>
        <pc:spChg chg="add mod ord">
          <ac:chgData name="Kerry Adair" userId="bd88304f-e014-4026-992c-301a0817f52a" providerId="ADAL" clId="{28A45FC6-F5E4-4606-B0A9-F6A2DC5FF002}" dt="2022-08-17T17:30:45.867" v="1078" actId="20577"/>
          <ac:spMkLst>
            <pc:docMk/>
            <pc:sldMk cId="0" sldId="265"/>
            <ac:spMk id="4" creationId="{1E11F074-8099-F836-3150-D28B788F0F15}"/>
          </ac:spMkLst>
        </pc:spChg>
        <pc:spChg chg="add del mod ord">
          <ac:chgData name="Kerry Adair" userId="bd88304f-e014-4026-992c-301a0817f52a" providerId="ADAL" clId="{28A45FC6-F5E4-4606-B0A9-F6A2DC5FF002}" dt="2022-08-17T17:29:13.760" v="1044" actId="22"/>
          <ac:spMkLst>
            <pc:docMk/>
            <pc:sldMk cId="0" sldId="265"/>
            <ac:spMk id="5" creationId="{745CC4A9-AE69-10BF-42DE-E5382C6F66B3}"/>
          </ac:spMkLst>
        </pc:spChg>
        <pc:spChg chg="add del mod">
          <ac:chgData name="Kerry Adair" userId="bd88304f-e014-4026-992c-301a0817f52a" providerId="ADAL" clId="{28A45FC6-F5E4-4606-B0A9-F6A2DC5FF002}" dt="2022-08-17T18:31:29.370" v="1086" actId="22"/>
          <ac:spMkLst>
            <pc:docMk/>
            <pc:sldMk cId="0" sldId="265"/>
            <ac:spMk id="9" creationId="{9871D196-7A7C-73E0-011B-8A1A029581AD}"/>
          </ac:spMkLst>
        </pc:spChg>
        <pc:spChg chg="add del mod">
          <ac:chgData name="Kerry Adair" userId="bd88304f-e014-4026-992c-301a0817f52a" providerId="ADAL" clId="{28A45FC6-F5E4-4606-B0A9-F6A2DC5FF002}" dt="2022-08-17T20:33:39.565" v="1862" actId="14100"/>
          <ac:spMkLst>
            <pc:docMk/>
            <pc:sldMk cId="0" sldId="265"/>
            <ac:spMk id="9219" creationId="{4E26E16B-70CD-42F8-9875-636CFF2D5128}"/>
          </ac:spMkLst>
        </pc:spChg>
        <pc:spChg chg="del">
          <ac:chgData name="Kerry Adair" userId="bd88304f-e014-4026-992c-301a0817f52a" providerId="ADAL" clId="{28A45FC6-F5E4-4606-B0A9-F6A2DC5FF002}" dt="2022-08-17T17:30:30.012" v="1055" actId="478"/>
          <ac:spMkLst>
            <pc:docMk/>
            <pc:sldMk cId="0" sldId="265"/>
            <ac:spMk id="9221" creationId="{450996A0-413C-416A-B441-683AD15E47E6}"/>
          </ac:spMkLst>
        </pc:spChg>
        <pc:graphicFrameChg chg="del">
          <ac:chgData name="Kerry Adair" userId="bd88304f-e014-4026-992c-301a0817f52a" providerId="ADAL" clId="{28A45FC6-F5E4-4606-B0A9-F6A2DC5FF002}" dt="2022-08-17T17:27:09.998" v="1042" actId="21"/>
          <ac:graphicFrameMkLst>
            <pc:docMk/>
            <pc:sldMk cId="0" sldId="265"/>
            <ac:graphicFrameMk id="9218" creationId="{76F58D60-6E1D-4648-8C1F-1ECCE5F4ADEF}"/>
          </ac:graphicFrameMkLst>
        </pc:graphicFrameChg>
        <pc:picChg chg="add del mod ord">
          <ac:chgData name="Kerry Adair" userId="bd88304f-e014-4026-992c-301a0817f52a" providerId="ADAL" clId="{28A45FC6-F5E4-4606-B0A9-F6A2DC5FF002}" dt="2022-08-17T18:31:04.160" v="1084" actId="478"/>
          <ac:picMkLst>
            <pc:docMk/>
            <pc:sldMk cId="0" sldId="265"/>
            <ac:picMk id="7" creationId="{08A29DC3-876C-8F76-FB7C-A89BA4E1468C}"/>
          </ac:picMkLst>
        </pc:picChg>
        <pc:picChg chg="add mod ord">
          <ac:chgData name="Kerry Adair" userId="bd88304f-e014-4026-992c-301a0817f52a" providerId="ADAL" clId="{28A45FC6-F5E4-4606-B0A9-F6A2DC5FF002}" dt="2022-08-17T18:31:39.428" v="1087" actId="1076"/>
          <ac:picMkLst>
            <pc:docMk/>
            <pc:sldMk cId="0" sldId="265"/>
            <ac:picMk id="11" creationId="{9ED15514-AAB1-574D-24C8-450B07426F76}"/>
          </ac:picMkLst>
        </pc:picChg>
        <pc:picChg chg="del">
          <ac:chgData name="Kerry Adair" userId="bd88304f-e014-4026-992c-301a0817f52a" providerId="ADAL" clId="{28A45FC6-F5E4-4606-B0A9-F6A2DC5FF002}" dt="2022-08-17T17:26:22.447" v="1041" actId="478"/>
          <ac:picMkLst>
            <pc:docMk/>
            <pc:sldMk cId="0" sldId="265"/>
            <ac:picMk id="9220" creationId="{F39E4D9B-B0F1-4C10-928D-2ED2F297CDF5}"/>
          </ac:picMkLst>
        </pc:picChg>
      </pc:sldChg>
      <pc:sldChg chg="addSp delSp modSp mod setBg modClrScheme chgLayout">
        <pc:chgData name="Kerry Adair" userId="bd88304f-e014-4026-992c-301a0817f52a" providerId="ADAL" clId="{28A45FC6-F5E4-4606-B0A9-F6A2DC5FF002}" dt="2022-08-22T13:41:37.373" v="2481" actId="22"/>
        <pc:sldMkLst>
          <pc:docMk/>
          <pc:sldMk cId="0" sldId="269"/>
        </pc:sldMkLst>
        <pc:spChg chg="mod ord">
          <ac:chgData name="Kerry Adair" userId="bd88304f-e014-4026-992c-301a0817f52a" providerId="ADAL" clId="{28A45FC6-F5E4-4606-B0A9-F6A2DC5FF002}" dt="2022-08-22T13:32:55.224" v="2429" actId="700"/>
          <ac:spMkLst>
            <pc:docMk/>
            <pc:sldMk cId="0" sldId="269"/>
            <ac:spMk id="2" creationId="{FF4807ED-FF65-29CB-538A-FB49F03600E8}"/>
          </ac:spMkLst>
        </pc:spChg>
        <pc:spChg chg="mod ord">
          <ac:chgData name="Kerry Adair" userId="bd88304f-e014-4026-992c-301a0817f52a" providerId="ADAL" clId="{28A45FC6-F5E4-4606-B0A9-F6A2DC5FF002}" dt="2022-08-22T13:32:55.224" v="2429" actId="700"/>
          <ac:spMkLst>
            <pc:docMk/>
            <pc:sldMk cId="0" sldId="269"/>
            <ac:spMk id="3" creationId="{DA28AF25-5419-FA53-1205-8C3924E65638}"/>
          </ac:spMkLst>
        </pc:spChg>
        <pc:spChg chg="mod ord">
          <ac:chgData name="Kerry Adair" userId="bd88304f-e014-4026-992c-301a0817f52a" providerId="ADAL" clId="{28A45FC6-F5E4-4606-B0A9-F6A2DC5FF002}" dt="2022-08-22T13:32:55.224" v="2429" actId="700"/>
          <ac:spMkLst>
            <pc:docMk/>
            <pc:sldMk cId="0" sldId="269"/>
            <ac:spMk id="4" creationId="{E3DBF697-6ACE-19B9-DA68-01664A01164B}"/>
          </ac:spMkLst>
        </pc:spChg>
        <pc:spChg chg="add mod ord">
          <ac:chgData name="Kerry Adair" userId="bd88304f-e014-4026-992c-301a0817f52a" providerId="ADAL" clId="{28A45FC6-F5E4-4606-B0A9-F6A2DC5FF002}" dt="2022-08-22T13:36:15.924" v="2455"/>
          <ac:spMkLst>
            <pc:docMk/>
            <pc:sldMk cId="0" sldId="269"/>
            <ac:spMk id="5" creationId="{7B804033-6329-9A21-D4E7-423AB7A924C6}"/>
          </ac:spMkLst>
        </pc:spChg>
        <pc:spChg chg="add del mod ord">
          <ac:chgData name="Kerry Adair" userId="bd88304f-e014-4026-992c-301a0817f52a" providerId="ADAL" clId="{28A45FC6-F5E4-4606-B0A9-F6A2DC5FF002}" dt="2022-08-22T13:39:50.995" v="2475" actId="22"/>
          <ac:spMkLst>
            <pc:docMk/>
            <pc:sldMk cId="0" sldId="269"/>
            <ac:spMk id="6" creationId="{70D9C76D-7434-6F65-54CC-F14214AB8CB3}"/>
          </ac:spMkLst>
        </pc:spChg>
        <pc:spChg chg="add del mod ord">
          <ac:chgData name="Kerry Adair" userId="bd88304f-e014-4026-992c-301a0817f52a" providerId="ADAL" clId="{28A45FC6-F5E4-4606-B0A9-F6A2DC5FF002}" dt="2022-08-22T13:40:36.942" v="2477" actId="22"/>
          <ac:spMkLst>
            <pc:docMk/>
            <pc:sldMk cId="0" sldId="269"/>
            <ac:spMk id="7" creationId="{FDFCC85A-375D-2B59-31B7-37C3B9837E30}"/>
          </ac:spMkLst>
        </pc:spChg>
        <pc:spChg chg="add del mod ord">
          <ac:chgData name="Kerry Adair" userId="bd88304f-e014-4026-992c-301a0817f52a" providerId="ADAL" clId="{28A45FC6-F5E4-4606-B0A9-F6A2DC5FF002}" dt="2022-08-22T13:41:08.594" v="2479" actId="22"/>
          <ac:spMkLst>
            <pc:docMk/>
            <pc:sldMk cId="0" sldId="269"/>
            <ac:spMk id="8" creationId="{2BBB27D1-1CFB-DB2C-3313-879800B683C2}"/>
          </ac:spMkLst>
        </pc:spChg>
        <pc:spChg chg="add del mod ord">
          <ac:chgData name="Kerry Adair" userId="bd88304f-e014-4026-992c-301a0817f52a" providerId="ADAL" clId="{28A45FC6-F5E4-4606-B0A9-F6A2DC5FF002}" dt="2022-08-22T13:41:37.373" v="2481" actId="22"/>
          <ac:spMkLst>
            <pc:docMk/>
            <pc:sldMk cId="0" sldId="269"/>
            <ac:spMk id="9" creationId="{BEA219ED-B781-F47F-E8E3-76F9B9B092F4}"/>
          </ac:spMkLst>
        </pc:spChg>
        <pc:spChg chg="del">
          <ac:chgData name="Kerry Adair" userId="bd88304f-e014-4026-992c-301a0817f52a" providerId="ADAL" clId="{28A45FC6-F5E4-4606-B0A9-F6A2DC5FF002}" dt="2022-08-22T13:32:40.726" v="2428" actId="478"/>
          <ac:spMkLst>
            <pc:docMk/>
            <pc:sldMk cId="0" sldId="269"/>
            <ac:spMk id="35848" creationId="{AE16A256-4663-4D36-A0C5-813908782875}"/>
          </ac:spMkLst>
        </pc:spChg>
        <pc:picChg chg="add mod ord">
          <ac:chgData name="Kerry Adair" userId="bd88304f-e014-4026-992c-301a0817f52a" providerId="ADAL" clId="{28A45FC6-F5E4-4606-B0A9-F6A2DC5FF002}" dt="2022-08-22T13:39:50.995" v="2475" actId="22"/>
          <ac:picMkLst>
            <pc:docMk/>
            <pc:sldMk cId="0" sldId="269"/>
            <ac:picMk id="11" creationId="{D9F68279-E8CD-7E91-3C06-060E5EEFD198}"/>
          </ac:picMkLst>
        </pc:picChg>
        <pc:picChg chg="add mod ord">
          <ac:chgData name="Kerry Adair" userId="bd88304f-e014-4026-992c-301a0817f52a" providerId="ADAL" clId="{28A45FC6-F5E4-4606-B0A9-F6A2DC5FF002}" dt="2022-08-22T13:40:36.942" v="2477" actId="22"/>
          <ac:picMkLst>
            <pc:docMk/>
            <pc:sldMk cId="0" sldId="269"/>
            <ac:picMk id="13" creationId="{EECFA4C6-B034-367F-FBFD-77C5EA900DF1}"/>
          </ac:picMkLst>
        </pc:picChg>
        <pc:picChg chg="add mod ord">
          <ac:chgData name="Kerry Adair" userId="bd88304f-e014-4026-992c-301a0817f52a" providerId="ADAL" clId="{28A45FC6-F5E4-4606-B0A9-F6A2DC5FF002}" dt="2022-08-22T13:41:08.594" v="2479" actId="22"/>
          <ac:picMkLst>
            <pc:docMk/>
            <pc:sldMk cId="0" sldId="269"/>
            <ac:picMk id="15" creationId="{BA2752DD-6DFA-2CE8-C170-1144C8D49523}"/>
          </ac:picMkLst>
        </pc:picChg>
        <pc:picChg chg="add mod ord">
          <ac:chgData name="Kerry Adair" userId="bd88304f-e014-4026-992c-301a0817f52a" providerId="ADAL" clId="{28A45FC6-F5E4-4606-B0A9-F6A2DC5FF002}" dt="2022-08-22T13:41:37.373" v="2481" actId="22"/>
          <ac:picMkLst>
            <pc:docMk/>
            <pc:sldMk cId="0" sldId="269"/>
            <ac:picMk id="17" creationId="{C1EB6514-477A-4E02-B406-C4BEB718B60D}"/>
          </ac:picMkLst>
        </pc:picChg>
        <pc:picChg chg="del">
          <ac:chgData name="Kerry Adair" userId="bd88304f-e014-4026-992c-301a0817f52a" providerId="ADAL" clId="{28A45FC6-F5E4-4606-B0A9-F6A2DC5FF002}" dt="2022-08-17T18:41:39.314" v="1208" actId="478"/>
          <ac:picMkLst>
            <pc:docMk/>
            <pc:sldMk cId="0" sldId="269"/>
            <ac:picMk id="35842" creationId="{BC440E13-37BE-4DCA-B160-CB6AA804C4BD}"/>
          </ac:picMkLst>
        </pc:picChg>
        <pc:picChg chg="del">
          <ac:chgData name="Kerry Adair" userId="bd88304f-e014-4026-992c-301a0817f52a" providerId="ADAL" clId="{28A45FC6-F5E4-4606-B0A9-F6A2DC5FF002}" dt="2022-08-22T13:39:15.572" v="2474" actId="21"/>
          <ac:picMkLst>
            <pc:docMk/>
            <pc:sldMk cId="0" sldId="269"/>
            <ac:picMk id="35856" creationId="{7CFD382A-244B-47E5-8ED6-2F1035A7EECD}"/>
          </ac:picMkLst>
        </pc:picChg>
        <pc:picChg chg="del">
          <ac:chgData name="Kerry Adair" userId="bd88304f-e014-4026-992c-301a0817f52a" providerId="ADAL" clId="{28A45FC6-F5E4-4606-B0A9-F6A2DC5FF002}" dt="2022-08-22T13:39:58.492" v="2476" actId="21"/>
          <ac:picMkLst>
            <pc:docMk/>
            <pc:sldMk cId="0" sldId="269"/>
            <ac:picMk id="35857" creationId="{7B698EBD-9359-4706-A348-57D69CE52972}"/>
          </ac:picMkLst>
        </pc:picChg>
        <pc:picChg chg="del">
          <ac:chgData name="Kerry Adair" userId="bd88304f-e014-4026-992c-301a0817f52a" providerId="ADAL" clId="{28A45FC6-F5E4-4606-B0A9-F6A2DC5FF002}" dt="2022-08-22T13:40:47.086" v="2478" actId="21"/>
          <ac:picMkLst>
            <pc:docMk/>
            <pc:sldMk cId="0" sldId="269"/>
            <ac:picMk id="35858" creationId="{6743BA86-0EC7-4F54-8DA5-967ED898052D}"/>
          </ac:picMkLst>
        </pc:picChg>
        <pc:picChg chg="del">
          <ac:chgData name="Kerry Adair" userId="bd88304f-e014-4026-992c-301a0817f52a" providerId="ADAL" clId="{28A45FC6-F5E4-4606-B0A9-F6A2DC5FF002}" dt="2022-08-22T13:41:12.882" v="2480" actId="21"/>
          <ac:picMkLst>
            <pc:docMk/>
            <pc:sldMk cId="0" sldId="269"/>
            <ac:picMk id="35859" creationId="{D893420E-1CDD-430C-9878-76C9C08D2460}"/>
          </ac:picMkLst>
        </pc:picChg>
      </pc:sldChg>
      <pc:sldChg chg="addSp delSp modSp mod chgLayout">
        <pc:chgData name="Kerry Adair" userId="bd88304f-e014-4026-992c-301a0817f52a" providerId="ADAL" clId="{28A45FC6-F5E4-4606-B0A9-F6A2DC5FF002}" dt="2022-08-17T21:01:01.631" v="2109" actId="1076"/>
        <pc:sldMkLst>
          <pc:docMk/>
          <pc:sldMk cId="0" sldId="289"/>
        </pc:sldMkLst>
        <pc:spChg chg="mod ord">
          <ac:chgData name="Kerry Adair" userId="bd88304f-e014-4026-992c-301a0817f52a" providerId="ADAL" clId="{28A45FC6-F5E4-4606-B0A9-F6A2DC5FF002}" dt="2022-08-17T21:00:17.504" v="2086" actId="700"/>
          <ac:spMkLst>
            <pc:docMk/>
            <pc:sldMk cId="0" sldId="289"/>
            <ac:spMk id="2" creationId="{5DB97C35-133A-6C88-91E6-0666EB4F3EE6}"/>
          </ac:spMkLst>
        </pc:spChg>
        <pc:spChg chg="mod ord">
          <ac:chgData name="Kerry Adair" userId="bd88304f-e014-4026-992c-301a0817f52a" providerId="ADAL" clId="{28A45FC6-F5E4-4606-B0A9-F6A2DC5FF002}" dt="2022-08-17T21:00:17.504" v="2086" actId="700"/>
          <ac:spMkLst>
            <pc:docMk/>
            <pc:sldMk cId="0" sldId="289"/>
            <ac:spMk id="3" creationId="{718E5243-4047-7225-94BD-C1932947372E}"/>
          </ac:spMkLst>
        </pc:spChg>
        <pc:spChg chg="mod ord">
          <ac:chgData name="Kerry Adair" userId="bd88304f-e014-4026-992c-301a0817f52a" providerId="ADAL" clId="{28A45FC6-F5E4-4606-B0A9-F6A2DC5FF002}" dt="2022-08-17T21:00:17.504" v="2086" actId="700"/>
          <ac:spMkLst>
            <pc:docMk/>
            <pc:sldMk cId="0" sldId="289"/>
            <ac:spMk id="5" creationId="{8F1E0577-1E0D-EC62-A096-F066D901C7F7}"/>
          </ac:spMkLst>
        </pc:spChg>
        <pc:spChg chg="add mod ord">
          <ac:chgData name="Kerry Adair" userId="bd88304f-e014-4026-992c-301a0817f52a" providerId="ADAL" clId="{28A45FC6-F5E4-4606-B0A9-F6A2DC5FF002}" dt="2022-08-17T21:00:45.047" v="2106" actId="20577"/>
          <ac:spMkLst>
            <pc:docMk/>
            <pc:sldMk cId="0" sldId="289"/>
            <ac:spMk id="6" creationId="{083DE58A-BA64-BEA2-338E-8AC30A9366FB}"/>
          </ac:spMkLst>
        </pc:spChg>
        <pc:spChg chg="mod ord">
          <ac:chgData name="Kerry Adair" userId="bd88304f-e014-4026-992c-301a0817f52a" providerId="ADAL" clId="{28A45FC6-F5E4-4606-B0A9-F6A2DC5FF002}" dt="2022-08-17T21:00:30.889" v="2089" actId="113"/>
          <ac:spMkLst>
            <pc:docMk/>
            <pc:sldMk cId="0" sldId="289"/>
            <ac:spMk id="44034" creationId="{D7C2AACE-D233-48CA-AEC9-133CA6F92AFF}"/>
          </ac:spMkLst>
        </pc:spChg>
        <pc:spChg chg="del">
          <ac:chgData name="Kerry Adair" userId="bd88304f-e014-4026-992c-301a0817f52a" providerId="ADAL" clId="{28A45FC6-F5E4-4606-B0A9-F6A2DC5FF002}" dt="2022-08-17T21:00:11.261" v="2085" actId="478"/>
          <ac:spMkLst>
            <pc:docMk/>
            <pc:sldMk cId="0" sldId="289"/>
            <ac:spMk id="44036" creationId="{C8AFF358-9180-4E20-BAAE-9C388F1E865B}"/>
          </ac:spMkLst>
        </pc:spChg>
        <pc:picChg chg="add del mod">
          <ac:chgData name="Kerry Adair" userId="bd88304f-e014-4026-992c-301a0817f52a" providerId="ADAL" clId="{28A45FC6-F5E4-4606-B0A9-F6A2DC5FF002}" dt="2022-08-17T10:12:11.174" v="116" actId="478"/>
          <ac:picMkLst>
            <pc:docMk/>
            <pc:sldMk cId="0" sldId="289"/>
            <ac:picMk id="3" creationId="{87A0DE59-4562-4BEE-40D2-3279BF3D7EBD}"/>
          </ac:picMkLst>
        </pc:picChg>
        <pc:picChg chg="add mod">
          <ac:chgData name="Kerry Adair" userId="bd88304f-e014-4026-992c-301a0817f52a" providerId="ADAL" clId="{28A45FC6-F5E4-4606-B0A9-F6A2DC5FF002}" dt="2022-08-17T21:00:51.502" v="2107" actId="1076"/>
          <ac:picMkLst>
            <pc:docMk/>
            <pc:sldMk cId="0" sldId="289"/>
            <ac:picMk id="4" creationId="{58CE8565-5E33-788A-C285-FD1C09204C82}"/>
          </ac:picMkLst>
        </pc:picChg>
        <pc:picChg chg="add del mod">
          <ac:chgData name="Kerry Adair" userId="bd88304f-e014-4026-992c-301a0817f52a" providerId="ADAL" clId="{28A45FC6-F5E4-4606-B0A9-F6A2DC5FF002}" dt="2022-08-17T10:14:18.667" v="121" actId="478"/>
          <ac:picMkLst>
            <pc:docMk/>
            <pc:sldMk cId="0" sldId="289"/>
            <ac:picMk id="5" creationId="{B5137CE4-78EE-FDD5-56DF-C1B2A58FE227}"/>
          </ac:picMkLst>
        </pc:picChg>
        <pc:picChg chg="add mod">
          <ac:chgData name="Kerry Adair" userId="bd88304f-e014-4026-992c-301a0817f52a" providerId="ADAL" clId="{28A45FC6-F5E4-4606-B0A9-F6A2DC5FF002}" dt="2022-08-17T21:01:01.631" v="2109" actId="1076"/>
          <ac:picMkLst>
            <pc:docMk/>
            <pc:sldMk cId="0" sldId="289"/>
            <ac:picMk id="7" creationId="{01D0D9A9-F229-CD31-10F7-05C32E9E1980}"/>
          </ac:picMkLst>
        </pc:picChg>
        <pc:picChg chg="del">
          <ac:chgData name="Kerry Adair" userId="bd88304f-e014-4026-992c-301a0817f52a" providerId="ADAL" clId="{28A45FC6-F5E4-4606-B0A9-F6A2DC5FF002}" dt="2022-08-17T18:41:34.738" v="1207" actId="478"/>
          <ac:picMkLst>
            <pc:docMk/>
            <pc:sldMk cId="0" sldId="289"/>
            <ac:picMk id="44035" creationId="{D1A1FA42-C5AB-442D-91AC-A005F054C4E1}"/>
          </ac:picMkLst>
        </pc:picChg>
        <pc:picChg chg="del">
          <ac:chgData name="Kerry Adair" userId="bd88304f-e014-4026-992c-301a0817f52a" providerId="ADAL" clId="{28A45FC6-F5E4-4606-B0A9-F6A2DC5FF002}" dt="2022-08-12T09:25:33.066" v="16" actId="478"/>
          <ac:picMkLst>
            <pc:docMk/>
            <pc:sldMk cId="0" sldId="289"/>
            <ac:picMk id="44037" creationId="{D5DB3807-2B1D-4766-A829-E4BC69474F46}"/>
          </ac:picMkLst>
        </pc:picChg>
      </pc:sldChg>
      <pc:sldChg chg="addSp delSp modSp mod modClrScheme chgLayout">
        <pc:chgData name="Kerry Adair" userId="bd88304f-e014-4026-992c-301a0817f52a" providerId="ADAL" clId="{28A45FC6-F5E4-4606-B0A9-F6A2DC5FF002}" dt="2022-08-17T20:33:25.869" v="1861" actId="14100"/>
        <pc:sldMkLst>
          <pc:docMk/>
          <pc:sldMk cId="0" sldId="315"/>
        </pc:sldMkLst>
        <pc:spChg chg="mod ord">
          <ac:chgData name="Kerry Adair" userId="bd88304f-e014-4026-992c-301a0817f52a" providerId="ADAL" clId="{28A45FC6-F5E4-4606-B0A9-F6A2DC5FF002}" dt="2022-08-17T18:42:57.007" v="1210" actId="700"/>
          <ac:spMkLst>
            <pc:docMk/>
            <pc:sldMk cId="0" sldId="315"/>
            <ac:spMk id="2" creationId="{211453C1-B8B8-863E-E104-B2C613954772}"/>
          </ac:spMkLst>
        </pc:spChg>
        <pc:spChg chg="mod ord">
          <ac:chgData name="Kerry Adair" userId="bd88304f-e014-4026-992c-301a0817f52a" providerId="ADAL" clId="{28A45FC6-F5E4-4606-B0A9-F6A2DC5FF002}" dt="2022-08-17T18:42:57.007" v="1210" actId="700"/>
          <ac:spMkLst>
            <pc:docMk/>
            <pc:sldMk cId="0" sldId="315"/>
            <ac:spMk id="3" creationId="{521755C6-CE09-FA8B-5229-BF4D60481F56}"/>
          </ac:spMkLst>
        </pc:spChg>
        <pc:spChg chg="mod ord">
          <ac:chgData name="Kerry Adair" userId="bd88304f-e014-4026-992c-301a0817f52a" providerId="ADAL" clId="{28A45FC6-F5E4-4606-B0A9-F6A2DC5FF002}" dt="2022-08-17T18:42:57.007" v="1210" actId="700"/>
          <ac:spMkLst>
            <pc:docMk/>
            <pc:sldMk cId="0" sldId="315"/>
            <ac:spMk id="4" creationId="{54E02012-27B2-B19B-DDB9-A7C6BB5D1643}"/>
          </ac:spMkLst>
        </pc:spChg>
        <pc:spChg chg="add mod ord">
          <ac:chgData name="Kerry Adair" userId="bd88304f-e014-4026-992c-301a0817f52a" providerId="ADAL" clId="{28A45FC6-F5E4-4606-B0A9-F6A2DC5FF002}" dt="2022-08-17T20:33:25.869" v="1861" actId="14100"/>
          <ac:spMkLst>
            <pc:docMk/>
            <pc:sldMk cId="0" sldId="315"/>
            <ac:spMk id="5" creationId="{52216E0A-1460-90E4-3CE1-503993D38369}"/>
          </ac:spMkLst>
        </pc:spChg>
        <pc:spChg chg="add del mod ord">
          <ac:chgData name="Kerry Adair" userId="bd88304f-e014-4026-992c-301a0817f52a" providerId="ADAL" clId="{28A45FC6-F5E4-4606-B0A9-F6A2DC5FF002}" dt="2022-08-17T18:46:19.895" v="1235" actId="22"/>
          <ac:spMkLst>
            <pc:docMk/>
            <pc:sldMk cId="0" sldId="315"/>
            <ac:spMk id="6" creationId="{AEA0E344-A189-0B2F-CDE0-49E38116C79C}"/>
          </ac:spMkLst>
        </pc:spChg>
        <pc:spChg chg="add del mod">
          <ac:chgData name="Kerry Adair" userId="bd88304f-e014-4026-992c-301a0817f52a" providerId="ADAL" clId="{28A45FC6-F5E4-4606-B0A9-F6A2DC5FF002}" dt="2022-08-17T18:47:32.213" v="1237" actId="22"/>
          <ac:spMkLst>
            <pc:docMk/>
            <pc:sldMk cId="0" sldId="315"/>
            <ac:spMk id="9" creationId="{8DC84E25-B6A8-896F-D7B0-C6C785074617}"/>
          </ac:spMkLst>
        </pc:spChg>
        <pc:spChg chg="add del mod">
          <ac:chgData name="Kerry Adair" userId="bd88304f-e014-4026-992c-301a0817f52a" providerId="ADAL" clId="{28A45FC6-F5E4-4606-B0A9-F6A2DC5FF002}" dt="2022-08-17T18:47:53.692" v="1239" actId="22"/>
          <ac:spMkLst>
            <pc:docMk/>
            <pc:sldMk cId="0" sldId="315"/>
            <ac:spMk id="12" creationId="{B1750004-ED87-53F6-7587-047B5660597F}"/>
          </ac:spMkLst>
        </pc:spChg>
        <pc:spChg chg="mod ord">
          <ac:chgData name="Kerry Adair" userId="bd88304f-e014-4026-992c-301a0817f52a" providerId="ADAL" clId="{28A45FC6-F5E4-4606-B0A9-F6A2DC5FF002}" dt="2022-08-17T20:33:22.973" v="1860" actId="14100"/>
          <ac:spMkLst>
            <pc:docMk/>
            <pc:sldMk cId="0" sldId="315"/>
            <ac:spMk id="11266" creationId="{C1EADF9B-6FB5-4958-9CB1-25E9735C8B29}"/>
          </ac:spMkLst>
        </pc:spChg>
        <pc:spChg chg="del">
          <ac:chgData name="Kerry Adair" userId="bd88304f-e014-4026-992c-301a0817f52a" providerId="ADAL" clId="{28A45FC6-F5E4-4606-B0A9-F6A2DC5FF002}" dt="2022-08-17T18:42:35.792" v="1209" actId="478"/>
          <ac:spMkLst>
            <pc:docMk/>
            <pc:sldMk cId="0" sldId="315"/>
            <ac:spMk id="11269" creationId="{03154465-E086-41D8-8998-92A45B48FF0C}"/>
          </ac:spMkLst>
        </pc:spChg>
        <pc:graphicFrameChg chg="del">
          <ac:chgData name="Kerry Adair" userId="bd88304f-e014-4026-992c-301a0817f52a" providerId="ADAL" clId="{28A45FC6-F5E4-4606-B0A9-F6A2DC5FF002}" dt="2022-08-17T18:45:50.250" v="1234" actId="21"/>
          <ac:graphicFrameMkLst>
            <pc:docMk/>
            <pc:sldMk cId="0" sldId="315"/>
            <ac:graphicFrameMk id="11267" creationId="{43B340EE-F115-4F32-BE98-12FC5ABAB520}"/>
          </ac:graphicFrameMkLst>
        </pc:graphicFrameChg>
        <pc:picChg chg="add del mod ord modCrop">
          <ac:chgData name="Kerry Adair" userId="bd88304f-e014-4026-992c-301a0817f52a" providerId="ADAL" clId="{28A45FC6-F5E4-4606-B0A9-F6A2DC5FF002}" dt="2022-08-17T18:47:24.851" v="1236" actId="478"/>
          <ac:picMkLst>
            <pc:docMk/>
            <pc:sldMk cId="0" sldId="315"/>
            <ac:picMk id="8" creationId="{6494E811-216D-2650-2355-A68E86F66E09}"/>
          </ac:picMkLst>
        </pc:picChg>
        <pc:picChg chg="add del mod ord modCrop">
          <ac:chgData name="Kerry Adair" userId="bd88304f-e014-4026-992c-301a0817f52a" providerId="ADAL" clId="{28A45FC6-F5E4-4606-B0A9-F6A2DC5FF002}" dt="2022-08-17T18:47:47.016" v="1238" actId="478"/>
          <ac:picMkLst>
            <pc:docMk/>
            <pc:sldMk cId="0" sldId="315"/>
            <ac:picMk id="11" creationId="{DDA3BA08-CEFC-F821-DDF0-46B430243E39}"/>
          </ac:picMkLst>
        </pc:picChg>
        <pc:picChg chg="add mod ord modCrop">
          <ac:chgData name="Kerry Adair" userId="bd88304f-e014-4026-992c-301a0817f52a" providerId="ADAL" clId="{28A45FC6-F5E4-4606-B0A9-F6A2DC5FF002}" dt="2022-08-17T18:49:32.623" v="1242" actId="14100"/>
          <ac:picMkLst>
            <pc:docMk/>
            <pc:sldMk cId="0" sldId="315"/>
            <ac:picMk id="14" creationId="{72C186A1-DCDC-4DEB-99CE-6E7967EDB86B}"/>
          </ac:picMkLst>
        </pc:picChg>
        <pc:picChg chg="del">
          <ac:chgData name="Kerry Adair" userId="bd88304f-e014-4026-992c-301a0817f52a" providerId="ADAL" clId="{28A45FC6-F5E4-4606-B0A9-F6A2DC5FF002}" dt="2022-08-17T18:38:27.915" v="1127" actId="478"/>
          <ac:picMkLst>
            <pc:docMk/>
            <pc:sldMk cId="0" sldId="315"/>
            <ac:picMk id="11268" creationId="{D2D2ED47-E038-42FC-BA3E-3E21944FD8EE}"/>
          </ac:picMkLst>
        </pc:picChg>
      </pc:sldChg>
      <pc:sldChg chg="addSp delSp modSp mod chgLayout">
        <pc:chgData name="Kerry Adair" userId="bd88304f-e014-4026-992c-301a0817f52a" providerId="ADAL" clId="{28A45FC6-F5E4-4606-B0A9-F6A2DC5FF002}" dt="2022-08-17T20:36:13.459" v="1903" actId="2710"/>
        <pc:sldMkLst>
          <pc:docMk/>
          <pc:sldMk cId="0" sldId="358"/>
        </pc:sldMkLst>
        <pc:spChg chg="mod ord">
          <ac:chgData name="Kerry Adair" userId="bd88304f-e014-4026-992c-301a0817f52a" providerId="ADAL" clId="{28A45FC6-F5E4-4606-B0A9-F6A2DC5FF002}" dt="2022-08-17T20:34:18.121" v="1864" actId="700"/>
          <ac:spMkLst>
            <pc:docMk/>
            <pc:sldMk cId="0" sldId="358"/>
            <ac:spMk id="2" creationId="{C18CA0E6-1E2E-F751-D532-AD7A4C4DC672}"/>
          </ac:spMkLst>
        </pc:spChg>
        <pc:spChg chg="mod ord">
          <ac:chgData name="Kerry Adair" userId="bd88304f-e014-4026-992c-301a0817f52a" providerId="ADAL" clId="{28A45FC6-F5E4-4606-B0A9-F6A2DC5FF002}" dt="2022-08-17T20:34:18.121" v="1864" actId="700"/>
          <ac:spMkLst>
            <pc:docMk/>
            <pc:sldMk cId="0" sldId="358"/>
            <ac:spMk id="3" creationId="{066C5BD6-E9F9-43A6-6126-C3BE33E9B7D2}"/>
          </ac:spMkLst>
        </pc:spChg>
        <pc:spChg chg="mod ord">
          <ac:chgData name="Kerry Adair" userId="bd88304f-e014-4026-992c-301a0817f52a" providerId="ADAL" clId="{28A45FC6-F5E4-4606-B0A9-F6A2DC5FF002}" dt="2022-08-17T20:34:18.121" v="1864" actId="700"/>
          <ac:spMkLst>
            <pc:docMk/>
            <pc:sldMk cId="0" sldId="358"/>
            <ac:spMk id="4" creationId="{A9F96209-C1E5-CD3D-EA07-B4178ABAB358}"/>
          </ac:spMkLst>
        </pc:spChg>
        <pc:spChg chg="add mod ord">
          <ac:chgData name="Kerry Adair" userId="bd88304f-e014-4026-992c-301a0817f52a" providerId="ADAL" clId="{28A45FC6-F5E4-4606-B0A9-F6A2DC5FF002}" dt="2022-08-17T20:34:21.522" v="1865"/>
          <ac:spMkLst>
            <pc:docMk/>
            <pc:sldMk cId="0" sldId="358"/>
            <ac:spMk id="5" creationId="{6DCDACCA-B30D-B5BB-2275-EEC0749B6630}"/>
          </ac:spMkLst>
        </pc:spChg>
        <pc:spChg chg="mod ord">
          <ac:chgData name="Kerry Adair" userId="bd88304f-e014-4026-992c-301a0817f52a" providerId="ADAL" clId="{28A45FC6-F5E4-4606-B0A9-F6A2DC5FF002}" dt="2022-08-17T20:36:13.459" v="1903" actId="2710"/>
          <ac:spMkLst>
            <pc:docMk/>
            <pc:sldMk cId="0" sldId="358"/>
            <ac:spMk id="25602" creationId="{086456D5-EF9D-44E3-A6E4-C9E1DCBD5C73}"/>
          </ac:spMkLst>
        </pc:spChg>
        <pc:spChg chg="del">
          <ac:chgData name="Kerry Adair" userId="bd88304f-e014-4026-992c-301a0817f52a" providerId="ADAL" clId="{28A45FC6-F5E4-4606-B0A9-F6A2DC5FF002}" dt="2022-08-17T20:34:12.814" v="1863" actId="478"/>
          <ac:spMkLst>
            <pc:docMk/>
            <pc:sldMk cId="0" sldId="358"/>
            <ac:spMk id="25604" creationId="{B58A436F-94D7-473B-9248-3712C8641411}"/>
          </ac:spMkLst>
        </pc:spChg>
        <pc:picChg chg="del">
          <ac:chgData name="Kerry Adair" userId="bd88304f-e014-4026-992c-301a0817f52a" providerId="ADAL" clId="{28A45FC6-F5E4-4606-B0A9-F6A2DC5FF002}" dt="2022-08-17T18:38:53.885" v="1136" actId="478"/>
          <ac:picMkLst>
            <pc:docMk/>
            <pc:sldMk cId="0" sldId="358"/>
            <ac:picMk id="25603" creationId="{E62F1E9E-1BF8-47ED-B68A-CF33FF1CCD63}"/>
          </ac:picMkLst>
        </pc:picChg>
      </pc:sldChg>
      <pc:sldChg chg="addSp delSp modSp mod modClrScheme chgLayout">
        <pc:chgData name="Kerry Adair" userId="bd88304f-e014-4026-992c-301a0817f52a" providerId="ADAL" clId="{28A45FC6-F5E4-4606-B0A9-F6A2DC5FF002}" dt="2022-08-17T16:16:16.807" v="709"/>
        <pc:sldMkLst>
          <pc:docMk/>
          <pc:sldMk cId="0" sldId="413"/>
        </pc:sldMkLst>
        <pc:spChg chg="add mod ord">
          <ac:chgData name="Kerry Adair" userId="bd88304f-e014-4026-992c-301a0817f52a" providerId="ADAL" clId="{28A45FC6-F5E4-4606-B0A9-F6A2DC5FF002}" dt="2022-08-17T16:11:11.671" v="698"/>
          <ac:spMkLst>
            <pc:docMk/>
            <pc:sldMk cId="0" sldId="413"/>
            <ac:spMk id="2" creationId="{3DD4F59F-1698-C53B-9292-988BE2FFC0B8}"/>
          </ac:spMkLst>
        </pc:spChg>
        <pc:spChg chg="mod">
          <ac:chgData name="Kerry Adair" userId="bd88304f-e014-4026-992c-301a0817f52a" providerId="ADAL" clId="{28A45FC6-F5E4-4606-B0A9-F6A2DC5FF002}" dt="2022-08-17T16:16:16.807" v="709"/>
          <ac:spMkLst>
            <pc:docMk/>
            <pc:sldMk cId="0" sldId="413"/>
            <ac:spMk id="3" creationId="{00848643-3AFB-BB13-3418-866B0B9D53D5}"/>
          </ac:spMkLst>
        </pc:spChg>
        <pc:spChg chg="mod">
          <ac:chgData name="Kerry Adair" userId="bd88304f-e014-4026-992c-301a0817f52a" providerId="ADAL" clId="{28A45FC6-F5E4-4606-B0A9-F6A2DC5FF002}" dt="2022-08-17T16:16:16.807" v="709"/>
          <ac:spMkLst>
            <pc:docMk/>
            <pc:sldMk cId="0" sldId="413"/>
            <ac:spMk id="4" creationId="{E21A07B6-9B54-5F41-DDCD-9D343B807289}"/>
          </ac:spMkLst>
        </pc:spChg>
        <pc:spChg chg="mod">
          <ac:chgData name="Kerry Adair" userId="bd88304f-e014-4026-992c-301a0817f52a" providerId="ADAL" clId="{28A45FC6-F5E4-4606-B0A9-F6A2DC5FF002}" dt="2022-08-17T16:16:16.807" v="709"/>
          <ac:spMkLst>
            <pc:docMk/>
            <pc:sldMk cId="0" sldId="413"/>
            <ac:spMk id="5" creationId="{73436310-F413-B083-74B9-DE157E2C204A}"/>
          </ac:spMkLst>
        </pc:spChg>
        <pc:spChg chg="mod ord">
          <ac:chgData name="Kerry Adair" userId="bd88304f-e014-4026-992c-301a0817f52a" providerId="ADAL" clId="{28A45FC6-F5E4-4606-B0A9-F6A2DC5FF002}" dt="2022-08-17T16:10:36.576" v="696" actId="700"/>
          <ac:spMkLst>
            <pc:docMk/>
            <pc:sldMk cId="0" sldId="413"/>
            <ac:spMk id="5122" creationId="{56CC22EF-B27E-45AD-8713-308CADEED831}"/>
          </ac:spMkLst>
        </pc:spChg>
        <pc:spChg chg="del mod">
          <ac:chgData name="Kerry Adair" userId="bd88304f-e014-4026-992c-301a0817f52a" providerId="ADAL" clId="{28A45FC6-F5E4-4606-B0A9-F6A2DC5FF002}" dt="2022-08-17T15:32:44.780" v="601" actId="478"/>
          <ac:spMkLst>
            <pc:docMk/>
            <pc:sldMk cId="0" sldId="413"/>
            <ac:spMk id="5124" creationId="{3B62B487-BB6C-437E-9B71-6F6CFED6C405}"/>
          </ac:spMkLst>
        </pc:spChg>
        <pc:spChg chg="del">
          <ac:chgData name="Kerry Adair" userId="bd88304f-e014-4026-992c-301a0817f52a" providerId="ADAL" clId="{28A45FC6-F5E4-4606-B0A9-F6A2DC5FF002}" dt="2022-08-17T15:36:31.678" v="613" actId="478"/>
          <ac:spMkLst>
            <pc:docMk/>
            <pc:sldMk cId="0" sldId="413"/>
            <ac:spMk id="5125" creationId="{34E8D736-A580-49DB-A724-3E23A9298576}"/>
          </ac:spMkLst>
        </pc:spChg>
        <pc:spChg chg="del mod">
          <ac:chgData name="Kerry Adair" userId="bd88304f-e014-4026-992c-301a0817f52a" providerId="ADAL" clId="{28A45FC6-F5E4-4606-B0A9-F6A2DC5FF002}" dt="2022-08-17T15:36:22.454" v="612" actId="478"/>
          <ac:spMkLst>
            <pc:docMk/>
            <pc:sldMk cId="0" sldId="413"/>
            <ac:spMk id="5126" creationId="{FD845D24-A9AD-4DC5-86C5-4E6B9F7F3E50}"/>
          </ac:spMkLst>
        </pc:spChg>
        <pc:picChg chg="del">
          <ac:chgData name="Kerry Adair" userId="bd88304f-e014-4026-992c-301a0817f52a" providerId="ADAL" clId="{28A45FC6-F5E4-4606-B0A9-F6A2DC5FF002}" dt="2022-08-17T15:47:26.377" v="649" actId="21"/>
          <ac:picMkLst>
            <pc:docMk/>
            <pc:sldMk cId="0" sldId="413"/>
            <ac:picMk id="5123" creationId="{6DBDA06C-E237-494D-942A-9776340C6945}"/>
          </ac:picMkLst>
        </pc:picChg>
      </pc:sldChg>
      <pc:sldChg chg="addSp delSp modSp mod modClrScheme chgLayout">
        <pc:chgData name="Kerry Adair" userId="bd88304f-e014-4026-992c-301a0817f52a" providerId="ADAL" clId="{28A45FC6-F5E4-4606-B0A9-F6A2DC5FF002}" dt="2022-08-23T10:50:25.771" v="4108" actId="14734"/>
        <pc:sldMkLst>
          <pc:docMk/>
          <pc:sldMk cId="0" sldId="420"/>
        </pc:sldMkLst>
        <pc:spChg chg="mod ord">
          <ac:chgData name="Kerry Adair" userId="bd88304f-e014-4026-992c-301a0817f52a" providerId="ADAL" clId="{28A45FC6-F5E4-4606-B0A9-F6A2DC5FF002}" dt="2022-08-23T10:11:29.416" v="3741" actId="700"/>
          <ac:spMkLst>
            <pc:docMk/>
            <pc:sldMk cId="0" sldId="420"/>
            <ac:spMk id="2" creationId="{1115E0F3-DB3E-BBC1-D4C7-D48D146D8CB9}"/>
          </ac:spMkLst>
        </pc:spChg>
        <pc:spChg chg="mod ord">
          <ac:chgData name="Kerry Adair" userId="bd88304f-e014-4026-992c-301a0817f52a" providerId="ADAL" clId="{28A45FC6-F5E4-4606-B0A9-F6A2DC5FF002}" dt="2022-08-23T10:11:29.416" v="3741" actId="700"/>
          <ac:spMkLst>
            <pc:docMk/>
            <pc:sldMk cId="0" sldId="420"/>
            <ac:spMk id="3" creationId="{71C3D6F2-B425-ACCC-E3A6-340DB64AA5AC}"/>
          </ac:spMkLst>
        </pc:spChg>
        <pc:spChg chg="mod ord">
          <ac:chgData name="Kerry Adair" userId="bd88304f-e014-4026-992c-301a0817f52a" providerId="ADAL" clId="{28A45FC6-F5E4-4606-B0A9-F6A2DC5FF002}" dt="2022-08-23T10:11:29.416" v="3741" actId="700"/>
          <ac:spMkLst>
            <pc:docMk/>
            <pc:sldMk cId="0" sldId="420"/>
            <ac:spMk id="4" creationId="{1E5FA4D0-CB2A-DE16-836F-E04F5992967B}"/>
          </ac:spMkLst>
        </pc:spChg>
        <pc:spChg chg="add mod ord">
          <ac:chgData name="Kerry Adair" userId="bd88304f-e014-4026-992c-301a0817f52a" providerId="ADAL" clId="{28A45FC6-F5E4-4606-B0A9-F6A2DC5FF002}" dt="2022-08-23T10:11:47.292" v="3743"/>
          <ac:spMkLst>
            <pc:docMk/>
            <pc:sldMk cId="0" sldId="420"/>
            <ac:spMk id="5" creationId="{0B87EE62-9DC9-DD5F-5ED2-588BA40ED929}"/>
          </ac:spMkLst>
        </pc:spChg>
        <pc:spChg chg="add del mod ord">
          <ac:chgData name="Kerry Adair" userId="bd88304f-e014-4026-992c-301a0817f52a" providerId="ADAL" clId="{28A45FC6-F5E4-4606-B0A9-F6A2DC5FF002}" dt="2022-08-23T10:12:32.096" v="3745" actId="3680"/>
          <ac:spMkLst>
            <pc:docMk/>
            <pc:sldMk cId="0" sldId="420"/>
            <ac:spMk id="6" creationId="{4B90E00D-C119-CBF1-4EC7-DA8E87ED32B2}"/>
          </ac:spMkLst>
        </pc:spChg>
        <pc:spChg chg="add del mod ord">
          <ac:chgData name="Kerry Adair" userId="bd88304f-e014-4026-992c-301a0817f52a" providerId="ADAL" clId="{28A45FC6-F5E4-4606-B0A9-F6A2DC5FF002}" dt="2022-08-23T10:19:42.799" v="4037" actId="22"/>
          <ac:spMkLst>
            <pc:docMk/>
            <pc:sldMk cId="0" sldId="420"/>
            <ac:spMk id="7" creationId="{56BC58A4-4289-01F1-D526-2EA2E40BD5DD}"/>
          </ac:spMkLst>
        </pc:spChg>
        <pc:spChg chg="del">
          <ac:chgData name="Kerry Adair" userId="bd88304f-e014-4026-992c-301a0817f52a" providerId="ADAL" clId="{28A45FC6-F5E4-4606-B0A9-F6A2DC5FF002}" dt="2022-08-23T10:11:33.591" v="3742" actId="478"/>
          <ac:spMkLst>
            <pc:docMk/>
            <pc:sldMk cId="0" sldId="420"/>
            <ac:spMk id="68611" creationId="{1D563CFC-8A26-4AED-ABF2-171F04D92176}"/>
          </ac:spMkLst>
        </pc:spChg>
        <pc:graphicFrameChg chg="add mod ord modGraphic">
          <ac:chgData name="Kerry Adair" userId="bd88304f-e014-4026-992c-301a0817f52a" providerId="ADAL" clId="{28A45FC6-F5E4-4606-B0A9-F6A2DC5FF002}" dt="2022-08-23T10:50:25.771" v="4108" actId="14734"/>
          <ac:graphicFrameMkLst>
            <pc:docMk/>
            <pc:sldMk cId="0" sldId="420"/>
            <ac:graphicFrameMk id="8" creationId="{06210131-73B7-9855-0D06-DC5E362C3842}"/>
          </ac:graphicFrameMkLst>
        </pc:graphicFrameChg>
        <pc:picChg chg="add mod ord">
          <ac:chgData name="Kerry Adair" userId="bd88304f-e014-4026-992c-301a0817f52a" providerId="ADAL" clId="{28A45FC6-F5E4-4606-B0A9-F6A2DC5FF002}" dt="2022-08-23T10:19:42.799" v="4037" actId="22"/>
          <ac:picMkLst>
            <pc:docMk/>
            <pc:sldMk cId="0" sldId="420"/>
            <ac:picMk id="10" creationId="{FC8E271A-235B-EB34-27D9-C18FB96E2B67}"/>
          </ac:picMkLst>
        </pc:picChg>
        <pc:picChg chg="del">
          <ac:chgData name="Kerry Adair" userId="bd88304f-e014-4026-992c-301a0817f52a" providerId="ADAL" clId="{28A45FC6-F5E4-4606-B0A9-F6A2DC5FF002}" dt="2022-08-17T18:41:20.993" v="1204" actId="478"/>
          <ac:picMkLst>
            <pc:docMk/>
            <pc:sldMk cId="0" sldId="420"/>
            <ac:picMk id="68610" creationId="{A34B6B62-EFE2-4F59-8BBB-648096C1DBDC}"/>
          </ac:picMkLst>
        </pc:picChg>
        <pc:picChg chg="del">
          <ac:chgData name="Kerry Adair" userId="bd88304f-e014-4026-992c-301a0817f52a" providerId="ADAL" clId="{28A45FC6-F5E4-4606-B0A9-F6A2DC5FF002}" dt="2022-08-23T10:12:01.163" v="3744" actId="21"/>
          <ac:picMkLst>
            <pc:docMk/>
            <pc:sldMk cId="0" sldId="420"/>
            <ac:picMk id="68612" creationId="{A908CA05-75EA-4739-9A08-40CCA40A825C}"/>
          </ac:picMkLst>
        </pc:picChg>
      </pc:sldChg>
      <pc:sldChg chg="addSp delSp modSp del mod">
        <pc:chgData name="Kerry Adair" userId="bd88304f-e014-4026-992c-301a0817f52a" providerId="ADAL" clId="{28A45FC6-F5E4-4606-B0A9-F6A2DC5FF002}" dt="2022-08-22T19:35:29.807" v="3476" actId="2696"/>
        <pc:sldMkLst>
          <pc:docMk/>
          <pc:sldMk cId="0" sldId="422"/>
        </pc:sldMkLst>
        <pc:spChg chg="mod">
          <ac:chgData name="Kerry Adair" userId="bd88304f-e014-4026-992c-301a0817f52a" providerId="ADAL" clId="{28A45FC6-F5E4-4606-B0A9-F6A2DC5FF002}" dt="2022-08-22T19:28:43.794" v="3447" actId="21"/>
          <ac:spMkLst>
            <pc:docMk/>
            <pc:sldMk cId="0" sldId="422"/>
            <ac:spMk id="72707" creationId="{9A567FC4-60D5-48A7-AF9F-8ADC2B123305}"/>
          </ac:spMkLst>
        </pc:spChg>
        <pc:grpChg chg="del">
          <ac:chgData name="Kerry Adair" userId="bd88304f-e014-4026-992c-301a0817f52a" providerId="ADAL" clId="{28A45FC6-F5E4-4606-B0A9-F6A2DC5FF002}" dt="2022-08-22T19:33:05.353" v="3461" actId="21"/>
          <ac:grpSpMkLst>
            <pc:docMk/>
            <pc:sldMk cId="0" sldId="422"/>
            <ac:grpSpMk id="72736" creationId="{27C59D7C-6818-4B8F-B51A-E8969276B618}"/>
          </ac:grpSpMkLst>
        </pc:grpChg>
        <pc:graphicFrameChg chg="add mod">
          <ac:chgData name="Kerry Adair" userId="bd88304f-e014-4026-992c-301a0817f52a" providerId="ADAL" clId="{28A45FC6-F5E4-4606-B0A9-F6A2DC5FF002}" dt="2022-08-22T19:30:12.605" v="3453"/>
          <ac:graphicFrameMkLst>
            <pc:docMk/>
            <pc:sldMk cId="0" sldId="422"/>
            <ac:graphicFrameMk id="5" creationId="{93A1C4DA-B413-5BD9-4B63-4973CF154EE7}"/>
          </ac:graphicFrameMkLst>
        </pc:graphicFrameChg>
        <pc:graphicFrameChg chg="del">
          <ac:chgData name="Kerry Adair" userId="bd88304f-e014-4026-992c-301a0817f52a" providerId="ADAL" clId="{28A45FC6-F5E4-4606-B0A9-F6A2DC5FF002}" dt="2022-08-22T19:28:59.859" v="3449" actId="21"/>
          <ac:graphicFrameMkLst>
            <pc:docMk/>
            <pc:sldMk cId="0" sldId="422"/>
            <ac:graphicFrameMk id="230456" creationId="{94D99D15-9A02-4989-9133-B89DE31FC9AF}"/>
          </ac:graphicFrameMkLst>
        </pc:graphicFrameChg>
        <pc:picChg chg="del">
          <ac:chgData name="Kerry Adair" userId="bd88304f-e014-4026-992c-301a0817f52a" providerId="ADAL" clId="{28A45FC6-F5E4-4606-B0A9-F6A2DC5FF002}" dt="2022-08-17T18:39:19.964" v="1154" actId="478"/>
          <ac:picMkLst>
            <pc:docMk/>
            <pc:sldMk cId="0" sldId="422"/>
            <ac:picMk id="72706" creationId="{5C374720-66F5-42B1-9254-229D8683619E}"/>
          </ac:picMkLst>
        </pc:picChg>
      </pc:sldChg>
      <pc:sldChg chg="addSp delSp modSp mod modClrScheme chgLayout">
        <pc:chgData name="Kerry Adair" userId="bd88304f-e014-4026-992c-301a0817f52a" providerId="ADAL" clId="{28A45FC6-F5E4-4606-B0A9-F6A2DC5FF002}" dt="2022-08-22T13:56:32.083" v="2572" actId="20577"/>
        <pc:sldMkLst>
          <pc:docMk/>
          <pc:sldMk cId="0" sldId="424"/>
        </pc:sldMkLst>
        <pc:spChg chg="mod ord">
          <ac:chgData name="Kerry Adair" userId="bd88304f-e014-4026-992c-301a0817f52a" providerId="ADAL" clId="{28A45FC6-F5E4-4606-B0A9-F6A2DC5FF002}" dt="2022-08-22T13:53:39.115" v="2538" actId="700"/>
          <ac:spMkLst>
            <pc:docMk/>
            <pc:sldMk cId="0" sldId="424"/>
            <ac:spMk id="2" creationId="{4A4A65F0-97E7-436F-479C-F3A6A0095DDC}"/>
          </ac:spMkLst>
        </pc:spChg>
        <pc:spChg chg="mod ord">
          <ac:chgData name="Kerry Adair" userId="bd88304f-e014-4026-992c-301a0817f52a" providerId="ADAL" clId="{28A45FC6-F5E4-4606-B0A9-F6A2DC5FF002}" dt="2022-08-22T13:53:39.115" v="2538" actId="700"/>
          <ac:spMkLst>
            <pc:docMk/>
            <pc:sldMk cId="0" sldId="424"/>
            <ac:spMk id="3" creationId="{A14E8E20-5365-45F8-0B06-A3A00DFE642A}"/>
          </ac:spMkLst>
        </pc:spChg>
        <pc:spChg chg="mod ord">
          <ac:chgData name="Kerry Adair" userId="bd88304f-e014-4026-992c-301a0817f52a" providerId="ADAL" clId="{28A45FC6-F5E4-4606-B0A9-F6A2DC5FF002}" dt="2022-08-22T13:53:39.115" v="2538" actId="700"/>
          <ac:spMkLst>
            <pc:docMk/>
            <pc:sldMk cId="0" sldId="424"/>
            <ac:spMk id="4" creationId="{85AF9DD6-3855-048F-26A1-D2B0FB0EB17B}"/>
          </ac:spMkLst>
        </pc:spChg>
        <pc:spChg chg="add mod ord">
          <ac:chgData name="Kerry Adair" userId="bd88304f-e014-4026-992c-301a0817f52a" providerId="ADAL" clId="{28A45FC6-F5E4-4606-B0A9-F6A2DC5FF002}" dt="2022-08-22T13:53:50.759" v="2555" actId="20577"/>
          <ac:spMkLst>
            <pc:docMk/>
            <pc:sldMk cId="0" sldId="424"/>
            <ac:spMk id="5" creationId="{9C909EE9-6212-239B-578A-0EA71ACC3C23}"/>
          </ac:spMkLst>
        </pc:spChg>
        <pc:spChg chg="add mod ord">
          <ac:chgData name="Kerry Adair" userId="bd88304f-e014-4026-992c-301a0817f52a" providerId="ADAL" clId="{28A45FC6-F5E4-4606-B0A9-F6A2DC5FF002}" dt="2022-08-22T13:56:32.083" v="2572" actId="20577"/>
          <ac:spMkLst>
            <pc:docMk/>
            <pc:sldMk cId="0" sldId="424"/>
            <ac:spMk id="6" creationId="{B5DA90D2-90E4-080D-BF95-2C574F0CEA95}"/>
          </ac:spMkLst>
        </pc:spChg>
        <pc:spChg chg="mod">
          <ac:chgData name="Kerry Adair" userId="bd88304f-e014-4026-992c-301a0817f52a" providerId="ADAL" clId="{28A45FC6-F5E4-4606-B0A9-F6A2DC5FF002}" dt="2022-08-22T13:55:01.359" v="2565" actId="20577"/>
          <ac:spMkLst>
            <pc:docMk/>
            <pc:sldMk cId="0" sldId="424"/>
            <ac:spMk id="50178" creationId="{8520E2F0-FA82-4CBB-AAAF-F21EE61A5B27}"/>
          </ac:spMkLst>
        </pc:spChg>
        <pc:spChg chg="del mod">
          <ac:chgData name="Kerry Adair" userId="bd88304f-e014-4026-992c-301a0817f52a" providerId="ADAL" clId="{28A45FC6-F5E4-4606-B0A9-F6A2DC5FF002}" dt="2022-08-22T13:53:31.180" v="2537" actId="478"/>
          <ac:spMkLst>
            <pc:docMk/>
            <pc:sldMk cId="0" sldId="424"/>
            <ac:spMk id="50180" creationId="{68B3D579-2C51-4244-B888-BAD016684687}"/>
          </ac:spMkLst>
        </pc:spChg>
        <pc:spChg chg="del mod">
          <ac:chgData name="Kerry Adair" userId="bd88304f-e014-4026-992c-301a0817f52a" providerId="ADAL" clId="{28A45FC6-F5E4-4606-B0A9-F6A2DC5FF002}" dt="2022-08-22T13:54:46.498" v="2563" actId="478"/>
          <ac:spMkLst>
            <pc:docMk/>
            <pc:sldMk cId="0" sldId="424"/>
            <ac:spMk id="50181" creationId="{2141DABF-EB64-4C67-A4EA-A1D96ECCC04C}"/>
          </ac:spMkLst>
        </pc:spChg>
        <pc:picChg chg="del">
          <ac:chgData name="Kerry Adair" userId="bd88304f-e014-4026-992c-301a0817f52a" providerId="ADAL" clId="{28A45FC6-F5E4-4606-B0A9-F6A2DC5FF002}" dt="2022-08-17T18:41:29.035" v="1206" actId="478"/>
          <ac:picMkLst>
            <pc:docMk/>
            <pc:sldMk cId="0" sldId="424"/>
            <ac:picMk id="50179" creationId="{6DC416B2-4D1C-4204-B1D0-787CD120AA39}"/>
          </ac:picMkLst>
        </pc:picChg>
      </pc:sldChg>
      <pc:sldChg chg="addSp delSp modSp mod modClrScheme chgLayout">
        <pc:chgData name="Kerry Adair" userId="bd88304f-e014-4026-992c-301a0817f52a" providerId="ADAL" clId="{28A45FC6-F5E4-4606-B0A9-F6A2DC5FF002}" dt="2022-08-17T20:29:32.602" v="1840" actId="255"/>
        <pc:sldMkLst>
          <pc:docMk/>
          <pc:sldMk cId="0" sldId="427"/>
        </pc:sldMkLst>
        <pc:spChg chg="add mod ord">
          <ac:chgData name="Kerry Adair" userId="bd88304f-e014-4026-992c-301a0817f52a" providerId="ADAL" clId="{28A45FC6-F5E4-4606-B0A9-F6A2DC5FF002}" dt="2022-08-17T20:29:02.567" v="1838"/>
          <ac:spMkLst>
            <pc:docMk/>
            <pc:sldMk cId="0" sldId="427"/>
            <ac:spMk id="2" creationId="{49BBE06E-7350-769B-5168-14CAC91220AB}"/>
          </ac:spMkLst>
        </pc:spChg>
        <pc:spChg chg="add del mod ord">
          <ac:chgData name="Kerry Adair" userId="bd88304f-e014-4026-992c-301a0817f52a" providerId="ADAL" clId="{28A45FC6-F5E4-4606-B0A9-F6A2DC5FF002}" dt="2022-08-17T20:18:00.412" v="1502" actId="700"/>
          <ac:spMkLst>
            <pc:docMk/>
            <pc:sldMk cId="0" sldId="427"/>
            <ac:spMk id="3" creationId="{C886A907-EFB5-20BD-E479-ABA9A0BE0B96}"/>
          </ac:spMkLst>
        </pc:spChg>
        <pc:spChg chg="add del mod ord">
          <ac:chgData name="Kerry Adair" userId="bd88304f-e014-4026-992c-301a0817f52a" providerId="ADAL" clId="{28A45FC6-F5E4-4606-B0A9-F6A2DC5FF002}" dt="2022-08-17T20:27:52.917" v="1771" actId="22"/>
          <ac:spMkLst>
            <pc:docMk/>
            <pc:sldMk cId="0" sldId="427"/>
            <ac:spMk id="4" creationId="{65E9F367-BDE5-6E85-1C16-A722F8739716}"/>
          </ac:spMkLst>
        </pc:spChg>
        <pc:spChg chg="add mod ord">
          <ac:chgData name="Kerry Adair" userId="bd88304f-e014-4026-992c-301a0817f52a" providerId="ADAL" clId="{28A45FC6-F5E4-4606-B0A9-F6A2DC5FF002}" dt="2022-08-17T20:29:32.602" v="1840" actId="255"/>
          <ac:spMkLst>
            <pc:docMk/>
            <pc:sldMk cId="0" sldId="427"/>
            <ac:spMk id="9" creationId="{AC79E2EF-DD98-0238-55CC-D58811D714CF}"/>
          </ac:spMkLst>
        </pc:spChg>
        <pc:spChg chg="del mod">
          <ac:chgData name="Kerry Adair" userId="bd88304f-e014-4026-992c-301a0817f52a" providerId="ADAL" clId="{28A45FC6-F5E4-4606-B0A9-F6A2DC5FF002}" dt="2022-08-17T20:19:07.555" v="1507" actId="478"/>
          <ac:spMkLst>
            <pc:docMk/>
            <pc:sldMk cId="0" sldId="427"/>
            <ac:spMk id="23555" creationId="{8BE9B295-8632-42DE-958E-73C0741A22E5}"/>
          </ac:spMkLst>
        </pc:spChg>
        <pc:spChg chg="del">
          <ac:chgData name="Kerry Adair" userId="bd88304f-e014-4026-992c-301a0817f52a" providerId="ADAL" clId="{28A45FC6-F5E4-4606-B0A9-F6A2DC5FF002}" dt="2022-08-17T20:16:16.459" v="1499" actId="478"/>
          <ac:spMkLst>
            <pc:docMk/>
            <pc:sldMk cId="0" sldId="427"/>
            <ac:spMk id="23556" creationId="{6F0A3FD4-7841-4E3B-A08B-05597DCBED48}"/>
          </ac:spMkLst>
        </pc:spChg>
        <pc:graphicFrameChg chg="del">
          <ac:chgData name="Kerry Adair" userId="bd88304f-e014-4026-992c-301a0817f52a" providerId="ADAL" clId="{28A45FC6-F5E4-4606-B0A9-F6A2DC5FF002}" dt="2022-08-17T20:20:46.052" v="1518" actId="21"/>
          <ac:graphicFrameMkLst>
            <pc:docMk/>
            <pc:sldMk cId="0" sldId="427"/>
            <ac:graphicFrameMk id="23554" creationId="{48704241-1EF4-4241-9518-FD81120FCA83}"/>
          </ac:graphicFrameMkLst>
        </pc:graphicFrameChg>
        <pc:picChg chg="add del">
          <ac:chgData name="Kerry Adair" userId="bd88304f-e014-4026-992c-301a0817f52a" providerId="ADAL" clId="{28A45FC6-F5E4-4606-B0A9-F6A2DC5FF002}" dt="2022-08-17T20:26:38.572" v="1761" actId="478"/>
          <ac:picMkLst>
            <pc:docMk/>
            <pc:sldMk cId="0" sldId="427"/>
            <ac:picMk id="6" creationId="{FA7922DF-7114-DD6B-0151-E0474DF3617D}"/>
          </ac:picMkLst>
        </pc:picChg>
        <pc:picChg chg="add del mod">
          <ac:chgData name="Kerry Adair" userId="bd88304f-e014-4026-992c-301a0817f52a" providerId="ADAL" clId="{28A45FC6-F5E4-4606-B0A9-F6A2DC5FF002}" dt="2022-08-17T20:27:17.260" v="1767" actId="21"/>
          <ac:picMkLst>
            <pc:docMk/>
            <pc:sldMk cId="0" sldId="427"/>
            <ac:picMk id="8" creationId="{D93E2E0A-624B-F5BF-16D0-7A5595B589AD}"/>
          </ac:picMkLst>
        </pc:picChg>
        <pc:picChg chg="add mod ord">
          <ac:chgData name="Kerry Adair" userId="bd88304f-e014-4026-992c-301a0817f52a" providerId="ADAL" clId="{28A45FC6-F5E4-4606-B0A9-F6A2DC5FF002}" dt="2022-08-17T20:28:40.375" v="1831" actId="1076"/>
          <ac:picMkLst>
            <pc:docMk/>
            <pc:sldMk cId="0" sldId="427"/>
            <ac:picMk id="11" creationId="{0CAF96BB-28BF-6BE6-A5C6-7723442E4460}"/>
          </ac:picMkLst>
        </pc:picChg>
        <pc:picChg chg="del">
          <ac:chgData name="Kerry Adair" userId="bd88304f-e014-4026-992c-301a0817f52a" providerId="ADAL" clId="{28A45FC6-F5E4-4606-B0A9-F6A2DC5FF002}" dt="2022-08-17T18:38:52.316" v="1135" actId="478"/>
          <ac:picMkLst>
            <pc:docMk/>
            <pc:sldMk cId="0" sldId="427"/>
            <ac:picMk id="23557" creationId="{3A8B5C6C-3496-4DFE-90ED-763EA548A207}"/>
          </ac:picMkLst>
        </pc:picChg>
      </pc:sldChg>
      <pc:sldChg chg="addSp delSp modSp mod modClrScheme chgLayout">
        <pc:chgData name="Kerry Adair" userId="bd88304f-e014-4026-992c-301a0817f52a" providerId="ADAL" clId="{28A45FC6-F5E4-4606-B0A9-F6A2DC5FF002}" dt="2022-08-17T20:15:12.759" v="1497" actId="478"/>
        <pc:sldMkLst>
          <pc:docMk/>
          <pc:sldMk cId="0" sldId="429"/>
        </pc:sldMkLst>
        <pc:spChg chg="mod ord">
          <ac:chgData name="Kerry Adair" userId="bd88304f-e014-4026-992c-301a0817f52a" providerId="ADAL" clId="{28A45FC6-F5E4-4606-B0A9-F6A2DC5FF002}" dt="2022-08-17T19:04:27.831" v="1344" actId="700"/>
          <ac:spMkLst>
            <pc:docMk/>
            <pc:sldMk cId="0" sldId="429"/>
            <ac:spMk id="2" creationId="{61FA8B9B-9B11-A938-BF7A-97652CF9F006}"/>
          </ac:spMkLst>
        </pc:spChg>
        <pc:spChg chg="mod ord">
          <ac:chgData name="Kerry Adair" userId="bd88304f-e014-4026-992c-301a0817f52a" providerId="ADAL" clId="{28A45FC6-F5E4-4606-B0A9-F6A2DC5FF002}" dt="2022-08-17T19:04:27.831" v="1344" actId="700"/>
          <ac:spMkLst>
            <pc:docMk/>
            <pc:sldMk cId="0" sldId="429"/>
            <ac:spMk id="3" creationId="{814A07EF-79FB-7B34-68CE-F0EE6D73D33E}"/>
          </ac:spMkLst>
        </pc:spChg>
        <pc:spChg chg="mod ord">
          <ac:chgData name="Kerry Adair" userId="bd88304f-e014-4026-992c-301a0817f52a" providerId="ADAL" clId="{28A45FC6-F5E4-4606-B0A9-F6A2DC5FF002}" dt="2022-08-17T19:04:27.831" v="1344" actId="700"/>
          <ac:spMkLst>
            <pc:docMk/>
            <pc:sldMk cId="0" sldId="429"/>
            <ac:spMk id="4" creationId="{3166BE26-2C6E-1150-EAFB-766888731572}"/>
          </ac:spMkLst>
        </pc:spChg>
        <pc:spChg chg="add mod ord">
          <ac:chgData name="Kerry Adair" userId="bd88304f-e014-4026-992c-301a0817f52a" providerId="ADAL" clId="{28A45FC6-F5E4-4606-B0A9-F6A2DC5FF002}" dt="2022-08-17T19:14:33.854" v="1443" actId="21"/>
          <ac:spMkLst>
            <pc:docMk/>
            <pc:sldMk cId="0" sldId="429"/>
            <ac:spMk id="5" creationId="{57C1AE12-6C6D-8170-FEE8-DD709900444F}"/>
          </ac:spMkLst>
        </pc:spChg>
        <pc:spChg chg="add mod ord">
          <ac:chgData name="Kerry Adair" userId="bd88304f-e014-4026-992c-301a0817f52a" providerId="ADAL" clId="{28A45FC6-F5E4-4606-B0A9-F6A2DC5FF002}" dt="2022-08-17T19:20:39.592" v="1492" actId="14100"/>
          <ac:spMkLst>
            <pc:docMk/>
            <pc:sldMk cId="0" sldId="429"/>
            <ac:spMk id="6" creationId="{070B8C40-D6AA-D09D-0E12-1098EDD09A76}"/>
          </ac:spMkLst>
        </pc:spChg>
        <pc:spChg chg="add mod ord">
          <ac:chgData name="Kerry Adair" userId="bd88304f-e014-4026-992c-301a0817f52a" providerId="ADAL" clId="{28A45FC6-F5E4-4606-B0A9-F6A2DC5FF002}" dt="2022-08-17T19:18:48.914" v="1485" actId="14100"/>
          <ac:spMkLst>
            <pc:docMk/>
            <pc:sldMk cId="0" sldId="429"/>
            <ac:spMk id="7" creationId="{EB20A3F6-98AF-2E53-6DFE-55CB856775C5}"/>
          </ac:spMkLst>
        </pc:spChg>
        <pc:spChg chg="add del mod ord">
          <ac:chgData name="Kerry Adair" userId="bd88304f-e014-4026-992c-301a0817f52a" providerId="ADAL" clId="{28A45FC6-F5E4-4606-B0A9-F6A2DC5FF002}" dt="2022-08-17T19:09:30.757" v="1425" actId="22"/>
          <ac:spMkLst>
            <pc:docMk/>
            <pc:sldMk cId="0" sldId="429"/>
            <ac:spMk id="8" creationId="{C789DACC-283B-25D4-8CD1-93796D01EFDE}"/>
          </ac:spMkLst>
        </pc:spChg>
        <pc:spChg chg="add del mod">
          <ac:chgData name="Kerry Adair" userId="bd88304f-e014-4026-992c-301a0817f52a" providerId="ADAL" clId="{28A45FC6-F5E4-4606-B0A9-F6A2DC5FF002}" dt="2022-08-17T19:13:36.999" v="1439" actId="22"/>
          <ac:spMkLst>
            <pc:docMk/>
            <pc:sldMk cId="0" sldId="429"/>
            <ac:spMk id="13" creationId="{2AF8ACB3-6377-E713-26C0-1D80635DED33}"/>
          </ac:spMkLst>
        </pc:spChg>
        <pc:spChg chg="add mod">
          <ac:chgData name="Kerry Adair" userId="bd88304f-e014-4026-992c-301a0817f52a" providerId="ADAL" clId="{28A45FC6-F5E4-4606-B0A9-F6A2DC5FF002}" dt="2022-08-17T19:15:47.181" v="1454" actId="113"/>
          <ac:spMkLst>
            <pc:docMk/>
            <pc:sldMk cId="0" sldId="429"/>
            <ac:spMk id="18" creationId="{4540F6D1-7F61-A570-CFF6-3DC846A2B099}"/>
          </ac:spMkLst>
        </pc:spChg>
        <pc:spChg chg="mod ord">
          <ac:chgData name="Kerry Adair" userId="bd88304f-e014-4026-992c-301a0817f52a" providerId="ADAL" clId="{28A45FC6-F5E4-4606-B0A9-F6A2DC5FF002}" dt="2022-08-17T19:10:37.370" v="1432" actId="14100"/>
          <ac:spMkLst>
            <pc:docMk/>
            <pc:sldMk cId="0" sldId="429"/>
            <ac:spMk id="19458" creationId="{6D2E5704-28DF-4446-BE39-F18E78B96AA6}"/>
          </ac:spMkLst>
        </pc:spChg>
        <pc:spChg chg="del">
          <ac:chgData name="Kerry Adair" userId="bd88304f-e014-4026-992c-301a0817f52a" providerId="ADAL" clId="{28A45FC6-F5E4-4606-B0A9-F6A2DC5FF002}" dt="2022-08-17T19:02:23.324" v="1319" actId="478"/>
          <ac:spMkLst>
            <pc:docMk/>
            <pc:sldMk cId="0" sldId="429"/>
            <ac:spMk id="19462" creationId="{1E3B4BC5-F1F3-4606-A398-B79475C88694}"/>
          </ac:spMkLst>
        </pc:spChg>
        <pc:spChg chg="del">
          <ac:chgData name="Kerry Adair" userId="bd88304f-e014-4026-992c-301a0817f52a" providerId="ADAL" clId="{28A45FC6-F5E4-4606-B0A9-F6A2DC5FF002}" dt="2022-08-17T20:15:12.759" v="1497" actId="478"/>
          <ac:spMkLst>
            <pc:docMk/>
            <pc:sldMk cId="0" sldId="429"/>
            <ac:spMk id="19463" creationId="{68B473F9-B69B-4226-BB2C-160E9BAD69E0}"/>
          </ac:spMkLst>
        </pc:spChg>
        <pc:graphicFrameChg chg="del mod">
          <ac:chgData name="Kerry Adair" userId="bd88304f-e014-4026-992c-301a0817f52a" providerId="ADAL" clId="{28A45FC6-F5E4-4606-B0A9-F6A2DC5FF002}" dt="2022-08-17T19:07:21.381" v="1419" actId="478"/>
          <ac:graphicFrameMkLst>
            <pc:docMk/>
            <pc:sldMk cId="0" sldId="429"/>
            <ac:graphicFrameMk id="19459" creationId="{22FF74E5-5BB9-4AA3-BA26-8AAA57A07387}"/>
          </ac:graphicFrameMkLst>
        </pc:graphicFrameChg>
        <pc:graphicFrameChg chg="del">
          <ac:chgData name="Kerry Adair" userId="bd88304f-e014-4026-992c-301a0817f52a" providerId="ADAL" clId="{28A45FC6-F5E4-4606-B0A9-F6A2DC5FF002}" dt="2022-08-17T19:07:26.452" v="1420" actId="478"/>
          <ac:graphicFrameMkLst>
            <pc:docMk/>
            <pc:sldMk cId="0" sldId="429"/>
            <ac:graphicFrameMk id="19460" creationId="{96A43BCD-B500-451F-A995-95B40877DC75}"/>
          </ac:graphicFrameMkLst>
        </pc:graphicFrameChg>
        <pc:picChg chg="add del mod">
          <ac:chgData name="Kerry Adair" userId="bd88304f-e014-4026-992c-301a0817f52a" providerId="ADAL" clId="{28A45FC6-F5E4-4606-B0A9-F6A2DC5FF002}" dt="2022-08-17T19:13:55.608" v="1440" actId="478"/>
          <ac:picMkLst>
            <pc:docMk/>
            <pc:sldMk cId="0" sldId="429"/>
            <ac:picMk id="10" creationId="{472B1E9C-82EC-86F3-B499-7184E8F8156E}"/>
          </ac:picMkLst>
        </pc:picChg>
        <pc:picChg chg="add del mod ord">
          <ac:chgData name="Kerry Adair" userId="bd88304f-e014-4026-992c-301a0817f52a" providerId="ADAL" clId="{28A45FC6-F5E4-4606-B0A9-F6A2DC5FF002}" dt="2022-08-17T19:13:23.409" v="1437" actId="478"/>
          <ac:picMkLst>
            <pc:docMk/>
            <pc:sldMk cId="0" sldId="429"/>
            <ac:picMk id="12" creationId="{15928BC3-85D5-5AFC-9AA9-370F5BEA3229}"/>
          </ac:picMkLst>
        </pc:picChg>
        <pc:picChg chg="add mod ord">
          <ac:chgData name="Kerry Adair" userId="bd88304f-e014-4026-992c-301a0817f52a" providerId="ADAL" clId="{28A45FC6-F5E4-4606-B0A9-F6A2DC5FF002}" dt="2022-08-17T19:19:19.689" v="1488" actId="1076"/>
          <ac:picMkLst>
            <pc:docMk/>
            <pc:sldMk cId="0" sldId="429"/>
            <ac:picMk id="15" creationId="{228D05BA-9158-6E1C-0E21-284924F53554}"/>
          </ac:picMkLst>
        </pc:picChg>
        <pc:picChg chg="add mod">
          <ac:chgData name="Kerry Adair" userId="bd88304f-e014-4026-992c-301a0817f52a" providerId="ADAL" clId="{28A45FC6-F5E4-4606-B0A9-F6A2DC5FF002}" dt="2022-08-17T19:19:07.440" v="1486" actId="1076"/>
          <ac:picMkLst>
            <pc:docMk/>
            <pc:sldMk cId="0" sldId="429"/>
            <ac:picMk id="17" creationId="{A118C9DA-509F-BBFA-7F3B-6FC80469896D}"/>
          </ac:picMkLst>
        </pc:picChg>
        <pc:picChg chg="del">
          <ac:chgData name="Kerry Adair" userId="bd88304f-e014-4026-992c-301a0817f52a" providerId="ADAL" clId="{28A45FC6-F5E4-4606-B0A9-F6A2DC5FF002}" dt="2022-08-17T18:38:48.851" v="1133" actId="478"/>
          <ac:picMkLst>
            <pc:docMk/>
            <pc:sldMk cId="0" sldId="429"/>
            <ac:picMk id="19461" creationId="{87294AED-2BAA-4955-88F6-63561967D1C6}"/>
          </ac:picMkLst>
        </pc:picChg>
      </pc:sldChg>
      <pc:sldChg chg="delSp del">
        <pc:chgData name="Kerry Adair" userId="bd88304f-e014-4026-992c-301a0817f52a" providerId="ADAL" clId="{28A45FC6-F5E4-4606-B0A9-F6A2DC5FF002}" dt="2022-08-23T11:02:02.738" v="4129" actId="2696"/>
        <pc:sldMkLst>
          <pc:docMk/>
          <pc:sldMk cId="0" sldId="469"/>
        </pc:sldMkLst>
        <pc:picChg chg="del">
          <ac:chgData name="Kerry Adair" userId="bd88304f-e014-4026-992c-301a0817f52a" providerId="ADAL" clId="{28A45FC6-F5E4-4606-B0A9-F6A2DC5FF002}" dt="2022-08-17T18:39:21.086" v="1155" actId="478"/>
          <ac:picMkLst>
            <pc:docMk/>
            <pc:sldMk cId="0" sldId="469"/>
            <ac:picMk id="76802" creationId="{2C119DC0-7CAA-4870-92C4-3D1A7DFA2C64}"/>
          </ac:picMkLst>
        </pc:picChg>
      </pc:sldChg>
      <pc:sldChg chg="addSp delSp modSp mod modClrScheme chgLayout">
        <pc:chgData name="Kerry Adair" userId="bd88304f-e014-4026-992c-301a0817f52a" providerId="ADAL" clId="{28A45FC6-F5E4-4606-B0A9-F6A2DC5FF002}" dt="2022-08-17T17:25:42.377" v="1040" actId="255"/>
        <pc:sldMkLst>
          <pc:docMk/>
          <pc:sldMk cId="0" sldId="493"/>
        </pc:sldMkLst>
        <pc:spChg chg="add mod ord">
          <ac:chgData name="Kerry Adair" userId="bd88304f-e014-4026-992c-301a0817f52a" providerId="ADAL" clId="{28A45FC6-F5E4-4606-B0A9-F6A2DC5FF002}" dt="2022-08-17T17:10:30.029" v="851" actId="20577"/>
          <ac:spMkLst>
            <pc:docMk/>
            <pc:sldMk cId="0" sldId="493"/>
            <ac:spMk id="2" creationId="{5D9E65D7-EA1E-DE14-D6FC-48C920274A9A}"/>
          </ac:spMkLst>
        </pc:spChg>
        <pc:spChg chg="mod ord">
          <ac:chgData name="Kerry Adair" userId="bd88304f-e014-4026-992c-301a0817f52a" providerId="ADAL" clId="{28A45FC6-F5E4-4606-B0A9-F6A2DC5FF002}" dt="2022-08-17T17:25:42.377" v="1040" actId="255"/>
          <ac:spMkLst>
            <pc:docMk/>
            <pc:sldMk cId="0" sldId="493"/>
            <ac:spMk id="7170" creationId="{27D07D7D-C5FD-474F-9DED-2BA9F070B9AA}"/>
          </ac:spMkLst>
        </pc:spChg>
        <pc:spChg chg="del mod">
          <ac:chgData name="Kerry Adair" userId="bd88304f-e014-4026-992c-301a0817f52a" providerId="ADAL" clId="{28A45FC6-F5E4-4606-B0A9-F6A2DC5FF002}" dt="2022-08-17T17:03:54.160" v="790" actId="478"/>
          <ac:spMkLst>
            <pc:docMk/>
            <pc:sldMk cId="0" sldId="493"/>
            <ac:spMk id="7172" creationId="{3D803378-3071-43F6-A6F1-5433A683FCF1}"/>
          </ac:spMkLst>
        </pc:spChg>
        <pc:picChg chg="del">
          <ac:chgData name="Kerry Adair" userId="bd88304f-e014-4026-992c-301a0817f52a" providerId="ADAL" clId="{28A45FC6-F5E4-4606-B0A9-F6A2DC5FF002}" dt="2022-08-17T17:03:23.852" v="787" actId="478"/>
          <ac:picMkLst>
            <pc:docMk/>
            <pc:sldMk cId="0" sldId="493"/>
            <ac:picMk id="7171" creationId="{9DFF43B2-78EC-48A7-95CE-D6788136821D}"/>
          </ac:picMkLst>
        </pc:picChg>
      </pc:sldChg>
      <pc:sldChg chg="delSp del">
        <pc:chgData name="Kerry Adair" userId="bd88304f-e014-4026-992c-301a0817f52a" providerId="ADAL" clId="{28A45FC6-F5E4-4606-B0A9-F6A2DC5FF002}" dt="2022-08-23T11:05:58.881" v="4137" actId="2696"/>
        <pc:sldMkLst>
          <pc:docMk/>
          <pc:sldMk cId="0" sldId="501"/>
        </pc:sldMkLst>
        <pc:picChg chg="del">
          <ac:chgData name="Kerry Adair" userId="bd88304f-e014-4026-992c-301a0817f52a" providerId="ADAL" clId="{28A45FC6-F5E4-4606-B0A9-F6A2DC5FF002}" dt="2022-08-17T18:39:22.185" v="1156" actId="478"/>
          <ac:picMkLst>
            <pc:docMk/>
            <pc:sldMk cId="0" sldId="501"/>
            <ac:picMk id="80898" creationId="{8862D003-63D5-4F49-8863-0C97DEBA3CD6}"/>
          </ac:picMkLst>
        </pc:picChg>
      </pc:sldChg>
      <pc:sldChg chg="addSp delSp modSp del mod">
        <pc:chgData name="Kerry Adair" userId="bd88304f-e014-4026-992c-301a0817f52a" providerId="ADAL" clId="{28A45FC6-F5E4-4606-B0A9-F6A2DC5FF002}" dt="2022-08-17T20:52:23.806" v="2016" actId="2696"/>
        <pc:sldMkLst>
          <pc:docMk/>
          <pc:sldMk cId="0" sldId="539"/>
        </pc:sldMkLst>
        <pc:spChg chg="mod">
          <ac:chgData name="Kerry Adair" userId="bd88304f-e014-4026-992c-301a0817f52a" providerId="ADAL" clId="{28A45FC6-F5E4-4606-B0A9-F6A2DC5FF002}" dt="2022-08-17T16:16:16.807" v="709"/>
          <ac:spMkLst>
            <pc:docMk/>
            <pc:sldMk cId="0" sldId="539"/>
            <ac:spMk id="2" creationId="{D305DF9D-55FB-5736-6401-F3ACB238D599}"/>
          </ac:spMkLst>
        </pc:spChg>
        <pc:spChg chg="mod">
          <ac:chgData name="Kerry Adair" userId="bd88304f-e014-4026-992c-301a0817f52a" providerId="ADAL" clId="{28A45FC6-F5E4-4606-B0A9-F6A2DC5FF002}" dt="2022-08-17T16:16:16.807" v="709"/>
          <ac:spMkLst>
            <pc:docMk/>
            <pc:sldMk cId="0" sldId="539"/>
            <ac:spMk id="3" creationId="{77A716C5-198A-2361-4880-6EE755C1B96C}"/>
          </ac:spMkLst>
        </pc:spChg>
        <pc:spChg chg="mod">
          <ac:chgData name="Kerry Adair" userId="bd88304f-e014-4026-992c-301a0817f52a" providerId="ADAL" clId="{28A45FC6-F5E4-4606-B0A9-F6A2DC5FF002}" dt="2022-08-17T16:16:16.807" v="709"/>
          <ac:spMkLst>
            <pc:docMk/>
            <pc:sldMk cId="0" sldId="539"/>
            <ac:spMk id="4" creationId="{B0F373E1-E265-E5B8-909D-326E8D024E6F}"/>
          </ac:spMkLst>
        </pc:spChg>
        <pc:spChg chg="add del mod">
          <ac:chgData name="Kerry Adair" userId="bd88304f-e014-4026-992c-301a0817f52a" providerId="ADAL" clId="{28A45FC6-F5E4-4606-B0A9-F6A2DC5FF002}" dt="2022-08-17T20:51:22.823" v="2004" actId="478"/>
          <ac:spMkLst>
            <pc:docMk/>
            <pc:sldMk cId="0" sldId="539"/>
            <ac:spMk id="5" creationId="{D1415024-348E-B39F-A51D-E8F12712FABF}"/>
          </ac:spMkLst>
        </pc:spChg>
        <pc:spChg chg="del">
          <ac:chgData name="Kerry Adair" userId="bd88304f-e014-4026-992c-301a0817f52a" providerId="ADAL" clId="{28A45FC6-F5E4-4606-B0A9-F6A2DC5FF002}" dt="2022-08-17T20:50:58.303" v="2001" actId="478"/>
          <ac:spMkLst>
            <pc:docMk/>
            <pc:sldMk cId="0" sldId="539"/>
            <ac:spMk id="31746" creationId="{D37C83B5-C884-45B4-8AF2-14B5D6FDAF90}"/>
          </ac:spMkLst>
        </pc:spChg>
        <pc:spChg chg="mod">
          <ac:chgData name="Kerry Adair" userId="bd88304f-e014-4026-992c-301a0817f52a" providerId="ADAL" clId="{28A45FC6-F5E4-4606-B0A9-F6A2DC5FF002}" dt="2022-08-17T20:51:44.371" v="2008" actId="21"/>
          <ac:spMkLst>
            <pc:docMk/>
            <pc:sldMk cId="0" sldId="539"/>
            <ac:spMk id="31748" creationId="{D962171E-A215-4888-A5DE-938E0FDFCBF6}"/>
          </ac:spMkLst>
        </pc:spChg>
        <pc:graphicFrameChg chg="del">
          <ac:chgData name="Kerry Adair" userId="bd88304f-e014-4026-992c-301a0817f52a" providerId="ADAL" clId="{28A45FC6-F5E4-4606-B0A9-F6A2DC5FF002}" dt="2022-08-17T20:51:01.579" v="2002" actId="478"/>
          <ac:graphicFrameMkLst>
            <pc:docMk/>
            <pc:sldMk cId="0" sldId="539"/>
            <ac:graphicFrameMk id="31750" creationId="{616372BD-CD78-40AB-ABA8-0A594C825374}"/>
          </ac:graphicFrameMkLst>
        </pc:graphicFrameChg>
        <pc:picChg chg="del">
          <ac:chgData name="Kerry Adair" userId="bd88304f-e014-4026-992c-301a0817f52a" providerId="ADAL" clId="{28A45FC6-F5E4-4606-B0A9-F6A2DC5FF002}" dt="2022-08-17T18:38:57.836" v="1139" actId="478"/>
          <ac:picMkLst>
            <pc:docMk/>
            <pc:sldMk cId="0" sldId="539"/>
            <ac:picMk id="31747" creationId="{5F23ED52-8136-4BA9-8CD1-2829B52776ED}"/>
          </ac:picMkLst>
        </pc:picChg>
      </pc:sldChg>
      <pc:sldChg chg="addSp delSp modSp mod chgLayout">
        <pc:chgData name="Kerry Adair" userId="bd88304f-e014-4026-992c-301a0817f52a" providerId="ADAL" clId="{28A45FC6-F5E4-4606-B0A9-F6A2DC5FF002}" dt="2022-08-17T20:43:36.456" v="1932" actId="1076"/>
        <pc:sldMkLst>
          <pc:docMk/>
          <pc:sldMk cId="0" sldId="556"/>
        </pc:sldMkLst>
        <pc:spChg chg="mod ord">
          <ac:chgData name="Kerry Adair" userId="bd88304f-e014-4026-992c-301a0817f52a" providerId="ADAL" clId="{28A45FC6-F5E4-4606-B0A9-F6A2DC5FF002}" dt="2022-08-17T20:37:04.889" v="1905" actId="700"/>
          <ac:spMkLst>
            <pc:docMk/>
            <pc:sldMk cId="0" sldId="556"/>
            <ac:spMk id="2" creationId="{F4B418E4-2D72-81AD-60BF-866670EF2E6C}"/>
          </ac:spMkLst>
        </pc:spChg>
        <pc:spChg chg="mod ord">
          <ac:chgData name="Kerry Adair" userId="bd88304f-e014-4026-992c-301a0817f52a" providerId="ADAL" clId="{28A45FC6-F5E4-4606-B0A9-F6A2DC5FF002}" dt="2022-08-17T20:37:04.889" v="1905" actId="700"/>
          <ac:spMkLst>
            <pc:docMk/>
            <pc:sldMk cId="0" sldId="556"/>
            <ac:spMk id="3" creationId="{4A6EDFC4-1A72-D69A-BCBD-0DB26BC7C9E5}"/>
          </ac:spMkLst>
        </pc:spChg>
        <pc:spChg chg="mod ord">
          <ac:chgData name="Kerry Adair" userId="bd88304f-e014-4026-992c-301a0817f52a" providerId="ADAL" clId="{28A45FC6-F5E4-4606-B0A9-F6A2DC5FF002}" dt="2022-08-17T20:37:04.889" v="1905" actId="700"/>
          <ac:spMkLst>
            <pc:docMk/>
            <pc:sldMk cId="0" sldId="556"/>
            <ac:spMk id="4" creationId="{D628207B-6E80-EA73-54B4-EB6D76F5F2BE}"/>
          </ac:spMkLst>
        </pc:spChg>
        <pc:spChg chg="add del mod">
          <ac:chgData name="Kerry Adair" userId="bd88304f-e014-4026-992c-301a0817f52a" providerId="ADAL" clId="{28A45FC6-F5E4-4606-B0A9-F6A2DC5FF002}" dt="2022-08-17T20:37:04.889" v="1905" actId="700"/>
          <ac:spMkLst>
            <pc:docMk/>
            <pc:sldMk cId="0" sldId="556"/>
            <ac:spMk id="5" creationId="{F0D61AAF-0444-0917-B99C-2097F4AE4FB7}"/>
          </ac:spMkLst>
        </pc:spChg>
        <pc:spChg chg="add mod ord">
          <ac:chgData name="Kerry Adair" userId="bd88304f-e014-4026-992c-301a0817f52a" providerId="ADAL" clId="{28A45FC6-F5E4-4606-B0A9-F6A2DC5FF002}" dt="2022-08-17T20:37:20.239" v="1915" actId="20577"/>
          <ac:spMkLst>
            <pc:docMk/>
            <pc:sldMk cId="0" sldId="556"/>
            <ac:spMk id="6" creationId="{1E00FFD1-0F12-5548-38AE-2312471F1EED}"/>
          </ac:spMkLst>
        </pc:spChg>
        <pc:spChg chg="add mod ord">
          <ac:chgData name="Kerry Adair" userId="bd88304f-e014-4026-992c-301a0817f52a" providerId="ADAL" clId="{28A45FC6-F5E4-4606-B0A9-F6A2DC5FF002}" dt="2022-08-17T20:38:15.202" v="1920" actId="14100"/>
          <ac:spMkLst>
            <pc:docMk/>
            <pc:sldMk cId="0" sldId="556"/>
            <ac:spMk id="7" creationId="{06EED77C-6E7B-F4A3-26BB-8D3A873FBFE1}"/>
          </ac:spMkLst>
        </pc:spChg>
        <pc:spChg chg="add mod">
          <ac:chgData name="Kerry Adair" userId="bd88304f-e014-4026-992c-301a0817f52a" providerId="ADAL" clId="{28A45FC6-F5E4-4606-B0A9-F6A2DC5FF002}" dt="2022-08-17T20:43:36.456" v="1932" actId="1076"/>
          <ac:spMkLst>
            <pc:docMk/>
            <pc:sldMk cId="0" sldId="556"/>
            <ac:spMk id="8" creationId="{65D885A2-971D-449F-453A-F71C0EDF1A02}"/>
          </ac:spMkLst>
        </pc:spChg>
        <pc:spChg chg="mod">
          <ac:chgData name="Kerry Adair" userId="bd88304f-e014-4026-992c-301a0817f52a" providerId="ADAL" clId="{28A45FC6-F5E4-4606-B0A9-F6A2DC5FF002}" dt="2022-08-17T20:38:42.962" v="1924" actId="255"/>
          <ac:spMkLst>
            <pc:docMk/>
            <pc:sldMk cId="0" sldId="556"/>
            <ac:spMk id="27651" creationId="{3CDBC864-7B4C-4F8C-B84B-3EEBF5C4DECE}"/>
          </ac:spMkLst>
        </pc:spChg>
        <pc:spChg chg="mod">
          <ac:chgData name="Kerry Adair" userId="bd88304f-e014-4026-992c-301a0817f52a" providerId="ADAL" clId="{28A45FC6-F5E4-4606-B0A9-F6A2DC5FF002}" dt="2022-08-17T20:42:44.481" v="1928" actId="207"/>
          <ac:spMkLst>
            <pc:docMk/>
            <pc:sldMk cId="0" sldId="556"/>
            <ac:spMk id="27652" creationId="{8CEB7338-C971-4F59-BABA-17D478D75053}"/>
          </ac:spMkLst>
        </pc:spChg>
        <pc:spChg chg="del">
          <ac:chgData name="Kerry Adair" userId="bd88304f-e014-4026-992c-301a0817f52a" providerId="ADAL" clId="{28A45FC6-F5E4-4606-B0A9-F6A2DC5FF002}" dt="2022-08-17T20:36:28.694" v="1904" actId="478"/>
          <ac:spMkLst>
            <pc:docMk/>
            <pc:sldMk cId="0" sldId="556"/>
            <ac:spMk id="27653" creationId="{7B728334-8678-49EF-B4A5-EF8A4E69B5DA}"/>
          </ac:spMkLst>
        </pc:spChg>
        <pc:spChg chg="mod">
          <ac:chgData name="Kerry Adair" userId="bd88304f-e014-4026-992c-301a0817f52a" providerId="ADAL" clId="{28A45FC6-F5E4-4606-B0A9-F6A2DC5FF002}" dt="2022-08-17T20:38:32.705" v="1922" actId="1076"/>
          <ac:spMkLst>
            <pc:docMk/>
            <pc:sldMk cId="0" sldId="556"/>
            <ac:spMk id="27657" creationId="{62789E88-A463-4112-B5E8-B5C3BE7973B6}"/>
          </ac:spMkLst>
        </pc:spChg>
        <pc:spChg chg="del mod">
          <ac:chgData name="Kerry Adair" userId="bd88304f-e014-4026-992c-301a0817f52a" providerId="ADAL" clId="{28A45FC6-F5E4-4606-B0A9-F6A2DC5FF002}" dt="2022-08-17T20:43:11.311" v="1930" actId="478"/>
          <ac:spMkLst>
            <pc:docMk/>
            <pc:sldMk cId="0" sldId="556"/>
            <ac:spMk id="27658" creationId="{689DA76D-1E1B-42B9-A98C-FBDE580F07F7}"/>
          </ac:spMkLst>
        </pc:spChg>
        <pc:graphicFrameChg chg="mod">
          <ac:chgData name="Kerry Adair" userId="bd88304f-e014-4026-992c-301a0817f52a" providerId="ADAL" clId="{28A45FC6-F5E4-4606-B0A9-F6A2DC5FF002}" dt="2022-08-17T20:38:24.963" v="1921" actId="14100"/>
          <ac:graphicFrameMkLst>
            <pc:docMk/>
            <pc:sldMk cId="0" sldId="556"/>
            <ac:graphicFrameMk id="27656" creationId="{869149F3-C86B-4B2F-85D9-0BE107ECFD10}"/>
          </ac:graphicFrameMkLst>
        </pc:graphicFrameChg>
        <pc:picChg chg="del">
          <ac:chgData name="Kerry Adair" userId="bd88304f-e014-4026-992c-301a0817f52a" providerId="ADAL" clId="{28A45FC6-F5E4-4606-B0A9-F6A2DC5FF002}" dt="2022-08-17T18:38:55.157" v="1137" actId="478"/>
          <ac:picMkLst>
            <pc:docMk/>
            <pc:sldMk cId="0" sldId="556"/>
            <ac:picMk id="27654" creationId="{C492CE83-D7E3-45B7-9B79-22D4C93ED24D}"/>
          </ac:picMkLst>
        </pc:picChg>
      </pc:sldChg>
      <pc:sldChg chg="addSp delSp modSp mod modClrScheme chgLayout">
        <pc:chgData name="Kerry Adair" userId="bd88304f-e014-4026-992c-301a0817f52a" providerId="ADAL" clId="{28A45FC6-F5E4-4606-B0A9-F6A2DC5FF002}" dt="2022-08-23T08:53:56.402" v="3490"/>
        <pc:sldMkLst>
          <pc:docMk/>
          <pc:sldMk cId="0" sldId="557"/>
        </pc:sldMkLst>
        <pc:spChg chg="mod ord">
          <ac:chgData name="Kerry Adair" userId="bd88304f-e014-4026-992c-301a0817f52a" providerId="ADAL" clId="{28A45FC6-F5E4-4606-B0A9-F6A2DC5FF002}" dt="2022-08-17T20:13:46.590" v="1494" actId="700"/>
          <ac:spMkLst>
            <pc:docMk/>
            <pc:sldMk cId="0" sldId="557"/>
            <ac:spMk id="2" creationId="{62217F46-70BD-9C0C-DB34-7BA91FD0A96A}"/>
          </ac:spMkLst>
        </pc:spChg>
        <pc:spChg chg="mod ord">
          <ac:chgData name="Kerry Adair" userId="bd88304f-e014-4026-992c-301a0817f52a" providerId="ADAL" clId="{28A45FC6-F5E4-4606-B0A9-F6A2DC5FF002}" dt="2022-08-17T20:13:46.590" v="1494" actId="700"/>
          <ac:spMkLst>
            <pc:docMk/>
            <pc:sldMk cId="0" sldId="557"/>
            <ac:spMk id="3" creationId="{E17503BE-0121-745C-0D8F-5B5408290E6A}"/>
          </ac:spMkLst>
        </pc:spChg>
        <pc:spChg chg="add mod ord">
          <ac:chgData name="Kerry Adair" userId="bd88304f-e014-4026-992c-301a0817f52a" providerId="ADAL" clId="{28A45FC6-F5E4-4606-B0A9-F6A2DC5FF002}" dt="2022-08-17T20:14:01.851" v="1495"/>
          <ac:spMkLst>
            <pc:docMk/>
            <pc:sldMk cId="0" sldId="557"/>
            <ac:spMk id="4" creationId="{8F76D7B3-75FB-5F73-9B14-6D361CC99F70}"/>
          </ac:spMkLst>
        </pc:spChg>
        <pc:spChg chg="add mod ord">
          <ac:chgData name="Kerry Adair" userId="bd88304f-e014-4026-992c-301a0817f52a" providerId="ADAL" clId="{28A45FC6-F5E4-4606-B0A9-F6A2DC5FF002}" dt="2022-08-17T20:31:59.678" v="1856" actId="20577"/>
          <ac:spMkLst>
            <pc:docMk/>
            <pc:sldMk cId="0" sldId="557"/>
            <ac:spMk id="5" creationId="{F3552AB6-B998-EDE3-BA3A-2EC6E96ED2D9}"/>
          </ac:spMkLst>
        </pc:spChg>
        <pc:spChg chg="del">
          <ac:chgData name="Kerry Adair" userId="bd88304f-e014-4026-992c-301a0817f52a" providerId="ADAL" clId="{28A45FC6-F5E4-4606-B0A9-F6A2DC5FF002}" dt="2022-08-17T20:14:36.379" v="1496" actId="478"/>
          <ac:spMkLst>
            <pc:docMk/>
            <pc:sldMk cId="0" sldId="557"/>
            <ac:spMk id="21506" creationId="{FBCA15F1-27DF-4571-9D91-839E168A93E7}"/>
          </ac:spMkLst>
        </pc:spChg>
        <pc:spChg chg="del">
          <ac:chgData name="Kerry Adair" userId="bd88304f-e014-4026-992c-301a0817f52a" providerId="ADAL" clId="{28A45FC6-F5E4-4606-B0A9-F6A2DC5FF002}" dt="2022-08-17T20:13:16.154" v="1493" actId="478"/>
          <ac:spMkLst>
            <pc:docMk/>
            <pc:sldMk cId="0" sldId="557"/>
            <ac:spMk id="21508" creationId="{98419798-1C41-4E20-86BA-ED7B83B11313}"/>
          </ac:spMkLst>
        </pc:spChg>
        <pc:graphicFrameChg chg="mod modGraphic">
          <ac:chgData name="Kerry Adair" userId="bd88304f-e014-4026-992c-301a0817f52a" providerId="ADAL" clId="{28A45FC6-F5E4-4606-B0A9-F6A2DC5FF002}" dt="2022-08-23T08:53:56.402" v="3490"/>
          <ac:graphicFrameMkLst>
            <pc:docMk/>
            <pc:sldMk cId="0" sldId="557"/>
            <ac:graphicFrameMk id="431234" creationId="{8DA1FF5C-E75E-44C0-AB29-13B27C3C0574}"/>
          </ac:graphicFrameMkLst>
        </pc:graphicFrameChg>
        <pc:picChg chg="del">
          <ac:chgData name="Kerry Adair" userId="bd88304f-e014-4026-992c-301a0817f52a" providerId="ADAL" clId="{28A45FC6-F5E4-4606-B0A9-F6A2DC5FF002}" dt="2022-08-17T18:38:50.379" v="1134" actId="478"/>
          <ac:picMkLst>
            <pc:docMk/>
            <pc:sldMk cId="0" sldId="557"/>
            <ac:picMk id="21507" creationId="{F60C1F7C-9365-42C2-A664-855A672452BB}"/>
          </ac:picMkLst>
        </pc:picChg>
      </pc:sldChg>
      <pc:sldChg chg="addSp delSp modSp mod modClrScheme chgLayout">
        <pc:chgData name="Kerry Adair" userId="bd88304f-e014-4026-992c-301a0817f52a" providerId="ADAL" clId="{28A45FC6-F5E4-4606-B0A9-F6A2DC5FF002}" dt="2022-08-22T13:38:46.274" v="2473" actId="14100"/>
        <pc:sldMkLst>
          <pc:docMk/>
          <pc:sldMk cId="0" sldId="558"/>
        </pc:sldMkLst>
        <pc:spChg chg="mod ord">
          <ac:chgData name="Kerry Adair" userId="bd88304f-e014-4026-992c-301a0817f52a" providerId="ADAL" clId="{28A45FC6-F5E4-4606-B0A9-F6A2DC5FF002}" dt="2022-08-22T13:13:32.901" v="2154" actId="700"/>
          <ac:spMkLst>
            <pc:docMk/>
            <pc:sldMk cId="0" sldId="558"/>
            <ac:spMk id="2" creationId="{CD307066-B58D-314E-6247-AF5B157ADA04}"/>
          </ac:spMkLst>
        </pc:spChg>
        <pc:spChg chg="mod ord">
          <ac:chgData name="Kerry Adair" userId="bd88304f-e014-4026-992c-301a0817f52a" providerId="ADAL" clId="{28A45FC6-F5E4-4606-B0A9-F6A2DC5FF002}" dt="2022-08-22T13:13:32.901" v="2154" actId="700"/>
          <ac:spMkLst>
            <pc:docMk/>
            <pc:sldMk cId="0" sldId="558"/>
            <ac:spMk id="3" creationId="{B0B23D63-B74A-B583-1459-BACB1EC7D9A4}"/>
          </ac:spMkLst>
        </pc:spChg>
        <pc:spChg chg="mod ord">
          <ac:chgData name="Kerry Adair" userId="bd88304f-e014-4026-992c-301a0817f52a" providerId="ADAL" clId="{28A45FC6-F5E4-4606-B0A9-F6A2DC5FF002}" dt="2022-08-22T13:13:32.901" v="2154" actId="700"/>
          <ac:spMkLst>
            <pc:docMk/>
            <pc:sldMk cId="0" sldId="558"/>
            <ac:spMk id="4" creationId="{6FED6150-576D-4CB7-8B4C-CF1793B68BE9}"/>
          </ac:spMkLst>
        </pc:spChg>
        <pc:spChg chg="add mod ord">
          <ac:chgData name="Kerry Adair" userId="bd88304f-e014-4026-992c-301a0817f52a" providerId="ADAL" clId="{28A45FC6-F5E4-4606-B0A9-F6A2DC5FF002}" dt="2022-08-22T13:17:30.794" v="2184" actId="14100"/>
          <ac:spMkLst>
            <pc:docMk/>
            <pc:sldMk cId="0" sldId="558"/>
            <ac:spMk id="5" creationId="{FF04F1D9-85E4-A171-C620-7BC5BB25D84C}"/>
          </ac:spMkLst>
        </pc:spChg>
        <pc:spChg chg="add del mod ord">
          <ac:chgData name="Kerry Adair" userId="bd88304f-e014-4026-992c-301a0817f52a" providerId="ADAL" clId="{28A45FC6-F5E4-4606-B0A9-F6A2DC5FF002}" dt="2022-08-22T13:15:53.215" v="2177"/>
          <ac:spMkLst>
            <pc:docMk/>
            <pc:sldMk cId="0" sldId="558"/>
            <ac:spMk id="6" creationId="{F14DA7F0-4A74-1B76-D1A4-F7148E3A702D}"/>
          </ac:spMkLst>
        </pc:spChg>
        <pc:spChg chg="add mod ord">
          <ac:chgData name="Kerry Adair" userId="bd88304f-e014-4026-992c-301a0817f52a" providerId="ADAL" clId="{28A45FC6-F5E4-4606-B0A9-F6A2DC5FF002}" dt="2022-08-22T13:38:46.274" v="2473" actId="14100"/>
          <ac:spMkLst>
            <pc:docMk/>
            <pc:sldMk cId="0" sldId="558"/>
            <ac:spMk id="7" creationId="{4290E6C0-6F38-62E4-5150-7ADC32E83CBB}"/>
          </ac:spMkLst>
        </pc:spChg>
        <pc:spChg chg="add del mod">
          <ac:chgData name="Kerry Adair" userId="bd88304f-e014-4026-992c-301a0817f52a" providerId="ADAL" clId="{28A45FC6-F5E4-4606-B0A9-F6A2DC5FF002}" dt="2022-08-22T13:20:56.666" v="2195" actId="22"/>
          <ac:spMkLst>
            <pc:docMk/>
            <pc:sldMk cId="0" sldId="558"/>
            <ac:spMk id="9" creationId="{FE215C03-8DFE-EA2B-F87C-748363AF2B5C}"/>
          </ac:spMkLst>
        </pc:spChg>
        <pc:spChg chg="add del mod">
          <ac:chgData name="Kerry Adair" userId="bd88304f-e014-4026-992c-301a0817f52a" providerId="ADAL" clId="{28A45FC6-F5E4-4606-B0A9-F6A2DC5FF002}" dt="2022-08-22T13:26:11.157" v="2210" actId="22"/>
          <ac:spMkLst>
            <pc:docMk/>
            <pc:sldMk cId="0" sldId="558"/>
            <ac:spMk id="12" creationId="{4B343362-BEE1-D2EB-369D-6064D75C1896}"/>
          </ac:spMkLst>
        </pc:spChg>
        <pc:spChg chg="del">
          <ac:chgData name="Kerry Adair" userId="bd88304f-e014-4026-992c-301a0817f52a" providerId="ADAL" clId="{28A45FC6-F5E4-4606-B0A9-F6A2DC5FF002}" dt="2022-08-22T13:13:08.494" v="2153" actId="478"/>
          <ac:spMkLst>
            <pc:docMk/>
            <pc:sldMk cId="0" sldId="558"/>
            <ac:spMk id="33794" creationId="{B8653076-FB20-42B7-9F1C-31282BF60369}"/>
          </ac:spMkLst>
        </pc:spChg>
        <pc:spChg chg="del mod">
          <ac:chgData name="Kerry Adair" userId="bd88304f-e014-4026-992c-301a0817f52a" providerId="ADAL" clId="{28A45FC6-F5E4-4606-B0A9-F6A2DC5FF002}" dt="2022-08-22T13:14:07.154" v="2160"/>
          <ac:spMkLst>
            <pc:docMk/>
            <pc:sldMk cId="0" sldId="558"/>
            <ac:spMk id="33797" creationId="{5C1917B4-2E77-42A3-AEE3-0D979C8A092D}"/>
          </ac:spMkLst>
        </pc:spChg>
        <pc:picChg chg="add del mod">
          <ac:chgData name="Kerry Adair" userId="bd88304f-e014-4026-992c-301a0817f52a" providerId="ADAL" clId="{28A45FC6-F5E4-4606-B0A9-F6A2DC5FF002}" dt="2022-08-22T13:20:49.345" v="2194" actId="478"/>
          <ac:picMkLst>
            <pc:docMk/>
            <pc:sldMk cId="0" sldId="558"/>
            <ac:picMk id="8" creationId="{9881DA9E-B969-E922-17F8-F80D27E1CD04}"/>
          </ac:picMkLst>
        </pc:picChg>
        <pc:picChg chg="add del mod ord modCrop">
          <ac:chgData name="Kerry Adair" userId="bd88304f-e014-4026-992c-301a0817f52a" providerId="ADAL" clId="{28A45FC6-F5E4-4606-B0A9-F6A2DC5FF002}" dt="2022-08-22T13:25:00.266" v="2198" actId="478"/>
          <ac:picMkLst>
            <pc:docMk/>
            <pc:sldMk cId="0" sldId="558"/>
            <ac:picMk id="11" creationId="{DF3E4B13-80F7-20CC-7856-A495A30C1A94}"/>
          </ac:picMkLst>
        </pc:picChg>
        <pc:picChg chg="add del mod ord modCrop">
          <ac:chgData name="Kerry Adair" userId="bd88304f-e014-4026-992c-301a0817f52a" providerId="ADAL" clId="{28A45FC6-F5E4-4606-B0A9-F6A2DC5FF002}" dt="2022-08-22T13:25:40.815" v="2203" actId="22"/>
          <ac:picMkLst>
            <pc:docMk/>
            <pc:sldMk cId="0" sldId="558"/>
            <ac:picMk id="14" creationId="{6F74C34E-1777-E719-F5A8-3E45F4FA49A9}"/>
          </ac:picMkLst>
        </pc:picChg>
        <pc:picChg chg="add del mod ord modCrop">
          <ac:chgData name="Kerry Adair" userId="bd88304f-e014-4026-992c-301a0817f52a" providerId="ADAL" clId="{28A45FC6-F5E4-4606-B0A9-F6A2DC5FF002}" dt="2022-08-22T13:26:01.310" v="2208" actId="22"/>
          <ac:picMkLst>
            <pc:docMk/>
            <pc:sldMk cId="0" sldId="558"/>
            <ac:picMk id="16" creationId="{199FFB07-047A-1004-BC07-076FB449B9AB}"/>
          </ac:picMkLst>
        </pc:picChg>
        <pc:picChg chg="add mod ord modCrop">
          <ac:chgData name="Kerry Adair" userId="bd88304f-e014-4026-992c-301a0817f52a" providerId="ADAL" clId="{28A45FC6-F5E4-4606-B0A9-F6A2DC5FF002}" dt="2022-08-22T13:26:24.693" v="2212" actId="1076"/>
          <ac:picMkLst>
            <pc:docMk/>
            <pc:sldMk cId="0" sldId="558"/>
            <ac:picMk id="18" creationId="{1231E9C3-7B1A-EB64-0376-B9F83DA04697}"/>
          </ac:picMkLst>
        </pc:picChg>
        <pc:picChg chg="del">
          <ac:chgData name="Kerry Adair" userId="bd88304f-e014-4026-992c-301a0817f52a" providerId="ADAL" clId="{28A45FC6-F5E4-4606-B0A9-F6A2DC5FF002}" dt="2022-08-17T18:38:59.078" v="1140" actId="478"/>
          <ac:picMkLst>
            <pc:docMk/>
            <pc:sldMk cId="0" sldId="558"/>
            <ac:picMk id="33795" creationId="{E72BC243-4945-4EF1-8B11-F9AA39EE0F2E}"/>
          </ac:picMkLst>
        </pc:picChg>
        <pc:picChg chg="del">
          <ac:chgData name="Kerry Adair" userId="bd88304f-e014-4026-992c-301a0817f52a" providerId="ADAL" clId="{28A45FC6-F5E4-4606-B0A9-F6A2DC5FF002}" dt="2022-08-22T13:15:35.955" v="2174" actId="21"/>
          <ac:picMkLst>
            <pc:docMk/>
            <pc:sldMk cId="0" sldId="558"/>
            <ac:picMk id="33796" creationId="{9D3B4836-31FE-4D8A-BEE5-E495782D35D3}"/>
          </ac:picMkLst>
        </pc:picChg>
      </pc:sldChg>
      <pc:sldChg chg="addSp delSp modSp mod modClrScheme chgLayout">
        <pc:chgData name="Kerry Adair" userId="bd88304f-e014-4026-992c-301a0817f52a" providerId="ADAL" clId="{28A45FC6-F5E4-4606-B0A9-F6A2DC5FF002}" dt="2022-08-17T21:05:52.024" v="2148" actId="12"/>
        <pc:sldMkLst>
          <pc:docMk/>
          <pc:sldMk cId="0" sldId="559"/>
        </pc:sldMkLst>
        <pc:spChg chg="mod ord">
          <ac:chgData name="Kerry Adair" userId="bd88304f-e014-4026-992c-301a0817f52a" providerId="ADAL" clId="{28A45FC6-F5E4-4606-B0A9-F6A2DC5FF002}" dt="2022-08-17T21:01:48.204" v="2111" actId="700"/>
          <ac:spMkLst>
            <pc:docMk/>
            <pc:sldMk cId="0" sldId="559"/>
            <ac:spMk id="2" creationId="{9B783C13-762F-E07E-7F7D-AB0F12EF5C58}"/>
          </ac:spMkLst>
        </pc:spChg>
        <pc:spChg chg="mod ord">
          <ac:chgData name="Kerry Adair" userId="bd88304f-e014-4026-992c-301a0817f52a" providerId="ADAL" clId="{28A45FC6-F5E4-4606-B0A9-F6A2DC5FF002}" dt="2022-08-17T21:01:48.204" v="2111" actId="700"/>
          <ac:spMkLst>
            <pc:docMk/>
            <pc:sldMk cId="0" sldId="559"/>
            <ac:spMk id="3" creationId="{271F87E3-91CF-487B-283B-CFC7F19142BF}"/>
          </ac:spMkLst>
        </pc:spChg>
        <pc:spChg chg="mod ord">
          <ac:chgData name="Kerry Adair" userId="bd88304f-e014-4026-992c-301a0817f52a" providerId="ADAL" clId="{28A45FC6-F5E4-4606-B0A9-F6A2DC5FF002}" dt="2022-08-17T21:01:48.204" v="2111" actId="700"/>
          <ac:spMkLst>
            <pc:docMk/>
            <pc:sldMk cId="0" sldId="559"/>
            <ac:spMk id="4" creationId="{68C7F63A-5E0E-DCDF-BA72-547FDACFB497}"/>
          </ac:spMkLst>
        </pc:spChg>
        <pc:spChg chg="add mod ord">
          <ac:chgData name="Kerry Adair" userId="bd88304f-e014-4026-992c-301a0817f52a" providerId="ADAL" clId="{28A45FC6-F5E4-4606-B0A9-F6A2DC5FF002}" dt="2022-08-17T21:01:51.819" v="2112"/>
          <ac:spMkLst>
            <pc:docMk/>
            <pc:sldMk cId="0" sldId="559"/>
            <ac:spMk id="5" creationId="{D7E041A2-9F0B-1E61-30B6-1D3EE1A3D757}"/>
          </ac:spMkLst>
        </pc:spChg>
        <pc:spChg chg="add mod ord">
          <ac:chgData name="Kerry Adair" userId="bd88304f-e014-4026-992c-301a0817f52a" providerId="ADAL" clId="{28A45FC6-F5E4-4606-B0A9-F6A2DC5FF002}" dt="2022-08-17T21:05:52.024" v="2148" actId="12"/>
          <ac:spMkLst>
            <pc:docMk/>
            <pc:sldMk cId="0" sldId="559"/>
            <ac:spMk id="6" creationId="{E7AA6DAB-3E8D-DAE5-E9DC-B83EDE04D855}"/>
          </ac:spMkLst>
        </pc:spChg>
        <pc:spChg chg="del">
          <ac:chgData name="Kerry Adair" userId="bd88304f-e014-4026-992c-301a0817f52a" providerId="ADAL" clId="{28A45FC6-F5E4-4606-B0A9-F6A2DC5FF002}" dt="2022-08-17T21:01:18.517" v="2110" actId="478"/>
          <ac:spMkLst>
            <pc:docMk/>
            <pc:sldMk cId="0" sldId="559"/>
            <ac:spMk id="46083" creationId="{3DB369C9-9D63-4E45-9D16-B7E39749B961}"/>
          </ac:spMkLst>
        </pc:spChg>
        <pc:spChg chg="mod">
          <ac:chgData name="Kerry Adair" userId="bd88304f-e014-4026-992c-301a0817f52a" providerId="ADAL" clId="{28A45FC6-F5E4-4606-B0A9-F6A2DC5FF002}" dt="2022-08-17T21:02:49.505" v="2113" actId="21"/>
          <ac:spMkLst>
            <pc:docMk/>
            <pc:sldMk cId="0" sldId="559"/>
            <ac:spMk id="46084" creationId="{49B0AB1D-7127-4BF6-86AF-2F2D2CE85940}"/>
          </ac:spMkLst>
        </pc:spChg>
        <pc:picChg chg="del">
          <ac:chgData name="Kerry Adair" userId="bd88304f-e014-4026-992c-301a0817f52a" providerId="ADAL" clId="{28A45FC6-F5E4-4606-B0A9-F6A2DC5FF002}" dt="2022-08-17T18:39:04.592" v="1144" actId="478"/>
          <ac:picMkLst>
            <pc:docMk/>
            <pc:sldMk cId="0" sldId="559"/>
            <ac:picMk id="46082" creationId="{368D1A21-764A-4874-80A7-2EC46E6FDEAD}"/>
          </ac:picMkLst>
        </pc:picChg>
      </pc:sldChg>
      <pc:sldChg chg="addSp delSp modSp mod modClrScheme chgLayout">
        <pc:chgData name="Kerry Adair" userId="bd88304f-e014-4026-992c-301a0817f52a" providerId="ADAL" clId="{28A45FC6-F5E4-4606-B0A9-F6A2DC5FF002}" dt="2022-08-22T13:36:51.669" v="2457" actId="700"/>
        <pc:sldMkLst>
          <pc:docMk/>
          <pc:sldMk cId="0" sldId="596"/>
        </pc:sldMkLst>
        <pc:spChg chg="mod ord">
          <ac:chgData name="Kerry Adair" userId="bd88304f-e014-4026-992c-301a0817f52a" providerId="ADAL" clId="{28A45FC6-F5E4-4606-B0A9-F6A2DC5FF002}" dt="2022-08-22T13:36:51.669" v="2457" actId="700"/>
          <ac:spMkLst>
            <pc:docMk/>
            <pc:sldMk cId="0" sldId="596"/>
            <ac:spMk id="2" creationId="{59A6202A-0683-49B2-97A4-03CB9E272011}"/>
          </ac:spMkLst>
        </pc:spChg>
        <pc:spChg chg="mod ord">
          <ac:chgData name="Kerry Adair" userId="bd88304f-e014-4026-992c-301a0817f52a" providerId="ADAL" clId="{28A45FC6-F5E4-4606-B0A9-F6A2DC5FF002}" dt="2022-08-22T13:36:51.669" v="2457" actId="700"/>
          <ac:spMkLst>
            <pc:docMk/>
            <pc:sldMk cId="0" sldId="596"/>
            <ac:spMk id="3" creationId="{FBCF53B1-43BA-1AD4-AD35-7B63527EFCAB}"/>
          </ac:spMkLst>
        </pc:spChg>
        <pc:spChg chg="mod ord">
          <ac:chgData name="Kerry Adair" userId="bd88304f-e014-4026-992c-301a0817f52a" providerId="ADAL" clId="{28A45FC6-F5E4-4606-B0A9-F6A2DC5FF002}" dt="2022-08-22T13:36:51.669" v="2457" actId="700"/>
          <ac:spMkLst>
            <pc:docMk/>
            <pc:sldMk cId="0" sldId="596"/>
            <ac:spMk id="4" creationId="{B971D625-8FC6-D109-5E3D-808F3A5B1BA6}"/>
          </ac:spMkLst>
        </pc:spChg>
        <pc:spChg chg="add mod ord">
          <ac:chgData name="Kerry Adair" userId="bd88304f-e014-4026-992c-301a0817f52a" providerId="ADAL" clId="{28A45FC6-F5E4-4606-B0A9-F6A2DC5FF002}" dt="2022-08-22T13:36:51.669" v="2457" actId="700"/>
          <ac:spMkLst>
            <pc:docMk/>
            <pc:sldMk cId="0" sldId="596"/>
            <ac:spMk id="5" creationId="{24D7F784-9C71-0D18-F0BE-FCCB0792BE6D}"/>
          </ac:spMkLst>
        </pc:spChg>
        <pc:spChg chg="del">
          <ac:chgData name="Kerry Adair" userId="bd88304f-e014-4026-992c-301a0817f52a" providerId="ADAL" clId="{28A45FC6-F5E4-4606-B0A9-F6A2DC5FF002}" dt="2022-08-17T20:53:41.688" v="2018" actId="478"/>
          <ac:spMkLst>
            <pc:docMk/>
            <pc:sldMk cId="0" sldId="596"/>
            <ac:spMk id="37890" creationId="{BA522880-B619-428C-AE48-FF3B0FDC9AD0}"/>
          </ac:spMkLst>
        </pc:spChg>
        <pc:spChg chg="del">
          <ac:chgData name="Kerry Adair" userId="bd88304f-e014-4026-992c-301a0817f52a" providerId="ADAL" clId="{28A45FC6-F5E4-4606-B0A9-F6A2DC5FF002}" dt="2022-08-17T20:53:37.039" v="2017" actId="478"/>
          <ac:spMkLst>
            <pc:docMk/>
            <pc:sldMk cId="0" sldId="596"/>
            <ac:spMk id="37892" creationId="{829462D7-5C27-49BE-8BB2-F17AB1A641E0}"/>
          </ac:spMkLst>
        </pc:spChg>
        <pc:picChg chg="del">
          <ac:chgData name="Kerry Adair" userId="bd88304f-e014-4026-992c-301a0817f52a" providerId="ADAL" clId="{28A45FC6-F5E4-4606-B0A9-F6A2DC5FF002}" dt="2022-08-17T18:39:00.645" v="1141" actId="478"/>
          <ac:picMkLst>
            <pc:docMk/>
            <pc:sldMk cId="0" sldId="596"/>
            <ac:picMk id="37891" creationId="{6EA3F65D-0B63-408C-952E-58B97528093F}"/>
          </ac:picMkLst>
        </pc:picChg>
      </pc:sldChg>
      <pc:sldChg chg="addSp delSp modSp mod modClrScheme chgLayout">
        <pc:chgData name="Kerry Adair" userId="bd88304f-e014-4026-992c-301a0817f52a" providerId="ADAL" clId="{28A45FC6-F5E4-4606-B0A9-F6A2DC5FF002}" dt="2022-08-22T19:06:51.492" v="3346" actId="2710"/>
        <pc:sldMkLst>
          <pc:docMk/>
          <pc:sldMk cId="0" sldId="623"/>
        </pc:sldMkLst>
        <pc:spChg chg="mod ord">
          <ac:chgData name="Kerry Adair" userId="bd88304f-e014-4026-992c-301a0817f52a" providerId="ADAL" clId="{28A45FC6-F5E4-4606-B0A9-F6A2DC5FF002}" dt="2022-08-22T19:04:32.735" v="3336" actId="700"/>
          <ac:spMkLst>
            <pc:docMk/>
            <pc:sldMk cId="0" sldId="623"/>
            <ac:spMk id="2" creationId="{245374C6-C8BE-96D9-D453-66BAFAA28B88}"/>
          </ac:spMkLst>
        </pc:spChg>
        <pc:spChg chg="mod ord">
          <ac:chgData name="Kerry Adair" userId="bd88304f-e014-4026-992c-301a0817f52a" providerId="ADAL" clId="{28A45FC6-F5E4-4606-B0A9-F6A2DC5FF002}" dt="2022-08-22T19:04:32.735" v="3336" actId="700"/>
          <ac:spMkLst>
            <pc:docMk/>
            <pc:sldMk cId="0" sldId="623"/>
            <ac:spMk id="3" creationId="{4ADB909E-6D0E-5EAB-6E82-7402F961B48E}"/>
          </ac:spMkLst>
        </pc:spChg>
        <pc:spChg chg="mod ord">
          <ac:chgData name="Kerry Adair" userId="bd88304f-e014-4026-992c-301a0817f52a" providerId="ADAL" clId="{28A45FC6-F5E4-4606-B0A9-F6A2DC5FF002}" dt="2022-08-22T19:04:32.735" v="3336" actId="700"/>
          <ac:spMkLst>
            <pc:docMk/>
            <pc:sldMk cId="0" sldId="623"/>
            <ac:spMk id="4" creationId="{0DBD269A-E799-7992-42A7-F10B6F9B9B80}"/>
          </ac:spMkLst>
        </pc:spChg>
        <pc:spChg chg="add mod ord">
          <ac:chgData name="Kerry Adair" userId="bd88304f-e014-4026-992c-301a0817f52a" providerId="ADAL" clId="{28A45FC6-F5E4-4606-B0A9-F6A2DC5FF002}" dt="2022-08-22T19:06:51.492" v="3346" actId="2710"/>
          <ac:spMkLst>
            <pc:docMk/>
            <pc:sldMk cId="0" sldId="623"/>
            <ac:spMk id="5" creationId="{A163DFBB-9A90-E79C-AACE-68873A34DC35}"/>
          </ac:spMkLst>
        </pc:spChg>
        <pc:spChg chg="add mod ord">
          <ac:chgData name="Kerry Adair" userId="bd88304f-e014-4026-992c-301a0817f52a" providerId="ADAL" clId="{28A45FC6-F5E4-4606-B0A9-F6A2DC5FF002}" dt="2022-08-22T19:06:12.928" v="3343" actId="255"/>
          <ac:spMkLst>
            <pc:docMk/>
            <pc:sldMk cId="0" sldId="623"/>
            <ac:spMk id="6" creationId="{A9EEAC2D-4555-AD7D-61D2-8EB5BC93C5FB}"/>
          </ac:spMkLst>
        </pc:spChg>
        <pc:spChg chg="del mod">
          <ac:chgData name="Kerry Adair" userId="bd88304f-e014-4026-992c-301a0817f52a" providerId="ADAL" clId="{28A45FC6-F5E4-4606-B0A9-F6A2DC5FF002}" dt="2022-08-22T13:57:26.307" v="2577" actId="478"/>
          <ac:spMkLst>
            <pc:docMk/>
            <pc:sldMk cId="0" sldId="623"/>
            <ac:spMk id="52226" creationId="{6FA593A5-14F2-4DE4-9097-520E69D7F503}"/>
          </ac:spMkLst>
        </pc:spChg>
        <pc:spChg chg="del">
          <ac:chgData name="Kerry Adair" userId="bd88304f-e014-4026-992c-301a0817f52a" providerId="ADAL" clId="{28A45FC6-F5E4-4606-B0A9-F6A2DC5FF002}" dt="2022-08-22T13:56:54.135" v="2573" actId="478"/>
          <ac:spMkLst>
            <pc:docMk/>
            <pc:sldMk cId="0" sldId="623"/>
            <ac:spMk id="52228" creationId="{F9AC0D88-3936-4ADF-9A44-68E144AD35B1}"/>
          </ac:spMkLst>
        </pc:spChg>
        <pc:picChg chg="del">
          <ac:chgData name="Kerry Adair" userId="bd88304f-e014-4026-992c-301a0817f52a" providerId="ADAL" clId="{28A45FC6-F5E4-4606-B0A9-F6A2DC5FF002}" dt="2022-08-17T18:39:07.400" v="1146" actId="478"/>
          <ac:picMkLst>
            <pc:docMk/>
            <pc:sldMk cId="0" sldId="623"/>
            <ac:picMk id="52227" creationId="{4024E2FE-33AB-4175-BFD2-0C97D400FDBD}"/>
          </ac:picMkLst>
        </pc:picChg>
      </pc:sldChg>
      <pc:sldChg chg="addSp delSp modSp mod modClrScheme chgLayout">
        <pc:chgData name="Kerry Adair" userId="bd88304f-e014-4026-992c-301a0817f52a" providerId="ADAL" clId="{28A45FC6-F5E4-4606-B0A9-F6A2DC5FF002}" dt="2022-08-22T18:09:06.772" v="2621"/>
        <pc:sldMkLst>
          <pc:docMk/>
          <pc:sldMk cId="0" sldId="629"/>
        </pc:sldMkLst>
        <pc:spChg chg="add mod ord">
          <ac:chgData name="Kerry Adair" userId="bd88304f-e014-4026-992c-301a0817f52a" providerId="ADAL" clId="{28A45FC6-F5E4-4606-B0A9-F6A2DC5FF002}" dt="2022-08-22T18:08:01.788" v="2614" actId="20577"/>
          <ac:spMkLst>
            <pc:docMk/>
            <pc:sldMk cId="0" sldId="629"/>
            <ac:spMk id="2" creationId="{A6A2929C-CFD7-42CF-C2B6-71D9EEF11094}"/>
          </ac:spMkLst>
        </pc:spChg>
        <pc:spChg chg="add del mod ord">
          <ac:chgData name="Kerry Adair" userId="bd88304f-e014-4026-992c-301a0817f52a" providerId="ADAL" clId="{28A45FC6-F5E4-4606-B0A9-F6A2DC5FF002}" dt="2022-08-22T18:09:06.772" v="2621"/>
          <ac:spMkLst>
            <pc:docMk/>
            <pc:sldMk cId="0" sldId="629"/>
            <ac:spMk id="3" creationId="{0C9AA4D8-F790-283F-3572-0449527FB8A4}"/>
          </ac:spMkLst>
        </pc:spChg>
        <pc:spChg chg="del mod">
          <ac:chgData name="Kerry Adair" userId="bd88304f-e014-4026-992c-301a0817f52a" providerId="ADAL" clId="{28A45FC6-F5E4-4606-B0A9-F6A2DC5FF002}" dt="2022-08-22T18:07:47.620" v="2609" actId="478"/>
          <ac:spMkLst>
            <pc:docMk/>
            <pc:sldMk cId="0" sldId="629"/>
            <ac:spMk id="54275" creationId="{09D78E58-DCFC-436D-8FD0-5B5BD611C5AE}"/>
          </ac:spMkLst>
        </pc:spChg>
        <pc:picChg chg="add del mod">
          <ac:chgData name="Kerry Adair" userId="bd88304f-e014-4026-992c-301a0817f52a" providerId="ADAL" clId="{28A45FC6-F5E4-4606-B0A9-F6A2DC5FF002}" dt="2022-08-22T18:08:56.732" v="2620"/>
          <ac:picMkLst>
            <pc:docMk/>
            <pc:sldMk cId="0" sldId="629"/>
            <ac:picMk id="4" creationId="{ED2D8678-1551-4DAD-01EC-2CDB971255B4}"/>
          </ac:picMkLst>
        </pc:picChg>
        <pc:picChg chg="add mod">
          <ac:chgData name="Kerry Adair" userId="bd88304f-e014-4026-992c-301a0817f52a" providerId="ADAL" clId="{28A45FC6-F5E4-4606-B0A9-F6A2DC5FF002}" dt="2022-08-22T18:09:06.772" v="2621"/>
          <ac:picMkLst>
            <pc:docMk/>
            <pc:sldMk cId="0" sldId="629"/>
            <ac:picMk id="5" creationId="{62FC4052-61AC-7AE9-1536-1B306729E7E2}"/>
          </ac:picMkLst>
        </pc:picChg>
        <pc:picChg chg="del">
          <ac:chgData name="Kerry Adair" userId="bd88304f-e014-4026-992c-301a0817f52a" providerId="ADAL" clId="{28A45FC6-F5E4-4606-B0A9-F6A2DC5FF002}" dt="2022-08-17T18:39:09.793" v="1147" actId="478"/>
          <ac:picMkLst>
            <pc:docMk/>
            <pc:sldMk cId="0" sldId="629"/>
            <ac:picMk id="54274" creationId="{172B0992-BD75-4438-9544-495D13349625}"/>
          </ac:picMkLst>
        </pc:picChg>
        <pc:picChg chg="del">
          <ac:chgData name="Kerry Adair" userId="bd88304f-e014-4026-992c-301a0817f52a" providerId="ADAL" clId="{28A45FC6-F5E4-4606-B0A9-F6A2DC5FF002}" dt="2022-08-22T18:08:42.081" v="2617" actId="21"/>
          <ac:picMkLst>
            <pc:docMk/>
            <pc:sldMk cId="0" sldId="629"/>
            <ac:picMk id="54276" creationId="{7D5FEE67-2258-46EB-95DD-5B8C0951A37C}"/>
          </ac:picMkLst>
        </pc:picChg>
      </pc:sldChg>
      <pc:sldChg chg="delSp add del">
        <pc:chgData name="Kerry Adair" userId="bd88304f-e014-4026-992c-301a0817f52a" providerId="ADAL" clId="{28A45FC6-F5E4-4606-B0A9-F6A2DC5FF002}" dt="2022-08-22T18:13:02.566" v="2633" actId="47"/>
        <pc:sldMkLst>
          <pc:docMk/>
          <pc:sldMk cId="0" sldId="635"/>
        </pc:sldMkLst>
        <pc:picChg chg="del">
          <ac:chgData name="Kerry Adair" userId="bd88304f-e014-4026-992c-301a0817f52a" providerId="ADAL" clId="{28A45FC6-F5E4-4606-B0A9-F6A2DC5FF002}" dt="2022-08-17T18:39:11.410" v="1148" actId="478"/>
          <ac:picMkLst>
            <pc:docMk/>
            <pc:sldMk cId="0" sldId="635"/>
            <ac:picMk id="56322" creationId="{DCFB2DAC-FDF1-4A33-B59B-4B0F4A6E7387}"/>
          </ac:picMkLst>
        </pc:picChg>
        <pc:picChg chg="del">
          <ac:chgData name="Kerry Adair" userId="bd88304f-e014-4026-992c-301a0817f52a" providerId="ADAL" clId="{28A45FC6-F5E4-4606-B0A9-F6A2DC5FF002}" dt="2022-08-22T18:12:45.165" v="2629" actId="21"/>
          <ac:picMkLst>
            <pc:docMk/>
            <pc:sldMk cId="0" sldId="635"/>
            <ac:picMk id="56324" creationId="{02F12B46-5E5C-44D8-A16A-2854459FE67C}"/>
          </ac:picMkLst>
        </pc:picChg>
      </pc:sldChg>
      <pc:sldChg chg="addSp delSp modSp del mod">
        <pc:chgData name="Kerry Adair" userId="bd88304f-e014-4026-992c-301a0817f52a" providerId="ADAL" clId="{28A45FC6-F5E4-4606-B0A9-F6A2DC5FF002}" dt="2022-08-22T18:15:48.217" v="2655" actId="2696"/>
        <pc:sldMkLst>
          <pc:docMk/>
          <pc:sldMk cId="0" sldId="636"/>
        </pc:sldMkLst>
        <pc:grpChg chg="add del mod">
          <ac:chgData name="Kerry Adair" userId="bd88304f-e014-4026-992c-301a0817f52a" providerId="ADAL" clId="{28A45FC6-F5E4-4606-B0A9-F6A2DC5FF002}" dt="2022-08-22T18:14:57.059" v="2644" actId="21"/>
          <ac:grpSpMkLst>
            <pc:docMk/>
            <pc:sldMk cId="0" sldId="636"/>
            <ac:grpSpMk id="58400" creationId="{BD51EC76-8BC4-435B-94FC-BC89A357C332}"/>
          </ac:grpSpMkLst>
        </pc:grpChg>
        <pc:graphicFrameChg chg="del modGraphic">
          <ac:chgData name="Kerry Adair" userId="bd88304f-e014-4026-992c-301a0817f52a" providerId="ADAL" clId="{28A45FC6-F5E4-4606-B0A9-F6A2DC5FF002}" dt="2022-08-22T18:14:28.531" v="2640" actId="21"/>
          <ac:graphicFrameMkLst>
            <pc:docMk/>
            <pc:sldMk cId="0" sldId="636"/>
            <ac:graphicFrameMk id="879621" creationId="{D9143970-ED40-42A1-9518-06708468CBAE}"/>
          </ac:graphicFrameMkLst>
        </pc:graphicFrameChg>
        <pc:picChg chg="add del">
          <ac:chgData name="Kerry Adair" userId="bd88304f-e014-4026-992c-301a0817f52a" providerId="ADAL" clId="{28A45FC6-F5E4-4606-B0A9-F6A2DC5FF002}" dt="2022-08-22T18:14:11.393" v="2639"/>
          <ac:picMkLst>
            <pc:docMk/>
            <pc:sldMk cId="0" sldId="636"/>
            <ac:picMk id="5" creationId="{D5BB7EF4-DD74-48E2-43BA-9B77F7CDCC2F}"/>
          </ac:picMkLst>
        </pc:picChg>
        <pc:picChg chg="del">
          <ac:chgData name="Kerry Adair" userId="bd88304f-e014-4026-992c-301a0817f52a" providerId="ADAL" clId="{28A45FC6-F5E4-4606-B0A9-F6A2DC5FF002}" dt="2022-08-17T18:39:12.858" v="1149" actId="478"/>
          <ac:picMkLst>
            <pc:docMk/>
            <pc:sldMk cId="0" sldId="636"/>
            <ac:picMk id="58370" creationId="{821A9D24-1A4D-4D7A-B82A-93F3D750F2A4}"/>
          </ac:picMkLst>
        </pc:picChg>
      </pc:sldChg>
      <pc:sldChg chg="delSp del mod">
        <pc:chgData name="Kerry Adair" userId="bd88304f-e014-4026-992c-301a0817f52a" providerId="ADAL" clId="{28A45FC6-F5E4-4606-B0A9-F6A2DC5FF002}" dt="2022-08-22T18:23:02.720" v="2667" actId="2696"/>
        <pc:sldMkLst>
          <pc:docMk/>
          <pc:sldMk cId="0" sldId="637"/>
        </pc:sldMkLst>
        <pc:grpChg chg="del">
          <ac:chgData name="Kerry Adair" userId="bd88304f-e014-4026-992c-301a0817f52a" providerId="ADAL" clId="{28A45FC6-F5E4-4606-B0A9-F6A2DC5FF002}" dt="2022-08-22T18:20:43.122" v="2660" actId="21"/>
          <ac:grpSpMkLst>
            <pc:docMk/>
            <pc:sldMk cId="0" sldId="637"/>
            <ac:grpSpMk id="60445" creationId="{886D19DD-085F-4003-87B4-EEFE7D934A2B}"/>
          </ac:grpSpMkLst>
        </pc:grpChg>
        <pc:graphicFrameChg chg="del">
          <ac:chgData name="Kerry Adair" userId="bd88304f-e014-4026-992c-301a0817f52a" providerId="ADAL" clId="{28A45FC6-F5E4-4606-B0A9-F6A2DC5FF002}" dt="2022-08-22T18:17:32.115" v="2658" actId="21"/>
          <ac:graphicFrameMkLst>
            <pc:docMk/>
            <pc:sldMk cId="0" sldId="637"/>
            <ac:graphicFrameMk id="881669" creationId="{B43A200C-154F-4F27-A4B0-E0A1BD86BBD5}"/>
          </ac:graphicFrameMkLst>
        </pc:graphicFrameChg>
        <pc:picChg chg="del">
          <ac:chgData name="Kerry Adair" userId="bd88304f-e014-4026-992c-301a0817f52a" providerId="ADAL" clId="{28A45FC6-F5E4-4606-B0A9-F6A2DC5FF002}" dt="2022-08-17T18:41:25.065" v="1205" actId="478"/>
          <ac:picMkLst>
            <pc:docMk/>
            <pc:sldMk cId="0" sldId="637"/>
            <ac:picMk id="60418" creationId="{BDE54F1A-B45C-40AD-9654-E85A6B2354E5}"/>
          </ac:picMkLst>
        </pc:picChg>
      </pc:sldChg>
      <pc:sldChg chg="delSp modSp del mod">
        <pc:chgData name="Kerry Adair" userId="bd88304f-e014-4026-992c-301a0817f52a" providerId="ADAL" clId="{28A45FC6-F5E4-4606-B0A9-F6A2DC5FF002}" dt="2022-08-22T18:51:51.706" v="3225" actId="2696"/>
        <pc:sldMkLst>
          <pc:docMk/>
          <pc:sldMk cId="0" sldId="638"/>
        </pc:sldMkLst>
        <pc:spChg chg="del">
          <ac:chgData name="Kerry Adair" userId="bd88304f-e014-4026-992c-301a0817f52a" providerId="ADAL" clId="{28A45FC6-F5E4-4606-B0A9-F6A2DC5FF002}" dt="2022-08-22T18:47:08.342" v="3208" actId="21"/>
          <ac:spMkLst>
            <pc:docMk/>
            <pc:sldMk cId="0" sldId="638"/>
            <ac:spMk id="62506" creationId="{8C236D6E-8B28-43A9-8E60-EE174087CC56}"/>
          </ac:spMkLst>
        </pc:spChg>
        <pc:spChg chg="mod">
          <ac:chgData name="Kerry Adair" userId="bd88304f-e014-4026-992c-301a0817f52a" providerId="ADAL" clId="{28A45FC6-F5E4-4606-B0A9-F6A2DC5FF002}" dt="2022-08-22T18:47:08.342" v="3208" actId="21"/>
          <ac:spMkLst>
            <pc:docMk/>
            <pc:sldMk cId="0" sldId="638"/>
            <ac:spMk id="62507" creationId="{00673C63-99E5-43FC-8893-3596BD349336}"/>
          </ac:spMkLst>
        </pc:spChg>
        <pc:spChg chg="mod">
          <ac:chgData name="Kerry Adair" userId="bd88304f-e014-4026-992c-301a0817f52a" providerId="ADAL" clId="{28A45FC6-F5E4-4606-B0A9-F6A2DC5FF002}" dt="2022-08-22T18:47:08.342" v="3208" actId="21"/>
          <ac:spMkLst>
            <pc:docMk/>
            <pc:sldMk cId="0" sldId="638"/>
            <ac:spMk id="62508" creationId="{3E8B8DD3-DB42-4B00-B12F-54E5894D2710}"/>
          </ac:spMkLst>
        </pc:spChg>
        <pc:spChg chg="mod">
          <ac:chgData name="Kerry Adair" userId="bd88304f-e014-4026-992c-301a0817f52a" providerId="ADAL" clId="{28A45FC6-F5E4-4606-B0A9-F6A2DC5FF002}" dt="2022-08-22T18:47:08.342" v="3208" actId="21"/>
          <ac:spMkLst>
            <pc:docMk/>
            <pc:sldMk cId="0" sldId="638"/>
            <ac:spMk id="62509" creationId="{DC3C8074-F2D1-4C31-B9C3-935C96F245E1}"/>
          </ac:spMkLst>
        </pc:spChg>
        <pc:spChg chg="mod">
          <ac:chgData name="Kerry Adair" userId="bd88304f-e014-4026-992c-301a0817f52a" providerId="ADAL" clId="{28A45FC6-F5E4-4606-B0A9-F6A2DC5FF002}" dt="2022-08-22T18:47:08.342" v="3208" actId="21"/>
          <ac:spMkLst>
            <pc:docMk/>
            <pc:sldMk cId="0" sldId="638"/>
            <ac:spMk id="62510" creationId="{CEA0FB22-E938-4CEB-94BE-80FAD3110127}"/>
          </ac:spMkLst>
        </pc:spChg>
        <pc:spChg chg="mod">
          <ac:chgData name="Kerry Adair" userId="bd88304f-e014-4026-992c-301a0817f52a" providerId="ADAL" clId="{28A45FC6-F5E4-4606-B0A9-F6A2DC5FF002}" dt="2022-08-22T18:47:08.342" v="3208" actId="21"/>
          <ac:spMkLst>
            <pc:docMk/>
            <pc:sldMk cId="0" sldId="638"/>
            <ac:spMk id="62511" creationId="{E0C7DF51-D675-43AC-BEAD-727842AFD8D2}"/>
          </ac:spMkLst>
        </pc:spChg>
        <pc:spChg chg="mod">
          <ac:chgData name="Kerry Adair" userId="bd88304f-e014-4026-992c-301a0817f52a" providerId="ADAL" clId="{28A45FC6-F5E4-4606-B0A9-F6A2DC5FF002}" dt="2022-08-22T18:47:08.342" v="3208" actId="21"/>
          <ac:spMkLst>
            <pc:docMk/>
            <pc:sldMk cId="0" sldId="638"/>
            <ac:spMk id="62512" creationId="{D4572C6E-52A9-4486-9354-9ADAF42CECDA}"/>
          </ac:spMkLst>
        </pc:spChg>
        <pc:spChg chg="mod">
          <ac:chgData name="Kerry Adair" userId="bd88304f-e014-4026-992c-301a0817f52a" providerId="ADAL" clId="{28A45FC6-F5E4-4606-B0A9-F6A2DC5FF002}" dt="2022-08-22T18:47:08.342" v="3208" actId="21"/>
          <ac:spMkLst>
            <pc:docMk/>
            <pc:sldMk cId="0" sldId="638"/>
            <ac:spMk id="62513" creationId="{74BED2C3-6F1A-4BF9-BDFD-B563600EFC6C}"/>
          </ac:spMkLst>
        </pc:spChg>
        <pc:spChg chg="mod">
          <ac:chgData name="Kerry Adair" userId="bd88304f-e014-4026-992c-301a0817f52a" providerId="ADAL" clId="{28A45FC6-F5E4-4606-B0A9-F6A2DC5FF002}" dt="2022-08-22T18:47:08.342" v="3208" actId="21"/>
          <ac:spMkLst>
            <pc:docMk/>
            <pc:sldMk cId="0" sldId="638"/>
            <ac:spMk id="62514" creationId="{CDB78464-B840-4E2F-960C-8621DD2B2C4C}"/>
          </ac:spMkLst>
        </pc:spChg>
        <pc:spChg chg="mod">
          <ac:chgData name="Kerry Adair" userId="bd88304f-e014-4026-992c-301a0817f52a" providerId="ADAL" clId="{28A45FC6-F5E4-4606-B0A9-F6A2DC5FF002}" dt="2022-08-22T18:47:08.342" v="3208" actId="21"/>
          <ac:spMkLst>
            <pc:docMk/>
            <pc:sldMk cId="0" sldId="638"/>
            <ac:spMk id="62515" creationId="{F332EEC3-560F-4F75-85D8-A935D7EA26E2}"/>
          </ac:spMkLst>
        </pc:spChg>
        <pc:spChg chg="mod">
          <ac:chgData name="Kerry Adair" userId="bd88304f-e014-4026-992c-301a0817f52a" providerId="ADAL" clId="{28A45FC6-F5E4-4606-B0A9-F6A2DC5FF002}" dt="2022-08-22T18:47:08.342" v="3208" actId="21"/>
          <ac:spMkLst>
            <pc:docMk/>
            <pc:sldMk cId="0" sldId="638"/>
            <ac:spMk id="62516" creationId="{667F5B52-8025-4DB0-A93C-29839D8D6C5C}"/>
          </ac:spMkLst>
        </pc:spChg>
        <pc:spChg chg="mod">
          <ac:chgData name="Kerry Adair" userId="bd88304f-e014-4026-992c-301a0817f52a" providerId="ADAL" clId="{28A45FC6-F5E4-4606-B0A9-F6A2DC5FF002}" dt="2022-08-22T18:47:08.342" v="3208" actId="21"/>
          <ac:spMkLst>
            <pc:docMk/>
            <pc:sldMk cId="0" sldId="638"/>
            <ac:spMk id="62517" creationId="{7393DBCB-9646-4B5F-8FEE-F6C11C06FE47}"/>
          </ac:spMkLst>
        </pc:spChg>
        <pc:spChg chg="mod">
          <ac:chgData name="Kerry Adair" userId="bd88304f-e014-4026-992c-301a0817f52a" providerId="ADAL" clId="{28A45FC6-F5E4-4606-B0A9-F6A2DC5FF002}" dt="2022-08-22T18:47:08.342" v="3208" actId="21"/>
          <ac:spMkLst>
            <pc:docMk/>
            <pc:sldMk cId="0" sldId="638"/>
            <ac:spMk id="62518" creationId="{1C5C3462-965C-4BCC-8131-BD169736E84E}"/>
          </ac:spMkLst>
        </pc:spChg>
        <pc:spChg chg="mod">
          <ac:chgData name="Kerry Adair" userId="bd88304f-e014-4026-992c-301a0817f52a" providerId="ADAL" clId="{28A45FC6-F5E4-4606-B0A9-F6A2DC5FF002}" dt="2022-08-22T18:47:08.342" v="3208" actId="21"/>
          <ac:spMkLst>
            <pc:docMk/>
            <pc:sldMk cId="0" sldId="638"/>
            <ac:spMk id="62519" creationId="{FE929890-9FFE-4646-A9F9-86FA5DDCDFEF}"/>
          </ac:spMkLst>
        </pc:spChg>
        <pc:spChg chg="mod">
          <ac:chgData name="Kerry Adair" userId="bd88304f-e014-4026-992c-301a0817f52a" providerId="ADAL" clId="{28A45FC6-F5E4-4606-B0A9-F6A2DC5FF002}" dt="2022-08-22T18:47:08.342" v="3208" actId="21"/>
          <ac:spMkLst>
            <pc:docMk/>
            <pc:sldMk cId="0" sldId="638"/>
            <ac:spMk id="62520" creationId="{F0FD5DF9-EA81-4E8C-B58F-30ECD003BFB1}"/>
          </ac:spMkLst>
        </pc:spChg>
        <pc:spChg chg="mod">
          <ac:chgData name="Kerry Adair" userId="bd88304f-e014-4026-992c-301a0817f52a" providerId="ADAL" clId="{28A45FC6-F5E4-4606-B0A9-F6A2DC5FF002}" dt="2022-08-22T18:47:08.342" v="3208" actId="21"/>
          <ac:spMkLst>
            <pc:docMk/>
            <pc:sldMk cId="0" sldId="638"/>
            <ac:spMk id="62521" creationId="{9798FEBE-C681-4B8C-AC51-2C8E60F0ED81}"/>
          </ac:spMkLst>
        </pc:spChg>
        <pc:spChg chg="mod">
          <ac:chgData name="Kerry Adair" userId="bd88304f-e014-4026-992c-301a0817f52a" providerId="ADAL" clId="{28A45FC6-F5E4-4606-B0A9-F6A2DC5FF002}" dt="2022-08-22T18:47:08.342" v="3208" actId="21"/>
          <ac:spMkLst>
            <pc:docMk/>
            <pc:sldMk cId="0" sldId="638"/>
            <ac:spMk id="62522" creationId="{57545526-6B9D-4107-A00E-643F294D3D1C}"/>
          </ac:spMkLst>
        </pc:spChg>
        <pc:spChg chg="mod">
          <ac:chgData name="Kerry Adair" userId="bd88304f-e014-4026-992c-301a0817f52a" providerId="ADAL" clId="{28A45FC6-F5E4-4606-B0A9-F6A2DC5FF002}" dt="2022-08-22T18:47:08.342" v="3208" actId="21"/>
          <ac:spMkLst>
            <pc:docMk/>
            <pc:sldMk cId="0" sldId="638"/>
            <ac:spMk id="62523" creationId="{8E4DE20D-826B-4F06-B9DC-ACDC3B0125EC}"/>
          </ac:spMkLst>
        </pc:spChg>
        <pc:spChg chg="mod">
          <ac:chgData name="Kerry Adair" userId="bd88304f-e014-4026-992c-301a0817f52a" providerId="ADAL" clId="{28A45FC6-F5E4-4606-B0A9-F6A2DC5FF002}" dt="2022-08-22T18:47:08.342" v="3208" actId="21"/>
          <ac:spMkLst>
            <pc:docMk/>
            <pc:sldMk cId="0" sldId="638"/>
            <ac:spMk id="62524" creationId="{4086FC96-54EA-4C46-80DA-5C0C96925074}"/>
          </ac:spMkLst>
        </pc:spChg>
        <pc:spChg chg="mod">
          <ac:chgData name="Kerry Adair" userId="bd88304f-e014-4026-992c-301a0817f52a" providerId="ADAL" clId="{28A45FC6-F5E4-4606-B0A9-F6A2DC5FF002}" dt="2022-08-22T18:47:08.342" v="3208" actId="21"/>
          <ac:spMkLst>
            <pc:docMk/>
            <pc:sldMk cId="0" sldId="638"/>
            <ac:spMk id="62525" creationId="{3FE6F114-27AC-4E87-9915-5F1A1459BC48}"/>
          </ac:spMkLst>
        </pc:spChg>
        <pc:spChg chg="mod">
          <ac:chgData name="Kerry Adair" userId="bd88304f-e014-4026-992c-301a0817f52a" providerId="ADAL" clId="{28A45FC6-F5E4-4606-B0A9-F6A2DC5FF002}" dt="2022-08-22T18:47:08.342" v="3208" actId="21"/>
          <ac:spMkLst>
            <pc:docMk/>
            <pc:sldMk cId="0" sldId="638"/>
            <ac:spMk id="62526" creationId="{9BDACD83-8120-4075-9A93-6D96FD3D7A29}"/>
          </ac:spMkLst>
        </pc:spChg>
        <pc:spChg chg="mod">
          <ac:chgData name="Kerry Adair" userId="bd88304f-e014-4026-992c-301a0817f52a" providerId="ADAL" clId="{28A45FC6-F5E4-4606-B0A9-F6A2DC5FF002}" dt="2022-08-22T18:47:08.342" v="3208" actId="21"/>
          <ac:spMkLst>
            <pc:docMk/>
            <pc:sldMk cId="0" sldId="638"/>
            <ac:spMk id="62527" creationId="{01971A35-AFC1-4CE2-A507-ADDDBE154771}"/>
          </ac:spMkLst>
        </pc:spChg>
        <pc:spChg chg="mod">
          <ac:chgData name="Kerry Adair" userId="bd88304f-e014-4026-992c-301a0817f52a" providerId="ADAL" clId="{28A45FC6-F5E4-4606-B0A9-F6A2DC5FF002}" dt="2022-08-22T18:47:08.342" v="3208" actId="21"/>
          <ac:spMkLst>
            <pc:docMk/>
            <pc:sldMk cId="0" sldId="638"/>
            <ac:spMk id="62528" creationId="{A55417B9-93D3-4904-9D96-FCB7272253CD}"/>
          </ac:spMkLst>
        </pc:spChg>
        <pc:spChg chg="mod">
          <ac:chgData name="Kerry Adair" userId="bd88304f-e014-4026-992c-301a0817f52a" providerId="ADAL" clId="{28A45FC6-F5E4-4606-B0A9-F6A2DC5FF002}" dt="2022-08-22T18:47:08.342" v="3208" actId="21"/>
          <ac:spMkLst>
            <pc:docMk/>
            <pc:sldMk cId="0" sldId="638"/>
            <ac:spMk id="62529" creationId="{32A6F821-2C77-427B-969B-2BC9623DF4A2}"/>
          </ac:spMkLst>
        </pc:spChg>
        <pc:spChg chg="mod">
          <ac:chgData name="Kerry Adair" userId="bd88304f-e014-4026-992c-301a0817f52a" providerId="ADAL" clId="{28A45FC6-F5E4-4606-B0A9-F6A2DC5FF002}" dt="2022-08-22T18:47:08.342" v="3208" actId="21"/>
          <ac:spMkLst>
            <pc:docMk/>
            <pc:sldMk cId="0" sldId="638"/>
            <ac:spMk id="62530" creationId="{4A09070E-2382-4375-971B-2DA28618EE0C}"/>
          </ac:spMkLst>
        </pc:spChg>
        <pc:spChg chg="mod">
          <ac:chgData name="Kerry Adair" userId="bd88304f-e014-4026-992c-301a0817f52a" providerId="ADAL" clId="{28A45FC6-F5E4-4606-B0A9-F6A2DC5FF002}" dt="2022-08-22T18:47:08.342" v="3208" actId="21"/>
          <ac:spMkLst>
            <pc:docMk/>
            <pc:sldMk cId="0" sldId="638"/>
            <ac:spMk id="62531" creationId="{D0712E15-7063-48BC-8E21-6652C410D23B}"/>
          </ac:spMkLst>
        </pc:spChg>
        <pc:spChg chg="mod">
          <ac:chgData name="Kerry Adair" userId="bd88304f-e014-4026-992c-301a0817f52a" providerId="ADAL" clId="{28A45FC6-F5E4-4606-B0A9-F6A2DC5FF002}" dt="2022-08-22T18:47:08.342" v="3208" actId="21"/>
          <ac:spMkLst>
            <pc:docMk/>
            <pc:sldMk cId="0" sldId="638"/>
            <ac:spMk id="62532" creationId="{6A626DE2-2B40-4710-8A21-9785C568DDE0}"/>
          </ac:spMkLst>
        </pc:spChg>
        <pc:spChg chg="mod">
          <ac:chgData name="Kerry Adair" userId="bd88304f-e014-4026-992c-301a0817f52a" providerId="ADAL" clId="{28A45FC6-F5E4-4606-B0A9-F6A2DC5FF002}" dt="2022-08-22T18:47:08.342" v="3208" actId="21"/>
          <ac:spMkLst>
            <pc:docMk/>
            <pc:sldMk cId="0" sldId="638"/>
            <ac:spMk id="62533" creationId="{D4B5EF53-0805-47DC-976F-B8D4B32CD134}"/>
          </ac:spMkLst>
        </pc:spChg>
        <pc:grpChg chg="del mod">
          <ac:chgData name="Kerry Adair" userId="bd88304f-e014-4026-992c-301a0817f52a" providerId="ADAL" clId="{28A45FC6-F5E4-4606-B0A9-F6A2DC5FF002}" dt="2022-08-22T18:47:28.525" v="3210" actId="21"/>
          <ac:grpSpMkLst>
            <pc:docMk/>
            <pc:sldMk cId="0" sldId="638"/>
            <ac:grpSpMk id="62504" creationId="{6EF81C14-2C99-478B-84E9-AED6183838E8}"/>
          </ac:grpSpMkLst>
        </pc:grpChg>
        <pc:graphicFrameChg chg="del mod modGraphic">
          <ac:chgData name="Kerry Adair" userId="bd88304f-e014-4026-992c-301a0817f52a" providerId="ADAL" clId="{28A45FC6-F5E4-4606-B0A9-F6A2DC5FF002}" dt="2022-08-22T18:46:41.445" v="3205" actId="21"/>
          <ac:graphicFrameMkLst>
            <pc:docMk/>
            <pc:sldMk cId="0" sldId="638"/>
            <ac:graphicFrameMk id="883717" creationId="{73ED89A5-B499-4394-95DA-25C942CD4DC0}"/>
          </ac:graphicFrameMkLst>
        </pc:graphicFrameChg>
        <pc:picChg chg="del">
          <ac:chgData name="Kerry Adair" userId="bd88304f-e014-4026-992c-301a0817f52a" providerId="ADAL" clId="{28A45FC6-F5E4-4606-B0A9-F6A2DC5FF002}" dt="2022-08-17T18:39:14.345" v="1150" actId="478"/>
          <ac:picMkLst>
            <pc:docMk/>
            <pc:sldMk cId="0" sldId="638"/>
            <ac:picMk id="62466" creationId="{FCB55A60-C2E2-4BDC-84B0-220DCEDADAAD}"/>
          </ac:picMkLst>
        </pc:picChg>
      </pc:sldChg>
      <pc:sldChg chg="delSp del">
        <pc:chgData name="Kerry Adair" userId="bd88304f-e014-4026-992c-301a0817f52a" providerId="ADAL" clId="{28A45FC6-F5E4-4606-B0A9-F6A2DC5FF002}" dt="2022-08-22T18:53:39.098" v="3236" actId="47"/>
        <pc:sldMkLst>
          <pc:docMk/>
          <pc:sldMk cId="0" sldId="639"/>
        </pc:sldMkLst>
        <pc:picChg chg="del">
          <ac:chgData name="Kerry Adair" userId="bd88304f-e014-4026-992c-301a0817f52a" providerId="ADAL" clId="{28A45FC6-F5E4-4606-B0A9-F6A2DC5FF002}" dt="2022-08-17T18:39:15.890" v="1151" actId="478"/>
          <ac:picMkLst>
            <pc:docMk/>
            <pc:sldMk cId="0" sldId="639"/>
            <ac:picMk id="64514" creationId="{3170DFF7-A2DD-49A5-B567-47F54A9BFE46}"/>
          </ac:picMkLst>
        </pc:picChg>
        <pc:picChg chg="del">
          <ac:chgData name="Kerry Adair" userId="bd88304f-e014-4026-992c-301a0817f52a" providerId="ADAL" clId="{28A45FC6-F5E4-4606-B0A9-F6A2DC5FF002}" dt="2022-08-22T18:53:29.943" v="3234" actId="21"/>
          <ac:picMkLst>
            <pc:docMk/>
            <pc:sldMk cId="0" sldId="639"/>
            <ac:picMk id="64516" creationId="{760EF78A-6916-4E02-9034-44087A87CA29}"/>
          </ac:picMkLst>
        </pc:picChg>
      </pc:sldChg>
      <pc:sldChg chg="addSp delSp modSp mod chgLayout">
        <pc:chgData name="Kerry Adair" userId="bd88304f-e014-4026-992c-301a0817f52a" providerId="ADAL" clId="{28A45FC6-F5E4-4606-B0A9-F6A2DC5FF002}" dt="2022-08-17T19:01:50.135" v="1318" actId="255"/>
        <pc:sldMkLst>
          <pc:docMk/>
          <pc:sldMk cId="0" sldId="650"/>
        </pc:sldMkLst>
        <pc:spChg chg="mod ord">
          <ac:chgData name="Kerry Adair" userId="bd88304f-e014-4026-992c-301a0817f52a" providerId="ADAL" clId="{28A45FC6-F5E4-4606-B0A9-F6A2DC5FF002}" dt="2022-08-17T18:58:59.598" v="1279" actId="700"/>
          <ac:spMkLst>
            <pc:docMk/>
            <pc:sldMk cId="0" sldId="650"/>
            <ac:spMk id="2" creationId="{A296976F-04D5-E8F8-F82C-F843CECD6E7F}"/>
          </ac:spMkLst>
        </pc:spChg>
        <pc:spChg chg="mod ord">
          <ac:chgData name="Kerry Adair" userId="bd88304f-e014-4026-992c-301a0817f52a" providerId="ADAL" clId="{28A45FC6-F5E4-4606-B0A9-F6A2DC5FF002}" dt="2022-08-17T18:58:59.598" v="1279" actId="700"/>
          <ac:spMkLst>
            <pc:docMk/>
            <pc:sldMk cId="0" sldId="650"/>
            <ac:spMk id="3" creationId="{67704201-67BE-8674-2605-1B2BDEF5F388}"/>
          </ac:spMkLst>
        </pc:spChg>
        <pc:spChg chg="mod ord">
          <ac:chgData name="Kerry Adair" userId="bd88304f-e014-4026-992c-301a0817f52a" providerId="ADAL" clId="{28A45FC6-F5E4-4606-B0A9-F6A2DC5FF002}" dt="2022-08-17T18:58:59.598" v="1279" actId="700"/>
          <ac:spMkLst>
            <pc:docMk/>
            <pc:sldMk cId="0" sldId="650"/>
            <ac:spMk id="4" creationId="{2B94DE6B-864D-B07E-C61D-F7FE254ADEF7}"/>
          </ac:spMkLst>
        </pc:spChg>
        <pc:spChg chg="add mod ord">
          <ac:chgData name="Kerry Adair" userId="bd88304f-e014-4026-992c-301a0817f52a" providerId="ADAL" clId="{28A45FC6-F5E4-4606-B0A9-F6A2DC5FF002}" dt="2022-08-17T18:59:18.418" v="1303" actId="20577"/>
          <ac:spMkLst>
            <pc:docMk/>
            <pc:sldMk cId="0" sldId="650"/>
            <ac:spMk id="5" creationId="{473E41C0-BB01-DA78-56FF-1F2BFB4E988C}"/>
          </ac:spMkLst>
        </pc:spChg>
        <pc:spChg chg="mod ord">
          <ac:chgData name="Kerry Adair" userId="bd88304f-e014-4026-992c-301a0817f52a" providerId="ADAL" clId="{28A45FC6-F5E4-4606-B0A9-F6A2DC5FF002}" dt="2022-08-17T19:01:50.135" v="1318" actId="255"/>
          <ac:spMkLst>
            <pc:docMk/>
            <pc:sldMk cId="0" sldId="650"/>
            <ac:spMk id="17410" creationId="{750A4DB0-3BDD-4CA7-89CD-35B580C47902}"/>
          </ac:spMkLst>
        </pc:spChg>
        <pc:spChg chg="del">
          <ac:chgData name="Kerry Adair" userId="bd88304f-e014-4026-992c-301a0817f52a" providerId="ADAL" clId="{28A45FC6-F5E4-4606-B0A9-F6A2DC5FF002}" dt="2022-08-17T18:58:50.487" v="1278" actId="478"/>
          <ac:spMkLst>
            <pc:docMk/>
            <pc:sldMk cId="0" sldId="650"/>
            <ac:spMk id="17412" creationId="{82E96C1E-F579-47AA-A7C7-1E1D9B10F63B}"/>
          </ac:spMkLst>
        </pc:spChg>
        <pc:picChg chg="del">
          <ac:chgData name="Kerry Adair" userId="bd88304f-e014-4026-992c-301a0817f52a" providerId="ADAL" clId="{28A45FC6-F5E4-4606-B0A9-F6A2DC5FF002}" dt="2022-08-17T18:38:47.148" v="1132" actId="478"/>
          <ac:picMkLst>
            <pc:docMk/>
            <pc:sldMk cId="0" sldId="650"/>
            <ac:picMk id="17411" creationId="{4F6DB3FA-F50D-4E82-B8B1-590283909445}"/>
          </ac:picMkLst>
        </pc:picChg>
      </pc:sldChg>
      <pc:sldChg chg="addSp delSp modSp mod modClrScheme chgLayout">
        <pc:chgData name="Kerry Adair" userId="bd88304f-e014-4026-992c-301a0817f52a" providerId="ADAL" clId="{28A45FC6-F5E4-4606-B0A9-F6A2DC5FF002}" dt="2022-08-26T08:51:52.293" v="5622" actId="27636"/>
        <pc:sldMkLst>
          <pc:docMk/>
          <pc:sldMk cId="0" sldId="652"/>
        </pc:sldMkLst>
        <pc:spChg chg="mod ord">
          <ac:chgData name="Kerry Adair" userId="bd88304f-e014-4026-992c-301a0817f52a" providerId="ADAL" clId="{28A45FC6-F5E4-4606-B0A9-F6A2DC5FF002}" dt="2022-08-17T20:44:10.069" v="1933" actId="700"/>
          <ac:spMkLst>
            <pc:docMk/>
            <pc:sldMk cId="0" sldId="652"/>
            <ac:spMk id="2" creationId="{5401B5DE-6655-23F8-412C-333223E426CF}"/>
          </ac:spMkLst>
        </pc:spChg>
        <pc:spChg chg="mod ord">
          <ac:chgData name="Kerry Adair" userId="bd88304f-e014-4026-992c-301a0817f52a" providerId="ADAL" clId="{28A45FC6-F5E4-4606-B0A9-F6A2DC5FF002}" dt="2022-08-17T20:44:10.069" v="1933" actId="700"/>
          <ac:spMkLst>
            <pc:docMk/>
            <pc:sldMk cId="0" sldId="652"/>
            <ac:spMk id="3" creationId="{7ED1ADEB-CB8B-4124-08D5-B84AEE3C198C}"/>
          </ac:spMkLst>
        </pc:spChg>
        <pc:spChg chg="mod ord">
          <ac:chgData name="Kerry Adair" userId="bd88304f-e014-4026-992c-301a0817f52a" providerId="ADAL" clId="{28A45FC6-F5E4-4606-B0A9-F6A2DC5FF002}" dt="2022-08-17T20:44:10.069" v="1933" actId="700"/>
          <ac:spMkLst>
            <pc:docMk/>
            <pc:sldMk cId="0" sldId="652"/>
            <ac:spMk id="4" creationId="{824F9A36-F06A-C21C-F616-BC725C19E1CB}"/>
          </ac:spMkLst>
        </pc:spChg>
        <pc:spChg chg="add del mod ord">
          <ac:chgData name="Kerry Adair" userId="bd88304f-e014-4026-992c-301a0817f52a" providerId="ADAL" clId="{28A45FC6-F5E4-4606-B0A9-F6A2DC5FF002}" dt="2022-08-17T20:44:10.069" v="1933" actId="700"/>
          <ac:spMkLst>
            <pc:docMk/>
            <pc:sldMk cId="0" sldId="652"/>
            <ac:spMk id="5" creationId="{09E64EAA-6DB6-BA38-F5F2-8E67142812E5}"/>
          </ac:spMkLst>
        </pc:spChg>
        <pc:spChg chg="add mod ord">
          <ac:chgData name="Kerry Adair" userId="bd88304f-e014-4026-992c-301a0817f52a" providerId="ADAL" clId="{28A45FC6-F5E4-4606-B0A9-F6A2DC5FF002}" dt="2022-08-17T20:45:04.722" v="1937" actId="14100"/>
          <ac:spMkLst>
            <pc:docMk/>
            <pc:sldMk cId="0" sldId="652"/>
            <ac:spMk id="6" creationId="{55224181-F957-B19D-A8D7-4066AEA66805}"/>
          </ac:spMkLst>
        </pc:spChg>
        <pc:spChg chg="add del mod ord">
          <ac:chgData name="Kerry Adair" userId="bd88304f-e014-4026-992c-301a0817f52a" providerId="ADAL" clId="{28A45FC6-F5E4-4606-B0A9-F6A2DC5FF002}" dt="2022-08-17T20:48:17.484" v="1989" actId="21"/>
          <ac:spMkLst>
            <pc:docMk/>
            <pc:sldMk cId="0" sldId="652"/>
            <ac:spMk id="7" creationId="{EC26A61E-A786-5741-7ADE-023CA521AE24}"/>
          </ac:spMkLst>
        </pc:spChg>
        <pc:spChg chg="add mod ord">
          <ac:chgData name="Kerry Adair" userId="bd88304f-e014-4026-992c-301a0817f52a" providerId="ADAL" clId="{28A45FC6-F5E4-4606-B0A9-F6A2DC5FF002}" dt="2022-08-26T08:51:52.293" v="5622" actId="27636"/>
          <ac:spMkLst>
            <pc:docMk/>
            <pc:sldMk cId="0" sldId="652"/>
            <ac:spMk id="8" creationId="{759DF15F-2B18-312D-6918-0A068020D235}"/>
          </ac:spMkLst>
        </pc:spChg>
        <pc:spChg chg="add mod">
          <ac:chgData name="Kerry Adair" userId="bd88304f-e014-4026-992c-301a0817f52a" providerId="ADAL" clId="{28A45FC6-F5E4-4606-B0A9-F6A2DC5FF002}" dt="2022-08-17T20:48:34.687" v="1992" actId="20577"/>
          <ac:spMkLst>
            <pc:docMk/>
            <pc:sldMk cId="0" sldId="652"/>
            <ac:spMk id="9" creationId="{FD09A25B-C261-7F5F-0E8F-24E87BC916E2}"/>
          </ac:spMkLst>
        </pc:spChg>
        <pc:spChg chg="del">
          <ac:chgData name="Kerry Adair" userId="bd88304f-e014-4026-992c-301a0817f52a" providerId="ADAL" clId="{28A45FC6-F5E4-4606-B0A9-F6A2DC5FF002}" dt="2022-08-17T20:44:17.754" v="1934" actId="478"/>
          <ac:spMkLst>
            <pc:docMk/>
            <pc:sldMk cId="0" sldId="652"/>
            <ac:spMk id="29698" creationId="{8EF05A81-3700-4D46-8DAD-F1ED8FE4AF2D}"/>
          </ac:spMkLst>
        </pc:spChg>
        <pc:spChg chg="del mod">
          <ac:chgData name="Kerry Adair" userId="bd88304f-e014-4026-992c-301a0817f52a" providerId="ADAL" clId="{28A45FC6-F5E4-4606-B0A9-F6A2DC5FF002}" dt="2022-08-17T20:45:41.152" v="1942" actId="478"/>
          <ac:spMkLst>
            <pc:docMk/>
            <pc:sldMk cId="0" sldId="652"/>
            <ac:spMk id="29700" creationId="{BC4E5843-F08E-4B13-8B28-CBD090B3C3FF}"/>
          </ac:spMkLst>
        </pc:spChg>
        <pc:graphicFrameChg chg="del">
          <ac:chgData name="Kerry Adair" userId="bd88304f-e014-4026-992c-301a0817f52a" providerId="ADAL" clId="{28A45FC6-F5E4-4606-B0A9-F6A2DC5FF002}" dt="2022-08-17T20:48:29.391" v="1990" actId="21"/>
          <ac:graphicFrameMkLst>
            <pc:docMk/>
            <pc:sldMk cId="0" sldId="652"/>
            <ac:graphicFrameMk id="29702" creationId="{18FFDFB1-6AFB-4BB4-A011-9EF87C585BEF}"/>
          </ac:graphicFrameMkLst>
        </pc:graphicFrameChg>
        <pc:picChg chg="add mod">
          <ac:chgData name="Kerry Adair" userId="bd88304f-e014-4026-992c-301a0817f52a" providerId="ADAL" clId="{28A45FC6-F5E4-4606-B0A9-F6A2DC5FF002}" dt="2022-08-17T20:49:53.692" v="1999" actId="1076"/>
          <ac:picMkLst>
            <pc:docMk/>
            <pc:sldMk cId="0" sldId="652"/>
            <ac:picMk id="11" creationId="{51BB9768-6D97-3F07-8270-5C2D310757CF}"/>
          </ac:picMkLst>
        </pc:picChg>
        <pc:picChg chg="del">
          <ac:chgData name="Kerry Adair" userId="bd88304f-e014-4026-992c-301a0817f52a" providerId="ADAL" clId="{28A45FC6-F5E4-4606-B0A9-F6A2DC5FF002}" dt="2022-08-17T18:38:56.549" v="1138" actId="478"/>
          <ac:picMkLst>
            <pc:docMk/>
            <pc:sldMk cId="0" sldId="652"/>
            <ac:picMk id="29699" creationId="{2D8106F3-6D1B-4B4F-813F-0810FBAC2EF2}"/>
          </ac:picMkLst>
        </pc:picChg>
      </pc:sldChg>
      <pc:sldChg chg="addSp delSp modSp mod modClrScheme chgLayout">
        <pc:chgData name="Kerry Adair" userId="bd88304f-e014-4026-992c-301a0817f52a" providerId="ADAL" clId="{28A45FC6-F5E4-4606-B0A9-F6A2DC5FF002}" dt="2022-08-22T19:06:01.677" v="3342" actId="113"/>
        <pc:sldMkLst>
          <pc:docMk/>
          <pc:sldMk cId="0" sldId="653"/>
        </pc:sldMkLst>
        <pc:spChg chg="mod ord">
          <ac:chgData name="Kerry Adair" userId="bd88304f-e014-4026-992c-301a0817f52a" providerId="ADAL" clId="{28A45FC6-F5E4-4606-B0A9-F6A2DC5FF002}" dt="2022-08-22T19:01:47.462" v="3316" actId="700"/>
          <ac:spMkLst>
            <pc:docMk/>
            <pc:sldMk cId="0" sldId="653"/>
            <ac:spMk id="2" creationId="{A88228BC-EFEE-257C-13E4-2785BAF3033C}"/>
          </ac:spMkLst>
        </pc:spChg>
        <pc:spChg chg="mod ord">
          <ac:chgData name="Kerry Adair" userId="bd88304f-e014-4026-992c-301a0817f52a" providerId="ADAL" clId="{28A45FC6-F5E4-4606-B0A9-F6A2DC5FF002}" dt="2022-08-22T19:01:47.462" v="3316" actId="700"/>
          <ac:spMkLst>
            <pc:docMk/>
            <pc:sldMk cId="0" sldId="653"/>
            <ac:spMk id="3" creationId="{568CBF71-41D8-B330-7E8B-474BE2E24CE1}"/>
          </ac:spMkLst>
        </pc:spChg>
        <pc:spChg chg="mod ord">
          <ac:chgData name="Kerry Adair" userId="bd88304f-e014-4026-992c-301a0817f52a" providerId="ADAL" clId="{28A45FC6-F5E4-4606-B0A9-F6A2DC5FF002}" dt="2022-08-22T19:01:47.462" v="3316" actId="700"/>
          <ac:spMkLst>
            <pc:docMk/>
            <pc:sldMk cId="0" sldId="653"/>
            <ac:spMk id="4" creationId="{4C0F1074-C4E0-83DB-2DE7-DB52C846D1E1}"/>
          </ac:spMkLst>
        </pc:spChg>
        <pc:spChg chg="add mod ord">
          <ac:chgData name="Kerry Adair" userId="bd88304f-e014-4026-992c-301a0817f52a" providerId="ADAL" clId="{28A45FC6-F5E4-4606-B0A9-F6A2DC5FF002}" dt="2022-08-22T19:02:05.599" v="3317"/>
          <ac:spMkLst>
            <pc:docMk/>
            <pc:sldMk cId="0" sldId="653"/>
            <ac:spMk id="5" creationId="{D6AF0848-673C-5220-2F65-EB85B05FDCCB}"/>
          </ac:spMkLst>
        </pc:spChg>
        <pc:spChg chg="add mod ord">
          <ac:chgData name="Kerry Adair" userId="bd88304f-e014-4026-992c-301a0817f52a" providerId="ADAL" clId="{28A45FC6-F5E4-4606-B0A9-F6A2DC5FF002}" dt="2022-08-22T19:06:01.677" v="3342" actId="113"/>
          <ac:spMkLst>
            <pc:docMk/>
            <pc:sldMk cId="0" sldId="653"/>
            <ac:spMk id="6" creationId="{747F350E-B42C-073A-3914-622DEE544B5A}"/>
          </ac:spMkLst>
        </pc:spChg>
        <pc:spChg chg="del mod">
          <ac:chgData name="Kerry Adair" userId="bd88304f-e014-4026-992c-301a0817f52a" providerId="ADAL" clId="{28A45FC6-F5E4-4606-B0A9-F6A2DC5FF002}" dt="2022-08-22T19:02:27.705" v="3320" actId="478"/>
          <ac:spMkLst>
            <pc:docMk/>
            <pc:sldMk cId="0" sldId="653"/>
            <ac:spMk id="84994" creationId="{E92FB939-20B6-4101-A4E6-23485119D2A1}"/>
          </ac:spMkLst>
        </pc:spChg>
        <pc:spChg chg="del">
          <ac:chgData name="Kerry Adair" userId="bd88304f-e014-4026-992c-301a0817f52a" providerId="ADAL" clId="{28A45FC6-F5E4-4606-B0A9-F6A2DC5FF002}" dt="2022-08-22T19:02:07.600" v="3318" actId="478"/>
          <ac:spMkLst>
            <pc:docMk/>
            <pc:sldMk cId="0" sldId="653"/>
            <ac:spMk id="84996" creationId="{7DC6FA44-BFD0-4835-831B-8325367D731F}"/>
          </ac:spMkLst>
        </pc:spChg>
        <pc:picChg chg="del">
          <ac:chgData name="Kerry Adair" userId="bd88304f-e014-4026-992c-301a0817f52a" providerId="ADAL" clId="{28A45FC6-F5E4-4606-B0A9-F6A2DC5FF002}" dt="2022-08-17T18:41:11.941" v="1201" actId="478"/>
          <ac:picMkLst>
            <pc:docMk/>
            <pc:sldMk cId="0" sldId="653"/>
            <ac:picMk id="84995" creationId="{FF216595-FA69-4588-8FF3-2129ECEDC84A}"/>
          </ac:picMkLst>
        </pc:picChg>
      </pc:sldChg>
      <pc:sldChg chg="addSp delSp modSp mod modClrScheme chgLayout">
        <pc:chgData name="Kerry Adair" userId="bd88304f-e014-4026-992c-301a0817f52a" providerId="ADAL" clId="{28A45FC6-F5E4-4606-B0A9-F6A2DC5FF002}" dt="2022-08-22T19:10:44.425" v="3375" actId="20577"/>
        <pc:sldMkLst>
          <pc:docMk/>
          <pc:sldMk cId="0" sldId="654"/>
        </pc:sldMkLst>
        <pc:spChg chg="mod ord">
          <ac:chgData name="Kerry Adair" userId="bd88304f-e014-4026-992c-301a0817f52a" providerId="ADAL" clId="{28A45FC6-F5E4-4606-B0A9-F6A2DC5FF002}" dt="2022-08-22T18:54:30.427" v="3237" actId="700"/>
          <ac:spMkLst>
            <pc:docMk/>
            <pc:sldMk cId="0" sldId="654"/>
            <ac:spMk id="2" creationId="{1D55E977-84BE-3452-1ABE-72785F3C9C56}"/>
          </ac:spMkLst>
        </pc:spChg>
        <pc:spChg chg="mod ord">
          <ac:chgData name="Kerry Adair" userId="bd88304f-e014-4026-992c-301a0817f52a" providerId="ADAL" clId="{28A45FC6-F5E4-4606-B0A9-F6A2DC5FF002}" dt="2022-08-22T18:54:30.427" v="3237" actId="700"/>
          <ac:spMkLst>
            <pc:docMk/>
            <pc:sldMk cId="0" sldId="654"/>
            <ac:spMk id="3" creationId="{936CF3A8-D357-25B3-06FF-D4900804EFDD}"/>
          </ac:spMkLst>
        </pc:spChg>
        <pc:spChg chg="mod ord">
          <ac:chgData name="Kerry Adair" userId="bd88304f-e014-4026-992c-301a0817f52a" providerId="ADAL" clId="{28A45FC6-F5E4-4606-B0A9-F6A2DC5FF002}" dt="2022-08-22T18:54:30.427" v="3237" actId="700"/>
          <ac:spMkLst>
            <pc:docMk/>
            <pc:sldMk cId="0" sldId="654"/>
            <ac:spMk id="4" creationId="{7D49323A-48DB-3945-4443-F93640F2D198}"/>
          </ac:spMkLst>
        </pc:spChg>
        <pc:spChg chg="add mod ord">
          <ac:chgData name="Kerry Adair" userId="bd88304f-e014-4026-992c-301a0817f52a" providerId="ADAL" clId="{28A45FC6-F5E4-4606-B0A9-F6A2DC5FF002}" dt="2022-08-22T19:10:44.425" v="3375" actId="20577"/>
          <ac:spMkLst>
            <pc:docMk/>
            <pc:sldMk cId="0" sldId="654"/>
            <ac:spMk id="5" creationId="{5FE473B0-15DD-2FA7-AAAB-0EEE40C6BCB5}"/>
          </ac:spMkLst>
        </pc:spChg>
        <pc:spChg chg="add mod ord">
          <ac:chgData name="Kerry Adair" userId="bd88304f-e014-4026-992c-301a0817f52a" providerId="ADAL" clId="{28A45FC6-F5E4-4606-B0A9-F6A2DC5FF002}" dt="2022-08-22T18:59:46.195" v="3315" actId="14100"/>
          <ac:spMkLst>
            <pc:docMk/>
            <pc:sldMk cId="0" sldId="654"/>
            <ac:spMk id="6" creationId="{97E85FB0-FF00-018D-6348-FDB38F470C9B}"/>
          </ac:spMkLst>
        </pc:spChg>
        <pc:spChg chg="del mod">
          <ac:chgData name="Kerry Adair" userId="bd88304f-e014-4026-992c-301a0817f52a" providerId="ADAL" clId="{28A45FC6-F5E4-4606-B0A9-F6A2DC5FF002}" dt="2022-08-22T18:56:00.126" v="3245" actId="478"/>
          <ac:spMkLst>
            <pc:docMk/>
            <pc:sldMk cId="0" sldId="654"/>
            <ac:spMk id="87042" creationId="{C650F042-7BDA-4D82-8D5A-3B0C861F8A3F}"/>
          </ac:spMkLst>
        </pc:spChg>
        <pc:spChg chg="del mod">
          <ac:chgData name="Kerry Adair" userId="bd88304f-e014-4026-992c-301a0817f52a" providerId="ADAL" clId="{28A45FC6-F5E4-4606-B0A9-F6A2DC5FF002}" dt="2022-08-22T18:54:45.914" v="3239" actId="478"/>
          <ac:spMkLst>
            <pc:docMk/>
            <pc:sldMk cId="0" sldId="654"/>
            <ac:spMk id="87044" creationId="{F06E7639-2EA0-4DCB-81A1-D631C087CA4E}"/>
          </ac:spMkLst>
        </pc:spChg>
        <pc:picChg chg="del">
          <ac:chgData name="Kerry Adair" userId="bd88304f-e014-4026-992c-301a0817f52a" providerId="ADAL" clId="{28A45FC6-F5E4-4606-B0A9-F6A2DC5FF002}" dt="2022-08-17T18:39:24.632" v="1158" actId="478"/>
          <ac:picMkLst>
            <pc:docMk/>
            <pc:sldMk cId="0" sldId="654"/>
            <ac:picMk id="87043" creationId="{17AE1B69-7399-4BE2-BCE0-A05028C35746}"/>
          </ac:picMkLst>
        </pc:picChg>
      </pc:sldChg>
      <pc:sldChg chg="addSp delSp modSp mod modClrScheme chgLayout">
        <pc:chgData name="Kerry Adair" userId="bd88304f-e014-4026-992c-301a0817f52a" providerId="ADAL" clId="{28A45FC6-F5E4-4606-B0A9-F6A2DC5FF002}" dt="2022-08-23T13:56:56.221" v="4286" actId="2711"/>
        <pc:sldMkLst>
          <pc:docMk/>
          <pc:sldMk cId="0" sldId="655"/>
        </pc:sldMkLst>
        <pc:spChg chg="mod ord">
          <ac:chgData name="Kerry Adair" userId="bd88304f-e014-4026-992c-301a0817f52a" providerId="ADAL" clId="{28A45FC6-F5E4-4606-B0A9-F6A2DC5FF002}" dt="2022-08-23T13:50:17.136" v="4238" actId="700"/>
          <ac:spMkLst>
            <pc:docMk/>
            <pc:sldMk cId="0" sldId="655"/>
            <ac:spMk id="2" creationId="{50385A60-5232-8423-7DD6-3833D7CABFCA}"/>
          </ac:spMkLst>
        </pc:spChg>
        <pc:spChg chg="mod ord">
          <ac:chgData name="Kerry Adair" userId="bd88304f-e014-4026-992c-301a0817f52a" providerId="ADAL" clId="{28A45FC6-F5E4-4606-B0A9-F6A2DC5FF002}" dt="2022-08-23T13:50:17.136" v="4238" actId="700"/>
          <ac:spMkLst>
            <pc:docMk/>
            <pc:sldMk cId="0" sldId="655"/>
            <ac:spMk id="3" creationId="{D315BEFA-EE65-477B-84A4-B42714CF3578}"/>
          </ac:spMkLst>
        </pc:spChg>
        <pc:spChg chg="mod ord">
          <ac:chgData name="Kerry Adair" userId="bd88304f-e014-4026-992c-301a0817f52a" providerId="ADAL" clId="{28A45FC6-F5E4-4606-B0A9-F6A2DC5FF002}" dt="2022-08-23T13:50:17.136" v="4238" actId="700"/>
          <ac:spMkLst>
            <pc:docMk/>
            <pc:sldMk cId="0" sldId="655"/>
            <ac:spMk id="4" creationId="{6BA0FC9E-B803-F766-DD17-A397DD183733}"/>
          </ac:spMkLst>
        </pc:spChg>
        <pc:spChg chg="add mod ord">
          <ac:chgData name="Kerry Adair" userId="bd88304f-e014-4026-992c-301a0817f52a" providerId="ADAL" clId="{28A45FC6-F5E4-4606-B0A9-F6A2DC5FF002}" dt="2022-08-23T13:55:59.342" v="4283" actId="255"/>
          <ac:spMkLst>
            <pc:docMk/>
            <pc:sldMk cId="0" sldId="655"/>
            <ac:spMk id="5" creationId="{D5C445E1-AC84-B1EA-2158-5D3D332CEE54}"/>
          </ac:spMkLst>
        </pc:spChg>
        <pc:spChg chg="add del mod ord">
          <ac:chgData name="Kerry Adair" userId="bd88304f-e014-4026-992c-301a0817f52a" providerId="ADAL" clId="{28A45FC6-F5E4-4606-B0A9-F6A2DC5FF002}" dt="2022-08-23T13:51:30.172" v="4246" actId="22"/>
          <ac:spMkLst>
            <pc:docMk/>
            <pc:sldMk cId="0" sldId="655"/>
            <ac:spMk id="6" creationId="{3714CD80-6AD1-068B-C7A1-3B187CFC6AB2}"/>
          </ac:spMkLst>
        </pc:spChg>
        <pc:spChg chg="add mod ord">
          <ac:chgData name="Kerry Adair" userId="bd88304f-e014-4026-992c-301a0817f52a" providerId="ADAL" clId="{28A45FC6-F5E4-4606-B0A9-F6A2DC5FF002}" dt="2022-08-23T13:56:56.221" v="4286" actId="2711"/>
          <ac:spMkLst>
            <pc:docMk/>
            <pc:sldMk cId="0" sldId="655"/>
            <ac:spMk id="7" creationId="{661F421E-2A21-D053-6FF1-17168909A99F}"/>
          </ac:spMkLst>
        </pc:spChg>
        <pc:spChg chg="del">
          <ac:chgData name="Kerry Adair" userId="bd88304f-e014-4026-992c-301a0817f52a" providerId="ADAL" clId="{28A45FC6-F5E4-4606-B0A9-F6A2DC5FF002}" dt="2022-08-23T13:49:18.305" v="4227" actId="478"/>
          <ac:spMkLst>
            <pc:docMk/>
            <pc:sldMk cId="0" sldId="655"/>
            <ac:spMk id="89091" creationId="{5A6CB220-7701-4F0C-A64B-3438B4EE8361}"/>
          </ac:spMkLst>
        </pc:spChg>
        <pc:spChg chg="del">
          <ac:chgData name="Kerry Adair" userId="bd88304f-e014-4026-992c-301a0817f52a" providerId="ADAL" clId="{28A45FC6-F5E4-4606-B0A9-F6A2DC5FF002}" dt="2022-08-23T13:49:56.992" v="4237" actId="478"/>
          <ac:spMkLst>
            <pc:docMk/>
            <pc:sldMk cId="0" sldId="655"/>
            <ac:spMk id="89092" creationId="{AB683377-15C4-4B8C-90B2-0979340542C0}"/>
          </ac:spMkLst>
        </pc:spChg>
        <pc:picChg chg="add mod ord">
          <ac:chgData name="Kerry Adair" userId="bd88304f-e014-4026-992c-301a0817f52a" providerId="ADAL" clId="{28A45FC6-F5E4-4606-B0A9-F6A2DC5FF002}" dt="2022-08-23T13:52:15.308" v="4254" actId="14100"/>
          <ac:picMkLst>
            <pc:docMk/>
            <pc:sldMk cId="0" sldId="655"/>
            <ac:picMk id="9" creationId="{9ECABB02-96E7-4011-36DC-CD20FF3AE41D}"/>
          </ac:picMkLst>
        </pc:picChg>
        <pc:picChg chg="del">
          <ac:chgData name="Kerry Adair" userId="bd88304f-e014-4026-992c-301a0817f52a" providerId="ADAL" clId="{28A45FC6-F5E4-4606-B0A9-F6A2DC5FF002}" dt="2022-08-17T18:39:25.782" v="1159" actId="478"/>
          <ac:picMkLst>
            <pc:docMk/>
            <pc:sldMk cId="0" sldId="655"/>
            <ac:picMk id="89090" creationId="{C39F74E6-83B2-425A-AD48-62BC1C2D226D}"/>
          </ac:picMkLst>
        </pc:picChg>
        <pc:picChg chg="del">
          <ac:chgData name="Kerry Adair" userId="bd88304f-e014-4026-992c-301a0817f52a" providerId="ADAL" clId="{28A45FC6-F5E4-4606-B0A9-F6A2DC5FF002}" dt="2022-08-23T13:50:33.861" v="4241" actId="478"/>
          <ac:picMkLst>
            <pc:docMk/>
            <pc:sldMk cId="0" sldId="655"/>
            <ac:picMk id="89093" creationId="{79C8A4EB-76F8-4A02-8F14-F13DDACB5FD1}"/>
          </ac:picMkLst>
        </pc:picChg>
      </pc:sldChg>
      <pc:sldChg chg="addSp delSp modSp mod modClrScheme chgLayout">
        <pc:chgData name="Kerry Adair" userId="bd88304f-e014-4026-992c-301a0817f52a" providerId="ADAL" clId="{28A45FC6-F5E4-4606-B0A9-F6A2DC5FF002}" dt="2022-08-23T13:59:37.364" v="4312" actId="113"/>
        <pc:sldMkLst>
          <pc:docMk/>
          <pc:sldMk cId="0" sldId="656"/>
        </pc:sldMkLst>
        <pc:spChg chg="mod ord">
          <ac:chgData name="Kerry Adair" userId="bd88304f-e014-4026-992c-301a0817f52a" providerId="ADAL" clId="{28A45FC6-F5E4-4606-B0A9-F6A2DC5FF002}" dt="2022-08-23T13:54:48.440" v="4278" actId="700"/>
          <ac:spMkLst>
            <pc:docMk/>
            <pc:sldMk cId="0" sldId="656"/>
            <ac:spMk id="2" creationId="{473369A7-D3C6-E0EA-EC4F-B276CD131FCF}"/>
          </ac:spMkLst>
        </pc:spChg>
        <pc:spChg chg="mod ord">
          <ac:chgData name="Kerry Adair" userId="bd88304f-e014-4026-992c-301a0817f52a" providerId="ADAL" clId="{28A45FC6-F5E4-4606-B0A9-F6A2DC5FF002}" dt="2022-08-23T13:54:48.440" v="4278" actId="700"/>
          <ac:spMkLst>
            <pc:docMk/>
            <pc:sldMk cId="0" sldId="656"/>
            <ac:spMk id="3" creationId="{C33C14DF-5081-323F-E1EF-B368560044E4}"/>
          </ac:spMkLst>
        </pc:spChg>
        <pc:spChg chg="mod ord">
          <ac:chgData name="Kerry Adair" userId="bd88304f-e014-4026-992c-301a0817f52a" providerId="ADAL" clId="{28A45FC6-F5E4-4606-B0A9-F6A2DC5FF002}" dt="2022-08-23T13:54:48.440" v="4278" actId="700"/>
          <ac:spMkLst>
            <pc:docMk/>
            <pc:sldMk cId="0" sldId="656"/>
            <ac:spMk id="4" creationId="{EBE92F8C-0379-9847-FA22-10B42AC91997}"/>
          </ac:spMkLst>
        </pc:spChg>
        <pc:spChg chg="add mod ord">
          <ac:chgData name="Kerry Adair" userId="bd88304f-e014-4026-992c-301a0817f52a" providerId="ADAL" clId="{28A45FC6-F5E4-4606-B0A9-F6A2DC5FF002}" dt="2022-08-23T13:55:07.574" v="4280"/>
          <ac:spMkLst>
            <pc:docMk/>
            <pc:sldMk cId="0" sldId="656"/>
            <ac:spMk id="5" creationId="{F1190F13-593A-9D84-65E6-0C3BBD3A3933}"/>
          </ac:spMkLst>
        </pc:spChg>
        <pc:spChg chg="add mod ord">
          <ac:chgData name="Kerry Adair" userId="bd88304f-e014-4026-992c-301a0817f52a" providerId="ADAL" clId="{28A45FC6-F5E4-4606-B0A9-F6A2DC5FF002}" dt="2022-08-23T13:59:37.364" v="4312" actId="113"/>
          <ac:spMkLst>
            <pc:docMk/>
            <pc:sldMk cId="0" sldId="656"/>
            <ac:spMk id="6" creationId="{0C6CBA83-CC52-A525-6DA2-3F36BDF838F9}"/>
          </ac:spMkLst>
        </pc:spChg>
        <pc:spChg chg="del">
          <ac:chgData name="Kerry Adair" userId="bd88304f-e014-4026-992c-301a0817f52a" providerId="ADAL" clId="{28A45FC6-F5E4-4606-B0A9-F6A2DC5FF002}" dt="2022-08-23T13:54:39.043" v="4277" actId="478"/>
          <ac:spMkLst>
            <pc:docMk/>
            <pc:sldMk cId="0" sldId="656"/>
            <ac:spMk id="91139" creationId="{7AD6BD95-33C8-4832-8205-0DF30A3EC298}"/>
          </ac:spMkLst>
        </pc:spChg>
        <pc:spChg chg="add del mod">
          <ac:chgData name="Kerry Adair" userId="bd88304f-e014-4026-992c-301a0817f52a" providerId="ADAL" clId="{28A45FC6-F5E4-4606-B0A9-F6A2DC5FF002}" dt="2022-08-23T13:57:41.620" v="4294" actId="478"/>
          <ac:spMkLst>
            <pc:docMk/>
            <pc:sldMk cId="0" sldId="656"/>
            <ac:spMk id="91140" creationId="{9D8B7A60-931F-4BF4-8FBB-1B36E4B15E14}"/>
          </ac:spMkLst>
        </pc:spChg>
        <pc:spChg chg="add del mod">
          <ac:chgData name="Kerry Adair" userId="bd88304f-e014-4026-992c-301a0817f52a" providerId="ADAL" clId="{28A45FC6-F5E4-4606-B0A9-F6A2DC5FF002}" dt="2022-08-23T13:58:49.461" v="4304" actId="478"/>
          <ac:spMkLst>
            <pc:docMk/>
            <pc:sldMk cId="0" sldId="656"/>
            <ac:spMk id="91141" creationId="{D6B632AE-2C66-4FCC-A745-9D78D17E4D49}"/>
          </ac:spMkLst>
        </pc:spChg>
        <pc:picChg chg="del">
          <ac:chgData name="Kerry Adair" userId="bd88304f-e014-4026-992c-301a0817f52a" providerId="ADAL" clId="{28A45FC6-F5E4-4606-B0A9-F6A2DC5FF002}" dt="2022-08-17T18:39:26.917" v="1160" actId="478"/>
          <ac:picMkLst>
            <pc:docMk/>
            <pc:sldMk cId="0" sldId="656"/>
            <ac:picMk id="91138" creationId="{3B4E8968-5FDB-431E-9DC8-51A63F6CB39D}"/>
          </ac:picMkLst>
        </pc:picChg>
      </pc:sldChg>
      <pc:sldChg chg="delSp del">
        <pc:chgData name="Kerry Adair" userId="bd88304f-e014-4026-992c-301a0817f52a" providerId="ADAL" clId="{28A45FC6-F5E4-4606-B0A9-F6A2DC5FF002}" dt="2022-08-23T14:04:16.113" v="4332" actId="2696"/>
        <pc:sldMkLst>
          <pc:docMk/>
          <pc:sldMk cId="0" sldId="657"/>
        </pc:sldMkLst>
        <pc:picChg chg="del">
          <ac:chgData name="Kerry Adair" userId="bd88304f-e014-4026-992c-301a0817f52a" providerId="ADAL" clId="{28A45FC6-F5E4-4606-B0A9-F6A2DC5FF002}" dt="2022-08-17T18:39:28.002" v="1161" actId="478"/>
          <ac:picMkLst>
            <pc:docMk/>
            <pc:sldMk cId="0" sldId="657"/>
            <ac:picMk id="93186" creationId="{65D0BA90-AA6D-429A-B9DC-6BEE96AD89BD}"/>
          </ac:picMkLst>
        </pc:picChg>
      </pc:sldChg>
      <pc:sldChg chg="delSp modSp del mod">
        <pc:chgData name="Kerry Adair" userId="bd88304f-e014-4026-992c-301a0817f52a" providerId="ADAL" clId="{28A45FC6-F5E4-4606-B0A9-F6A2DC5FF002}" dt="2022-08-23T14:08:39.350" v="4353" actId="2696"/>
        <pc:sldMkLst>
          <pc:docMk/>
          <pc:sldMk cId="0" sldId="658"/>
        </pc:sldMkLst>
        <pc:spChg chg="del mod">
          <ac:chgData name="Kerry Adair" userId="bd88304f-e014-4026-992c-301a0817f52a" providerId="ADAL" clId="{28A45FC6-F5E4-4606-B0A9-F6A2DC5FF002}" dt="2022-08-23T14:05:23.638" v="4338"/>
          <ac:spMkLst>
            <pc:docMk/>
            <pc:sldMk cId="0" sldId="658"/>
            <ac:spMk id="95236" creationId="{4F818B48-B765-44F3-A935-2103A96B175B}"/>
          </ac:spMkLst>
        </pc:spChg>
        <pc:picChg chg="del">
          <ac:chgData name="Kerry Adair" userId="bd88304f-e014-4026-992c-301a0817f52a" providerId="ADAL" clId="{28A45FC6-F5E4-4606-B0A9-F6A2DC5FF002}" dt="2022-08-17T18:41:08.116" v="1200" actId="478"/>
          <ac:picMkLst>
            <pc:docMk/>
            <pc:sldMk cId="0" sldId="658"/>
            <ac:picMk id="95234" creationId="{C4DAFC8D-F230-4646-82E7-649F340905DA}"/>
          </ac:picMkLst>
        </pc:picChg>
      </pc:sldChg>
      <pc:sldChg chg="delSp modSp del mod">
        <pc:chgData name="Kerry Adair" userId="bd88304f-e014-4026-992c-301a0817f52a" providerId="ADAL" clId="{28A45FC6-F5E4-4606-B0A9-F6A2DC5FF002}" dt="2022-08-23T14:12:07.124" v="4379" actId="2696"/>
        <pc:sldMkLst>
          <pc:docMk/>
          <pc:sldMk cId="0" sldId="659"/>
        </pc:sldMkLst>
        <pc:spChg chg="del">
          <ac:chgData name="Kerry Adair" userId="bd88304f-e014-4026-992c-301a0817f52a" providerId="ADAL" clId="{28A45FC6-F5E4-4606-B0A9-F6A2DC5FF002}" dt="2022-08-23T14:12:00.495" v="4378" actId="478"/>
          <ac:spMkLst>
            <pc:docMk/>
            <pc:sldMk cId="0" sldId="659"/>
            <ac:spMk id="97283" creationId="{84786DC5-EAA2-419D-9E37-897FA6C72018}"/>
          </ac:spMkLst>
        </pc:spChg>
        <pc:spChg chg="mod">
          <ac:chgData name="Kerry Adair" userId="bd88304f-e014-4026-992c-301a0817f52a" providerId="ADAL" clId="{28A45FC6-F5E4-4606-B0A9-F6A2DC5FF002}" dt="2022-08-23T14:09:47.521" v="4356" actId="21"/>
          <ac:spMkLst>
            <pc:docMk/>
            <pc:sldMk cId="0" sldId="659"/>
            <ac:spMk id="97284" creationId="{9EBB2BB0-06E7-485B-BF6B-AFB2CA878360}"/>
          </ac:spMkLst>
        </pc:spChg>
        <pc:picChg chg="del">
          <ac:chgData name="Kerry Adair" userId="bd88304f-e014-4026-992c-301a0817f52a" providerId="ADAL" clId="{28A45FC6-F5E4-4606-B0A9-F6A2DC5FF002}" dt="2022-08-17T18:39:29.082" v="1162" actId="478"/>
          <ac:picMkLst>
            <pc:docMk/>
            <pc:sldMk cId="0" sldId="659"/>
            <ac:picMk id="97282" creationId="{53997DF1-EDD8-4805-8F37-32D2B1D87A37}"/>
          </ac:picMkLst>
        </pc:picChg>
      </pc:sldChg>
      <pc:sldChg chg="delSp del">
        <pc:chgData name="Kerry Adair" userId="bd88304f-e014-4026-992c-301a0817f52a" providerId="ADAL" clId="{28A45FC6-F5E4-4606-B0A9-F6A2DC5FF002}" dt="2022-08-23T14:14:08.044" v="4391" actId="2696"/>
        <pc:sldMkLst>
          <pc:docMk/>
          <pc:sldMk cId="0" sldId="660"/>
        </pc:sldMkLst>
        <pc:picChg chg="del">
          <ac:chgData name="Kerry Adair" userId="bd88304f-e014-4026-992c-301a0817f52a" providerId="ADAL" clId="{28A45FC6-F5E4-4606-B0A9-F6A2DC5FF002}" dt="2022-08-17T18:39:30.148" v="1163" actId="478"/>
          <ac:picMkLst>
            <pc:docMk/>
            <pc:sldMk cId="0" sldId="660"/>
            <ac:picMk id="99330" creationId="{26F2FF5F-7C7E-40DA-BD67-EDA7B28C08FE}"/>
          </ac:picMkLst>
        </pc:picChg>
      </pc:sldChg>
      <pc:sldChg chg="delSp del">
        <pc:chgData name="Kerry Adair" userId="bd88304f-e014-4026-992c-301a0817f52a" providerId="ADAL" clId="{28A45FC6-F5E4-4606-B0A9-F6A2DC5FF002}" dt="2022-08-23T14:16:17.424" v="4403" actId="2696"/>
        <pc:sldMkLst>
          <pc:docMk/>
          <pc:sldMk cId="0" sldId="661"/>
        </pc:sldMkLst>
        <pc:picChg chg="del">
          <ac:chgData name="Kerry Adair" userId="bd88304f-e014-4026-992c-301a0817f52a" providerId="ADAL" clId="{28A45FC6-F5E4-4606-B0A9-F6A2DC5FF002}" dt="2022-08-17T18:39:31.236" v="1164" actId="478"/>
          <ac:picMkLst>
            <pc:docMk/>
            <pc:sldMk cId="0" sldId="661"/>
            <ac:picMk id="101378" creationId="{D4FAC3FA-AEDF-4806-A64E-C23DA2B76656}"/>
          </ac:picMkLst>
        </pc:picChg>
      </pc:sldChg>
      <pc:sldChg chg="delSp del">
        <pc:chgData name="Kerry Adair" userId="bd88304f-e014-4026-992c-301a0817f52a" providerId="ADAL" clId="{28A45FC6-F5E4-4606-B0A9-F6A2DC5FF002}" dt="2022-08-23T14:22:26.338" v="4422" actId="2696"/>
        <pc:sldMkLst>
          <pc:docMk/>
          <pc:sldMk cId="0" sldId="662"/>
        </pc:sldMkLst>
        <pc:picChg chg="del">
          <ac:chgData name="Kerry Adair" userId="bd88304f-e014-4026-992c-301a0817f52a" providerId="ADAL" clId="{28A45FC6-F5E4-4606-B0A9-F6A2DC5FF002}" dt="2022-08-17T18:39:32.284" v="1165" actId="478"/>
          <ac:picMkLst>
            <pc:docMk/>
            <pc:sldMk cId="0" sldId="662"/>
            <ac:picMk id="103426" creationId="{EDDFFA81-7C8A-4D5F-B4DE-243D5DA09C04}"/>
          </ac:picMkLst>
        </pc:picChg>
      </pc:sldChg>
      <pc:sldChg chg="delSp del">
        <pc:chgData name="Kerry Adair" userId="bd88304f-e014-4026-992c-301a0817f52a" providerId="ADAL" clId="{28A45FC6-F5E4-4606-B0A9-F6A2DC5FF002}" dt="2022-08-23T14:30:56.553" v="4437" actId="47"/>
        <pc:sldMkLst>
          <pc:docMk/>
          <pc:sldMk cId="0" sldId="663"/>
        </pc:sldMkLst>
        <pc:picChg chg="del">
          <ac:chgData name="Kerry Adair" userId="bd88304f-e014-4026-992c-301a0817f52a" providerId="ADAL" clId="{28A45FC6-F5E4-4606-B0A9-F6A2DC5FF002}" dt="2022-08-17T18:39:33.611" v="1166" actId="478"/>
          <ac:picMkLst>
            <pc:docMk/>
            <pc:sldMk cId="0" sldId="663"/>
            <ac:picMk id="105474" creationId="{2FDFF6F4-29AD-4194-AB48-C59DBA0AD9BF}"/>
          </ac:picMkLst>
        </pc:picChg>
        <pc:picChg chg="del">
          <ac:chgData name="Kerry Adair" userId="bd88304f-e014-4026-992c-301a0817f52a" providerId="ADAL" clId="{28A45FC6-F5E4-4606-B0A9-F6A2DC5FF002}" dt="2022-08-23T14:30:40.653" v="4435" actId="21"/>
          <ac:picMkLst>
            <pc:docMk/>
            <pc:sldMk cId="0" sldId="663"/>
            <ac:picMk id="105477" creationId="{2F7A768B-F1DB-4831-B848-CB3754E04637}"/>
          </ac:picMkLst>
        </pc:picChg>
      </pc:sldChg>
      <pc:sldChg chg="delSp del">
        <pc:chgData name="Kerry Adair" userId="bd88304f-e014-4026-992c-301a0817f52a" providerId="ADAL" clId="{28A45FC6-F5E4-4606-B0A9-F6A2DC5FF002}" dt="2022-08-23T14:41:34.932" v="4472" actId="2696"/>
        <pc:sldMkLst>
          <pc:docMk/>
          <pc:sldMk cId="0" sldId="664"/>
        </pc:sldMkLst>
        <pc:picChg chg="del">
          <ac:chgData name="Kerry Adair" userId="bd88304f-e014-4026-992c-301a0817f52a" providerId="ADAL" clId="{28A45FC6-F5E4-4606-B0A9-F6A2DC5FF002}" dt="2022-08-17T18:41:03.694" v="1199" actId="478"/>
          <ac:picMkLst>
            <pc:docMk/>
            <pc:sldMk cId="0" sldId="664"/>
            <ac:picMk id="107522" creationId="{F5BCB7A2-4B3B-4FE9-B128-586C8607DC57}"/>
          </ac:picMkLst>
        </pc:picChg>
      </pc:sldChg>
      <pc:sldChg chg="delSp del">
        <pc:chgData name="Kerry Adair" userId="bd88304f-e014-4026-992c-301a0817f52a" providerId="ADAL" clId="{28A45FC6-F5E4-4606-B0A9-F6A2DC5FF002}" dt="2022-08-23T14:43:41.587" v="4480" actId="2696"/>
        <pc:sldMkLst>
          <pc:docMk/>
          <pc:sldMk cId="0" sldId="665"/>
        </pc:sldMkLst>
        <pc:picChg chg="del">
          <ac:chgData name="Kerry Adair" userId="bd88304f-e014-4026-992c-301a0817f52a" providerId="ADAL" clId="{28A45FC6-F5E4-4606-B0A9-F6A2DC5FF002}" dt="2022-08-17T18:39:34.691" v="1167" actId="478"/>
          <ac:picMkLst>
            <pc:docMk/>
            <pc:sldMk cId="0" sldId="665"/>
            <ac:picMk id="109570" creationId="{1F7F7D34-C314-47B2-B2B8-2D522DF3BE8E}"/>
          </ac:picMkLst>
        </pc:picChg>
      </pc:sldChg>
      <pc:sldChg chg="addSp delSp modSp mod modClrScheme chgLayout">
        <pc:chgData name="Kerry Adair" userId="bd88304f-e014-4026-992c-301a0817f52a" providerId="ADAL" clId="{28A45FC6-F5E4-4606-B0A9-F6A2DC5FF002}" dt="2022-08-23T20:35:35.040" v="5276"/>
        <pc:sldMkLst>
          <pc:docMk/>
          <pc:sldMk cId="0" sldId="666"/>
        </pc:sldMkLst>
        <pc:spChg chg="mod ord">
          <ac:chgData name="Kerry Adair" userId="bd88304f-e014-4026-992c-301a0817f52a" providerId="ADAL" clId="{28A45FC6-F5E4-4606-B0A9-F6A2DC5FF002}" dt="2022-08-23T18:53:48.112" v="4483" actId="700"/>
          <ac:spMkLst>
            <pc:docMk/>
            <pc:sldMk cId="0" sldId="666"/>
            <ac:spMk id="2" creationId="{B88C3712-45EB-97F8-C002-29EFAD9A2A35}"/>
          </ac:spMkLst>
        </pc:spChg>
        <pc:spChg chg="mod ord">
          <ac:chgData name="Kerry Adair" userId="bd88304f-e014-4026-992c-301a0817f52a" providerId="ADAL" clId="{28A45FC6-F5E4-4606-B0A9-F6A2DC5FF002}" dt="2022-08-23T18:53:48.112" v="4483" actId="700"/>
          <ac:spMkLst>
            <pc:docMk/>
            <pc:sldMk cId="0" sldId="666"/>
            <ac:spMk id="3" creationId="{2A6F81E2-DED2-D59C-54F7-1443BABE8612}"/>
          </ac:spMkLst>
        </pc:spChg>
        <pc:spChg chg="mod ord">
          <ac:chgData name="Kerry Adair" userId="bd88304f-e014-4026-992c-301a0817f52a" providerId="ADAL" clId="{28A45FC6-F5E4-4606-B0A9-F6A2DC5FF002}" dt="2022-08-23T18:53:48.112" v="4483" actId="700"/>
          <ac:spMkLst>
            <pc:docMk/>
            <pc:sldMk cId="0" sldId="666"/>
            <ac:spMk id="4" creationId="{9217CBB6-B173-E70C-B848-6FBC59299C0D}"/>
          </ac:spMkLst>
        </pc:spChg>
        <pc:spChg chg="add mod ord">
          <ac:chgData name="Kerry Adair" userId="bd88304f-e014-4026-992c-301a0817f52a" providerId="ADAL" clId="{28A45FC6-F5E4-4606-B0A9-F6A2DC5FF002}" dt="2022-08-23T20:35:35.040" v="5276"/>
          <ac:spMkLst>
            <pc:docMk/>
            <pc:sldMk cId="0" sldId="666"/>
            <ac:spMk id="5" creationId="{EB1A002F-9F09-7F55-0EA0-09F6503C52C0}"/>
          </ac:spMkLst>
        </pc:spChg>
        <pc:spChg chg="add mod ord">
          <ac:chgData name="Kerry Adair" userId="bd88304f-e014-4026-992c-301a0817f52a" providerId="ADAL" clId="{28A45FC6-F5E4-4606-B0A9-F6A2DC5FF002}" dt="2022-08-23T19:45:27.595" v="4988" actId="20577"/>
          <ac:spMkLst>
            <pc:docMk/>
            <pc:sldMk cId="0" sldId="666"/>
            <ac:spMk id="6" creationId="{348B110D-C73A-8516-494F-CF2C0F88C081}"/>
          </ac:spMkLst>
        </pc:spChg>
        <pc:spChg chg="mod">
          <ac:chgData name="Kerry Adair" userId="bd88304f-e014-4026-992c-301a0817f52a" providerId="ADAL" clId="{28A45FC6-F5E4-4606-B0A9-F6A2DC5FF002}" dt="2022-08-23T18:53:35.825" v="4481" actId="21"/>
          <ac:spMkLst>
            <pc:docMk/>
            <pc:sldMk cId="0" sldId="666"/>
            <ac:spMk id="111618" creationId="{630A6FCC-8DBD-4545-988B-A9574F89A744}"/>
          </ac:spMkLst>
        </pc:spChg>
        <pc:spChg chg="del">
          <ac:chgData name="Kerry Adair" userId="bd88304f-e014-4026-992c-301a0817f52a" providerId="ADAL" clId="{28A45FC6-F5E4-4606-B0A9-F6A2DC5FF002}" dt="2022-08-23T18:53:40.156" v="4482" actId="478"/>
          <ac:spMkLst>
            <pc:docMk/>
            <pc:sldMk cId="0" sldId="666"/>
            <ac:spMk id="111620" creationId="{A3284BE8-6036-4861-BBA1-14C8D6D1A157}"/>
          </ac:spMkLst>
        </pc:spChg>
        <pc:picChg chg="del">
          <ac:chgData name="Kerry Adair" userId="bd88304f-e014-4026-992c-301a0817f52a" providerId="ADAL" clId="{28A45FC6-F5E4-4606-B0A9-F6A2DC5FF002}" dt="2022-08-17T18:41:01.588" v="1198" actId="478"/>
          <ac:picMkLst>
            <pc:docMk/>
            <pc:sldMk cId="0" sldId="666"/>
            <ac:picMk id="111619" creationId="{A0AB98D7-9E22-420C-89E6-E04E57A1A489}"/>
          </ac:picMkLst>
        </pc:picChg>
      </pc:sldChg>
      <pc:sldChg chg="addSp delSp modSp mod modClrScheme chgLayout">
        <pc:chgData name="Kerry Adair" userId="bd88304f-e014-4026-992c-301a0817f52a" providerId="ADAL" clId="{28A45FC6-F5E4-4606-B0A9-F6A2DC5FF002}" dt="2022-08-23T20:35:47.909" v="5277"/>
        <pc:sldMkLst>
          <pc:docMk/>
          <pc:sldMk cId="0" sldId="667"/>
        </pc:sldMkLst>
        <pc:spChg chg="mod ord">
          <ac:chgData name="Kerry Adair" userId="bd88304f-e014-4026-992c-301a0817f52a" providerId="ADAL" clId="{28A45FC6-F5E4-4606-B0A9-F6A2DC5FF002}" dt="2022-08-23T18:55:28.022" v="4512" actId="700"/>
          <ac:spMkLst>
            <pc:docMk/>
            <pc:sldMk cId="0" sldId="667"/>
            <ac:spMk id="2" creationId="{18A17C84-E297-984F-7CE1-106B7FBB11FE}"/>
          </ac:spMkLst>
        </pc:spChg>
        <pc:spChg chg="mod ord">
          <ac:chgData name="Kerry Adair" userId="bd88304f-e014-4026-992c-301a0817f52a" providerId="ADAL" clId="{28A45FC6-F5E4-4606-B0A9-F6A2DC5FF002}" dt="2022-08-23T18:55:28.022" v="4512" actId="700"/>
          <ac:spMkLst>
            <pc:docMk/>
            <pc:sldMk cId="0" sldId="667"/>
            <ac:spMk id="3" creationId="{CFA5CB6A-553C-BBD5-AE24-0BE2487D5243}"/>
          </ac:spMkLst>
        </pc:spChg>
        <pc:spChg chg="mod ord">
          <ac:chgData name="Kerry Adair" userId="bd88304f-e014-4026-992c-301a0817f52a" providerId="ADAL" clId="{28A45FC6-F5E4-4606-B0A9-F6A2DC5FF002}" dt="2022-08-23T18:55:28.022" v="4512" actId="700"/>
          <ac:spMkLst>
            <pc:docMk/>
            <pc:sldMk cId="0" sldId="667"/>
            <ac:spMk id="4" creationId="{EF7563BD-970D-4C52-E13F-0AD7ED0FFD88}"/>
          </ac:spMkLst>
        </pc:spChg>
        <pc:spChg chg="add mod ord">
          <ac:chgData name="Kerry Adair" userId="bd88304f-e014-4026-992c-301a0817f52a" providerId="ADAL" clId="{28A45FC6-F5E4-4606-B0A9-F6A2DC5FF002}" dt="2022-08-23T20:35:47.909" v="5277"/>
          <ac:spMkLst>
            <pc:docMk/>
            <pc:sldMk cId="0" sldId="667"/>
            <ac:spMk id="5" creationId="{4D0EB3DA-2A39-6FBC-82DA-47E1E6B7BCB1}"/>
          </ac:spMkLst>
        </pc:spChg>
        <pc:spChg chg="add mod ord">
          <ac:chgData name="Kerry Adair" userId="bd88304f-e014-4026-992c-301a0817f52a" providerId="ADAL" clId="{28A45FC6-F5E4-4606-B0A9-F6A2DC5FF002}" dt="2022-08-23T18:56:21.269" v="4518"/>
          <ac:spMkLst>
            <pc:docMk/>
            <pc:sldMk cId="0" sldId="667"/>
            <ac:spMk id="6" creationId="{B812C0C7-C253-CF0D-89DF-EBADB9CD4566}"/>
          </ac:spMkLst>
        </pc:spChg>
        <pc:spChg chg="del mod">
          <ac:chgData name="Kerry Adair" userId="bd88304f-e014-4026-992c-301a0817f52a" providerId="ADAL" clId="{28A45FC6-F5E4-4606-B0A9-F6A2DC5FF002}" dt="2022-08-23T18:56:17.315" v="4517" actId="478"/>
          <ac:spMkLst>
            <pc:docMk/>
            <pc:sldMk cId="0" sldId="667"/>
            <ac:spMk id="113666" creationId="{1C27CC3B-235D-4B9F-A0E4-6D4A01558EFF}"/>
          </ac:spMkLst>
        </pc:spChg>
        <pc:spChg chg="del">
          <ac:chgData name="Kerry Adair" userId="bd88304f-e014-4026-992c-301a0817f52a" providerId="ADAL" clId="{28A45FC6-F5E4-4606-B0A9-F6A2DC5FF002}" dt="2022-08-23T18:55:31.820" v="4513" actId="478"/>
          <ac:spMkLst>
            <pc:docMk/>
            <pc:sldMk cId="0" sldId="667"/>
            <ac:spMk id="113668" creationId="{FD0BB2D4-3AF7-4C4E-93A9-9CD427C9BEC2}"/>
          </ac:spMkLst>
        </pc:spChg>
        <pc:picChg chg="del">
          <ac:chgData name="Kerry Adair" userId="bd88304f-e014-4026-992c-301a0817f52a" providerId="ADAL" clId="{28A45FC6-F5E4-4606-B0A9-F6A2DC5FF002}" dt="2022-08-17T18:39:35.804" v="1168" actId="478"/>
          <ac:picMkLst>
            <pc:docMk/>
            <pc:sldMk cId="0" sldId="667"/>
            <ac:picMk id="113667" creationId="{23F13168-7781-4929-9FB0-1F8C59002C7E}"/>
          </ac:picMkLst>
        </pc:picChg>
      </pc:sldChg>
      <pc:sldChg chg="delSp modSp del mod">
        <pc:chgData name="Kerry Adair" userId="bd88304f-e014-4026-992c-301a0817f52a" providerId="ADAL" clId="{28A45FC6-F5E4-4606-B0A9-F6A2DC5FF002}" dt="2022-08-23T19:09:43.128" v="4559" actId="2696"/>
        <pc:sldMkLst>
          <pc:docMk/>
          <pc:sldMk cId="0" sldId="668"/>
        </pc:sldMkLst>
        <pc:spChg chg="mod">
          <ac:chgData name="Kerry Adair" userId="bd88304f-e014-4026-992c-301a0817f52a" providerId="ADAL" clId="{28A45FC6-F5E4-4606-B0A9-F6A2DC5FF002}" dt="2022-08-23T19:05:26.873" v="4538" actId="207"/>
          <ac:spMkLst>
            <pc:docMk/>
            <pc:sldMk cId="0" sldId="668"/>
            <ac:spMk id="115772" creationId="{F087C7E0-10FE-4BC5-A0BB-CB8F94EC2DD4}"/>
          </ac:spMkLst>
        </pc:spChg>
        <pc:grpChg chg="del">
          <ac:chgData name="Kerry Adair" userId="bd88304f-e014-4026-992c-301a0817f52a" providerId="ADAL" clId="{28A45FC6-F5E4-4606-B0A9-F6A2DC5FF002}" dt="2022-08-23T19:05:38.941" v="4539" actId="21"/>
          <ac:grpSpMkLst>
            <pc:docMk/>
            <pc:sldMk cId="0" sldId="668"/>
            <ac:grpSpMk id="115750" creationId="{A9EF03D5-6710-41AB-9720-9153A86CF3C6}"/>
          </ac:grpSpMkLst>
        </pc:grpChg>
        <pc:graphicFrameChg chg="mod modGraphic">
          <ac:chgData name="Kerry Adair" userId="bd88304f-e014-4026-992c-301a0817f52a" providerId="ADAL" clId="{28A45FC6-F5E4-4606-B0A9-F6A2DC5FF002}" dt="2022-08-23T19:07:59.964" v="4550"/>
          <ac:graphicFrameMkLst>
            <pc:docMk/>
            <pc:sldMk cId="0" sldId="668"/>
            <ac:graphicFrameMk id="1006597" creationId="{FB795C5E-D6F9-4AD2-B81B-DBDCE1838C03}"/>
          </ac:graphicFrameMkLst>
        </pc:graphicFrameChg>
        <pc:picChg chg="del">
          <ac:chgData name="Kerry Adair" userId="bd88304f-e014-4026-992c-301a0817f52a" providerId="ADAL" clId="{28A45FC6-F5E4-4606-B0A9-F6A2DC5FF002}" dt="2022-08-17T18:39:36.790" v="1169" actId="478"/>
          <ac:picMkLst>
            <pc:docMk/>
            <pc:sldMk cId="0" sldId="668"/>
            <ac:picMk id="115714" creationId="{298213C7-94CE-4F0C-9835-AD803961EBB6}"/>
          </ac:picMkLst>
        </pc:picChg>
      </pc:sldChg>
      <pc:sldChg chg="delSp modSp del mod">
        <pc:chgData name="Kerry Adair" userId="bd88304f-e014-4026-992c-301a0817f52a" providerId="ADAL" clId="{28A45FC6-F5E4-4606-B0A9-F6A2DC5FF002}" dt="2022-08-23T19:17:37.249" v="4593" actId="2696"/>
        <pc:sldMkLst>
          <pc:docMk/>
          <pc:sldMk cId="0" sldId="670"/>
        </pc:sldMkLst>
        <pc:spChg chg="mod">
          <ac:chgData name="Kerry Adair" userId="bd88304f-e014-4026-992c-301a0817f52a" providerId="ADAL" clId="{28A45FC6-F5E4-4606-B0A9-F6A2DC5FF002}" dt="2022-08-17T16:16:16.807" v="709"/>
          <ac:spMkLst>
            <pc:docMk/>
            <pc:sldMk cId="0" sldId="670"/>
            <ac:spMk id="2" creationId="{B94C22ED-660C-293D-5E37-2CDDE7FBB428}"/>
          </ac:spMkLst>
        </pc:spChg>
        <pc:spChg chg="mod">
          <ac:chgData name="Kerry Adair" userId="bd88304f-e014-4026-992c-301a0817f52a" providerId="ADAL" clId="{28A45FC6-F5E4-4606-B0A9-F6A2DC5FF002}" dt="2022-08-17T16:16:16.807" v="709"/>
          <ac:spMkLst>
            <pc:docMk/>
            <pc:sldMk cId="0" sldId="670"/>
            <ac:spMk id="3" creationId="{3A1612A8-B437-B9B9-CA80-5873B38529BC}"/>
          </ac:spMkLst>
        </pc:spChg>
        <pc:spChg chg="mod">
          <ac:chgData name="Kerry Adair" userId="bd88304f-e014-4026-992c-301a0817f52a" providerId="ADAL" clId="{28A45FC6-F5E4-4606-B0A9-F6A2DC5FF002}" dt="2022-08-17T16:16:16.807" v="709"/>
          <ac:spMkLst>
            <pc:docMk/>
            <pc:sldMk cId="0" sldId="670"/>
            <ac:spMk id="4" creationId="{59F6D9B7-6E43-30EF-8226-621A9284F1C3}"/>
          </ac:spMkLst>
        </pc:spChg>
        <pc:spChg chg="mod">
          <ac:chgData name="Kerry Adair" userId="bd88304f-e014-4026-992c-301a0817f52a" providerId="ADAL" clId="{28A45FC6-F5E4-4606-B0A9-F6A2DC5FF002}" dt="2022-08-23T19:11:05.551" v="4562" actId="21"/>
          <ac:spMkLst>
            <pc:docMk/>
            <pc:sldMk cId="0" sldId="670"/>
            <ac:spMk id="119810" creationId="{A7984EC3-EF2E-4534-AD12-F8CB8947EF19}"/>
          </ac:spMkLst>
        </pc:spChg>
        <pc:spChg chg="del">
          <ac:chgData name="Kerry Adair" userId="bd88304f-e014-4026-992c-301a0817f52a" providerId="ADAL" clId="{28A45FC6-F5E4-4606-B0A9-F6A2DC5FF002}" dt="2022-08-23T19:10:44.672" v="4560" actId="478"/>
          <ac:spMkLst>
            <pc:docMk/>
            <pc:sldMk cId="0" sldId="670"/>
            <ac:spMk id="119815" creationId="{859D775A-0765-46CC-B533-4202708848E0}"/>
          </ac:spMkLst>
        </pc:spChg>
        <pc:graphicFrameChg chg="del">
          <ac:chgData name="Kerry Adair" userId="bd88304f-e014-4026-992c-301a0817f52a" providerId="ADAL" clId="{28A45FC6-F5E4-4606-B0A9-F6A2DC5FF002}" dt="2022-08-23T19:17:09.576" v="4592" actId="21"/>
          <ac:graphicFrameMkLst>
            <pc:docMk/>
            <pc:sldMk cId="0" sldId="670"/>
            <ac:graphicFrameMk id="119813" creationId="{1D1D6302-F465-4B03-A149-3D9D6225AEFC}"/>
          </ac:graphicFrameMkLst>
        </pc:graphicFrameChg>
        <pc:picChg chg="del">
          <ac:chgData name="Kerry Adair" userId="bd88304f-e014-4026-992c-301a0817f52a" providerId="ADAL" clId="{28A45FC6-F5E4-4606-B0A9-F6A2DC5FF002}" dt="2022-08-17T18:39:38.035" v="1170" actId="478"/>
          <ac:picMkLst>
            <pc:docMk/>
            <pc:sldMk cId="0" sldId="670"/>
            <ac:picMk id="119814" creationId="{D8B67DF5-2B93-46E8-AFC2-B25489C3BDA7}"/>
          </ac:picMkLst>
        </pc:picChg>
      </pc:sldChg>
      <pc:sldChg chg="addSp delSp modSp del mod">
        <pc:chgData name="Kerry Adair" userId="bd88304f-e014-4026-992c-301a0817f52a" providerId="ADAL" clId="{28A45FC6-F5E4-4606-B0A9-F6A2DC5FF002}" dt="2022-08-23T19:31:51.438" v="4931" actId="2696"/>
        <pc:sldMkLst>
          <pc:docMk/>
          <pc:sldMk cId="0" sldId="671"/>
        </pc:sldMkLst>
        <pc:spChg chg="add mod">
          <ac:chgData name="Kerry Adair" userId="bd88304f-e014-4026-992c-301a0817f52a" providerId="ADAL" clId="{28A45FC6-F5E4-4606-B0A9-F6A2DC5FF002}" dt="2022-08-17T18:39:39.402" v="1171" actId="478"/>
          <ac:spMkLst>
            <pc:docMk/>
            <pc:sldMk cId="0" sldId="671"/>
            <ac:spMk id="4" creationId="{A787994C-C819-0BF5-16D8-CBF376269D95}"/>
          </ac:spMkLst>
        </pc:spChg>
        <pc:spChg chg="add mod">
          <ac:chgData name="Kerry Adair" userId="bd88304f-e014-4026-992c-301a0817f52a" providerId="ADAL" clId="{28A45FC6-F5E4-4606-B0A9-F6A2DC5FF002}" dt="2022-08-23T19:30:36.430" v="4925" actId="21"/>
          <ac:spMkLst>
            <pc:docMk/>
            <pc:sldMk cId="0" sldId="671"/>
            <ac:spMk id="6" creationId="{12DAD92E-E491-8A37-5397-5E97A6C8F456}"/>
          </ac:spMkLst>
        </pc:spChg>
        <pc:graphicFrameChg chg="del mod">
          <ac:chgData name="Kerry Adair" userId="bd88304f-e014-4026-992c-301a0817f52a" providerId="ADAL" clId="{28A45FC6-F5E4-4606-B0A9-F6A2DC5FF002}" dt="2022-08-23T19:30:36.430" v="4925" actId="21"/>
          <ac:graphicFrameMkLst>
            <pc:docMk/>
            <pc:sldMk cId="0" sldId="671"/>
            <ac:graphicFrameMk id="121869" creationId="{D9A4E43B-C7D5-4085-A132-B1EE8208C6E5}"/>
          </ac:graphicFrameMkLst>
        </pc:graphicFrameChg>
        <pc:picChg chg="del">
          <ac:chgData name="Kerry Adair" userId="bd88304f-e014-4026-992c-301a0817f52a" providerId="ADAL" clId="{28A45FC6-F5E4-4606-B0A9-F6A2DC5FF002}" dt="2022-08-17T18:39:39.402" v="1171" actId="478"/>
          <ac:picMkLst>
            <pc:docMk/>
            <pc:sldMk cId="0" sldId="671"/>
            <ac:picMk id="121860" creationId="{AB4F7E56-EDB5-4C9B-88F1-8821DBA9ACBC}"/>
          </ac:picMkLst>
        </pc:picChg>
      </pc:sldChg>
      <pc:sldChg chg="delSp del">
        <pc:chgData name="Kerry Adair" userId="bd88304f-e014-4026-992c-301a0817f52a" providerId="ADAL" clId="{28A45FC6-F5E4-4606-B0A9-F6A2DC5FF002}" dt="2022-08-23T19:33:50.628" v="4935" actId="2696"/>
        <pc:sldMkLst>
          <pc:docMk/>
          <pc:sldMk cId="0" sldId="672"/>
        </pc:sldMkLst>
        <pc:picChg chg="del">
          <ac:chgData name="Kerry Adair" userId="bd88304f-e014-4026-992c-301a0817f52a" providerId="ADAL" clId="{28A45FC6-F5E4-4606-B0A9-F6A2DC5FF002}" dt="2022-08-17T18:40:56.775" v="1197" actId="478"/>
          <ac:picMkLst>
            <pc:docMk/>
            <pc:sldMk cId="0" sldId="672"/>
            <ac:picMk id="123906" creationId="{0FB87DD6-14C0-4672-8EEA-D9A62A78ED70}"/>
          </ac:picMkLst>
        </pc:picChg>
      </pc:sldChg>
      <pc:sldChg chg="delSp modSp del">
        <pc:chgData name="Kerry Adair" userId="bd88304f-e014-4026-992c-301a0817f52a" providerId="ADAL" clId="{28A45FC6-F5E4-4606-B0A9-F6A2DC5FF002}" dt="2022-08-23T19:34:35.373" v="4939" actId="2696"/>
        <pc:sldMkLst>
          <pc:docMk/>
          <pc:sldMk cId="0" sldId="677"/>
        </pc:sldMkLst>
        <pc:spChg chg="mod">
          <ac:chgData name="Kerry Adair" userId="bd88304f-e014-4026-992c-301a0817f52a" providerId="ADAL" clId="{28A45FC6-F5E4-4606-B0A9-F6A2DC5FF002}" dt="2022-08-17T16:16:16.807" v="709"/>
          <ac:spMkLst>
            <pc:docMk/>
            <pc:sldMk cId="0" sldId="677"/>
            <ac:spMk id="2" creationId="{7D2ABC18-D418-9871-3AC9-C644D6FDECD5}"/>
          </ac:spMkLst>
        </pc:spChg>
        <pc:spChg chg="mod">
          <ac:chgData name="Kerry Adair" userId="bd88304f-e014-4026-992c-301a0817f52a" providerId="ADAL" clId="{28A45FC6-F5E4-4606-B0A9-F6A2DC5FF002}" dt="2022-08-17T16:16:16.807" v="709"/>
          <ac:spMkLst>
            <pc:docMk/>
            <pc:sldMk cId="0" sldId="677"/>
            <ac:spMk id="3" creationId="{4A904A19-FE72-8CB5-C190-75059329F3FD}"/>
          </ac:spMkLst>
        </pc:spChg>
        <pc:spChg chg="mod">
          <ac:chgData name="Kerry Adair" userId="bd88304f-e014-4026-992c-301a0817f52a" providerId="ADAL" clId="{28A45FC6-F5E4-4606-B0A9-F6A2DC5FF002}" dt="2022-08-17T16:16:16.807" v="709"/>
          <ac:spMkLst>
            <pc:docMk/>
            <pc:sldMk cId="0" sldId="677"/>
            <ac:spMk id="4" creationId="{8F61E6BA-BA88-4DE4-665E-7EEAF2DD3D0D}"/>
          </ac:spMkLst>
        </pc:spChg>
        <pc:picChg chg="del">
          <ac:chgData name="Kerry Adair" userId="bd88304f-e014-4026-992c-301a0817f52a" providerId="ADAL" clId="{28A45FC6-F5E4-4606-B0A9-F6A2DC5FF002}" dt="2022-08-17T18:40:54.435" v="1196" actId="478"/>
          <ac:picMkLst>
            <pc:docMk/>
            <pc:sldMk cId="0" sldId="677"/>
            <ac:picMk id="134150" creationId="{95402CD4-5388-4DEE-AF10-3EE1866B582A}"/>
          </ac:picMkLst>
        </pc:picChg>
      </pc:sldChg>
      <pc:sldChg chg="addSp delSp modSp del">
        <pc:chgData name="Kerry Adair" userId="bd88304f-e014-4026-992c-301a0817f52a" providerId="ADAL" clId="{28A45FC6-F5E4-4606-B0A9-F6A2DC5FF002}" dt="2022-08-23T19:35:03.667" v="4943" actId="2696"/>
        <pc:sldMkLst>
          <pc:docMk/>
          <pc:sldMk cId="0" sldId="679"/>
        </pc:sldMkLst>
        <pc:spChg chg="add mod">
          <ac:chgData name="Kerry Adair" userId="bd88304f-e014-4026-992c-301a0817f52a" providerId="ADAL" clId="{28A45FC6-F5E4-4606-B0A9-F6A2DC5FF002}" dt="2022-08-17T18:39:46.114" v="1174" actId="478"/>
          <ac:spMkLst>
            <pc:docMk/>
            <pc:sldMk cId="0" sldId="679"/>
            <ac:spMk id="4" creationId="{637CA1DA-9AB4-B632-2108-6DF95F454449}"/>
          </ac:spMkLst>
        </pc:spChg>
        <pc:picChg chg="del">
          <ac:chgData name="Kerry Adair" userId="bd88304f-e014-4026-992c-301a0817f52a" providerId="ADAL" clId="{28A45FC6-F5E4-4606-B0A9-F6A2DC5FF002}" dt="2022-08-17T18:39:46.114" v="1174" actId="478"/>
          <ac:picMkLst>
            <pc:docMk/>
            <pc:sldMk cId="0" sldId="679"/>
            <ac:picMk id="138244" creationId="{F375B351-0F3A-4E59-9943-4B0BB2F1F8AB}"/>
          </ac:picMkLst>
        </pc:picChg>
      </pc:sldChg>
      <pc:sldChg chg="addSp delSp modSp mod chgLayout">
        <pc:chgData name="Kerry Adair" userId="bd88304f-e014-4026-992c-301a0817f52a" providerId="ADAL" clId="{28A45FC6-F5E4-4606-B0A9-F6A2DC5FF002}" dt="2022-08-23T20:22:32.964" v="5168" actId="20577"/>
        <pc:sldMkLst>
          <pc:docMk/>
          <pc:sldMk cId="0" sldId="682"/>
        </pc:sldMkLst>
        <pc:spChg chg="mod ord">
          <ac:chgData name="Kerry Adair" userId="bd88304f-e014-4026-992c-301a0817f52a" providerId="ADAL" clId="{28A45FC6-F5E4-4606-B0A9-F6A2DC5FF002}" dt="2022-08-23T20:01:13.132" v="5033" actId="700"/>
          <ac:spMkLst>
            <pc:docMk/>
            <pc:sldMk cId="0" sldId="682"/>
            <ac:spMk id="2" creationId="{0E536BF3-76E0-9943-F919-72B8FC7BF657}"/>
          </ac:spMkLst>
        </pc:spChg>
        <pc:spChg chg="mod ord">
          <ac:chgData name="Kerry Adair" userId="bd88304f-e014-4026-992c-301a0817f52a" providerId="ADAL" clId="{28A45FC6-F5E4-4606-B0A9-F6A2DC5FF002}" dt="2022-08-23T20:01:13.132" v="5033" actId="700"/>
          <ac:spMkLst>
            <pc:docMk/>
            <pc:sldMk cId="0" sldId="682"/>
            <ac:spMk id="3" creationId="{C756E901-7918-CA41-3739-B7CEF69C8B64}"/>
          </ac:spMkLst>
        </pc:spChg>
        <pc:spChg chg="add del mod ord">
          <ac:chgData name="Kerry Adair" userId="bd88304f-e014-4026-992c-301a0817f52a" providerId="ADAL" clId="{28A45FC6-F5E4-4606-B0A9-F6A2DC5FF002}" dt="2022-08-23T20:01:13.132" v="5033" actId="700"/>
          <ac:spMkLst>
            <pc:docMk/>
            <pc:sldMk cId="0" sldId="682"/>
            <ac:spMk id="4" creationId="{22057412-597E-98A1-5133-21F05BBACFCB}"/>
          </ac:spMkLst>
        </pc:spChg>
        <pc:spChg chg="add mod ord">
          <ac:chgData name="Kerry Adair" userId="bd88304f-e014-4026-992c-301a0817f52a" providerId="ADAL" clId="{28A45FC6-F5E4-4606-B0A9-F6A2DC5FF002}" dt="2022-08-23T20:22:32.964" v="5168" actId="20577"/>
          <ac:spMkLst>
            <pc:docMk/>
            <pc:sldMk cId="0" sldId="682"/>
            <ac:spMk id="5" creationId="{D313535E-D357-7A6F-A9C2-5EFE618D0C29}"/>
          </ac:spMkLst>
        </pc:spChg>
        <pc:spChg chg="add mod ord">
          <ac:chgData name="Kerry Adair" userId="bd88304f-e014-4026-992c-301a0817f52a" providerId="ADAL" clId="{28A45FC6-F5E4-4606-B0A9-F6A2DC5FF002}" dt="2022-08-23T20:01:19.794" v="5034"/>
          <ac:spMkLst>
            <pc:docMk/>
            <pc:sldMk cId="0" sldId="682"/>
            <ac:spMk id="6" creationId="{C7635041-7B0E-AC5D-D6F3-E447961E6DB6}"/>
          </ac:spMkLst>
        </pc:spChg>
        <pc:spChg chg="del mod">
          <ac:chgData name="Kerry Adair" userId="bd88304f-e014-4026-992c-301a0817f52a" providerId="ADAL" clId="{28A45FC6-F5E4-4606-B0A9-F6A2DC5FF002}" dt="2022-08-23T20:01:06.376" v="5032" actId="478"/>
          <ac:spMkLst>
            <pc:docMk/>
            <pc:sldMk cId="0" sldId="682"/>
            <ac:spMk id="142338" creationId="{61A7D0DB-4D44-447C-8C67-4715F093DA74}"/>
          </ac:spMkLst>
        </pc:spChg>
        <pc:spChg chg="del mod">
          <ac:chgData name="Kerry Adair" userId="bd88304f-e014-4026-992c-301a0817f52a" providerId="ADAL" clId="{28A45FC6-F5E4-4606-B0A9-F6A2DC5FF002}" dt="2022-08-23T20:00:23.723" v="5025" actId="478"/>
          <ac:spMkLst>
            <pc:docMk/>
            <pc:sldMk cId="0" sldId="682"/>
            <ac:spMk id="142340" creationId="{E6EDCC36-E8F4-4D24-8458-DF54D306D4F1}"/>
          </ac:spMkLst>
        </pc:spChg>
        <pc:picChg chg="del">
          <ac:chgData name="Kerry Adair" userId="bd88304f-e014-4026-992c-301a0817f52a" providerId="ADAL" clId="{28A45FC6-F5E4-4606-B0A9-F6A2DC5FF002}" dt="2022-08-17T18:39:58.552" v="1178" actId="478"/>
          <ac:picMkLst>
            <pc:docMk/>
            <pc:sldMk cId="0" sldId="682"/>
            <ac:picMk id="142339" creationId="{901E0F3C-4DEE-4AD3-B896-61DC9BEBB657}"/>
          </ac:picMkLst>
        </pc:picChg>
      </pc:sldChg>
      <pc:sldChg chg="addSp delSp modSp del">
        <pc:chgData name="Kerry Adair" userId="bd88304f-e014-4026-992c-301a0817f52a" providerId="ADAL" clId="{28A45FC6-F5E4-4606-B0A9-F6A2DC5FF002}" dt="2022-08-23T20:26:41.222" v="5194" actId="2696"/>
        <pc:sldMkLst>
          <pc:docMk/>
          <pc:sldMk cId="0" sldId="683"/>
        </pc:sldMkLst>
        <pc:spChg chg="add mod">
          <ac:chgData name="Kerry Adair" userId="bd88304f-e014-4026-992c-301a0817f52a" providerId="ADAL" clId="{28A45FC6-F5E4-4606-B0A9-F6A2DC5FF002}" dt="2022-08-17T18:40:01.082" v="1179" actId="478"/>
          <ac:spMkLst>
            <pc:docMk/>
            <pc:sldMk cId="0" sldId="683"/>
            <ac:spMk id="4" creationId="{AD970C12-8521-C80E-E80C-7972060A26DD}"/>
          </ac:spMkLst>
        </pc:spChg>
        <pc:picChg chg="del">
          <ac:chgData name="Kerry Adair" userId="bd88304f-e014-4026-992c-301a0817f52a" providerId="ADAL" clId="{28A45FC6-F5E4-4606-B0A9-F6A2DC5FF002}" dt="2022-08-17T18:40:01.082" v="1179" actId="478"/>
          <ac:picMkLst>
            <pc:docMk/>
            <pc:sldMk cId="0" sldId="683"/>
            <ac:picMk id="144387" creationId="{ED02E032-1571-450F-9F16-1751A39F7835}"/>
          </ac:picMkLst>
        </pc:picChg>
      </pc:sldChg>
      <pc:sldChg chg="addSp delSp modSp del">
        <pc:chgData name="Kerry Adair" userId="bd88304f-e014-4026-992c-301a0817f52a" providerId="ADAL" clId="{28A45FC6-F5E4-4606-B0A9-F6A2DC5FF002}" dt="2022-08-23T20:26:56.775" v="5195" actId="2696"/>
        <pc:sldMkLst>
          <pc:docMk/>
          <pc:sldMk cId="0" sldId="684"/>
        </pc:sldMkLst>
        <pc:spChg chg="mod">
          <ac:chgData name="Kerry Adair" userId="bd88304f-e014-4026-992c-301a0817f52a" providerId="ADAL" clId="{28A45FC6-F5E4-4606-B0A9-F6A2DC5FF002}" dt="2022-08-17T16:16:16.807" v="709"/>
          <ac:spMkLst>
            <pc:docMk/>
            <pc:sldMk cId="0" sldId="684"/>
            <ac:spMk id="2" creationId="{1B97E242-EF7D-026E-3C15-1A82FBDB6534}"/>
          </ac:spMkLst>
        </pc:spChg>
        <pc:spChg chg="mod">
          <ac:chgData name="Kerry Adair" userId="bd88304f-e014-4026-992c-301a0817f52a" providerId="ADAL" clId="{28A45FC6-F5E4-4606-B0A9-F6A2DC5FF002}" dt="2022-08-17T16:16:16.807" v="709"/>
          <ac:spMkLst>
            <pc:docMk/>
            <pc:sldMk cId="0" sldId="684"/>
            <ac:spMk id="3" creationId="{947FEDCB-CFAD-5C0A-780F-48462D707AA3}"/>
          </ac:spMkLst>
        </pc:spChg>
        <pc:spChg chg="mod">
          <ac:chgData name="Kerry Adair" userId="bd88304f-e014-4026-992c-301a0817f52a" providerId="ADAL" clId="{28A45FC6-F5E4-4606-B0A9-F6A2DC5FF002}" dt="2022-08-17T16:16:16.807" v="709"/>
          <ac:spMkLst>
            <pc:docMk/>
            <pc:sldMk cId="0" sldId="684"/>
            <ac:spMk id="4" creationId="{D403F285-481A-B147-5F49-F6159509E2EA}"/>
          </ac:spMkLst>
        </pc:spChg>
        <pc:spChg chg="add mod">
          <ac:chgData name="Kerry Adair" userId="bd88304f-e014-4026-992c-301a0817f52a" providerId="ADAL" clId="{28A45FC6-F5E4-4606-B0A9-F6A2DC5FF002}" dt="2022-08-17T18:40:45.924" v="1195" actId="478"/>
          <ac:spMkLst>
            <pc:docMk/>
            <pc:sldMk cId="0" sldId="684"/>
            <ac:spMk id="5" creationId="{A212F371-896A-A99C-C5D7-A52FD86097EA}"/>
          </ac:spMkLst>
        </pc:spChg>
        <pc:picChg chg="del">
          <ac:chgData name="Kerry Adair" userId="bd88304f-e014-4026-992c-301a0817f52a" providerId="ADAL" clId="{28A45FC6-F5E4-4606-B0A9-F6A2DC5FF002}" dt="2022-08-17T18:40:45.924" v="1195" actId="478"/>
          <ac:picMkLst>
            <pc:docMk/>
            <pc:sldMk cId="0" sldId="684"/>
            <ac:picMk id="146435" creationId="{79B0B18B-D8C4-4247-829A-D8E99C6516C6}"/>
          </ac:picMkLst>
        </pc:picChg>
      </pc:sldChg>
      <pc:sldChg chg="addSp delSp modSp del">
        <pc:chgData name="Kerry Adair" userId="bd88304f-e014-4026-992c-301a0817f52a" providerId="ADAL" clId="{28A45FC6-F5E4-4606-B0A9-F6A2DC5FF002}" dt="2022-08-23T20:29:30.542" v="5227" actId="2696"/>
        <pc:sldMkLst>
          <pc:docMk/>
          <pc:sldMk cId="0" sldId="685"/>
        </pc:sldMkLst>
        <pc:spChg chg="mod">
          <ac:chgData name="Kerry Adair" userId="bd88304f-e014-4026-992c-301a0817f52a" providerId="ADAL" clId="{28A45FC6-F5E4-4606-B0A9-F6A2DC5FF002}" dt="2022-08-17T16:16:16.807" v="709"/>
          <ac:spMkLst>
            <pc:docMk/>
            <pc:sldMk cId="0" sldId="685"/>
            <ac:spMk id="2" creationId="{0FFD77AC-40B4-3594-248B-D66CB4636302}"/>
          </ac:spMkLst>
        </pc:spChg>
        <pc:spChg chg="mod">
          <ac:chgData name="Kerry Adair" userId="bd88304f-e014-4026-992c-301a0817f52a" providerId="ADAL" clId="{28A45FC6-F5E4-4606-B0A9-F6A2DC5FF002}" dt="2022-08-17T16:16:16.807" v="709"/>
          <ac:spMkLst>
            <pc:docMk/>
            <pc:sldMk cId="0" sldId="685"/>
            <ac:spMk id="3" creationId="{7B49CAE0-3CAE-8F24-8D76-53C99F2AEE10}"/>
          </ac:spMkLst>
        </pc:spChg>
        <pc:spChg chg="mod">
          <ac:chgData name="Kerry Adair" userId="bd88304f-e014-4026-992c-301a0817f52a" providerId="ADAL" clId="{28A45FC6-F5E4-4606-B0A9-F6A2DC5FF002}" dt="2022-08-17T16:16:16.807" v="709"/>
          <ac:spMkLst>
            <pc:docMk/>
            <pc:sldMk cId="0" sldId="685"/>
            <ac:spMk id="4" creationId="{380505A4-197B-F4B9-8244-F0EC27E91BA2}"/>
          </ac:spMkLst>
        </pc:spChg>
        <pc:spChg chg="add mod">
          <ac:chgData name="Kerry Adair" userId="bd88304f-e014-4026-992c-301a0817f52a" providerId="ADAL" clId="{28A45FC6-F5E4-4606-B0A9-F6A2DC5FF002}" dt="2022-08-17T18:40:04.130" v="1180" actId="478"/>
          <ac:spMkLst>
            <pc:docMk/>
            <pc:sldMk cId="0" sldId="685"/>
            <ac:spMk id="5" creationId="{1C0EB66D-03A4-FBAD-4FBB-566778A4D6FD}"/>
          </ac:spMkLst>
        </pc:spChg>
        <pc:picChg chg="del">
          <ac:chgData name="Kerry Adair" userId="bd88304f-e014-4026-992c-301a0817f52a" providerId="ADAL" clId="{28A45FC6-F5E4-4606-B0A9-F6A2DC5FF002}" dt="2022-08-17T18:40:04.130" v="1180" actId="478"/>
          <ac:picMkLst>
            <pc:docMk/>
            <pc:sldMk cId="0" sldId="685"/>
            <ac:picMk id="148483" creationId="{00012351-B798-4F05-8987-C2A2913C9B3C}"/>
          </ac:picMkLst>
        </pc:picChg>
      </pc:sldChg>
      <pc:sldChg chg="addSp delSp modSp del mod">
        <pc:chgData name="Kerry Adair" userId="bd88304f-e014-4026-992c-301a0817f52a" providerId="ADAL" clId="{28A45FC6-F5E4-4606-B0A9-F6A2DC5FF002}" dt="2022-08-23T20:31:14.324" v="5242" actId="2696"/>
        <pc:sldMkLst>
          <pc:docMk/>
          <pc:sldMk cId="0" sldId="686"/>
        </pc:sldMkLst>
        <pc:spChg chg="mod">
          <ac:chgData name="Kerry Adair" userId="bd88304f-e014-4026-992c-301a0817f52a" providerId="ADAL" clId="{28A45FC6-F5E4-4606-B0A9-F6A2DC5FF002}" dt="2022-08-17T16:16:16.807" v="709"/>
          <ac:spMkLst>
            <pc:docMk/>
            <pc:sldMk cId="0" sldId="686"/>
            <ac:spMk id="2" creationId="{C5A90879-30FD-38C7-DD79-EE9105A4343E}"/>
          </ac:spMkLst>
        </pc:spChg>
        <pc:spChg chg="mod">
          <ac:chgData name="Kerry Adair" userId="bd88304f-e014-4026-992c-301a0817f52a" providerId="ADAL" clId="{28A45FC6-F5E4-4606-B0A9-F6A2DC5FF002}" dt="2022-08-17T16:16:16.807" v="709"/>
          <ac:spMkLst>
            <pc:docMk/>
            <pc:sldMk cId="0" sldId="686"/>
            <ac:spMk id="3" creationId="{7DF3A768-580D-4165-B48C-758232243936}"/>
          </ac:spMkLst>
        </pc:spChg>
        <pc:spChg chg="mod">
          <ac:chgData name="Kerry Adair" userId="bd88304f-e014-4026-992c-301a0817f52a" providerId="ADAL" clId="{28A45FC6-F5E4-4606-B0A9-F6A2DC5FF002}" dt="2022-08-17T16:16:16.807" v="709"/>
          <ac:spMkLst>
            <pc:docMk/>
            <pc:sldMk cId="0" sldId="686"/>
            <ac:spMk id="4" creationId="{5F1503CE-95F7-F37D-4992-D8BC70C599A7}"/>
          </ac:spMkLst>
        </pc:spChg>
        <pc:spChg chg="add del mod">
          <ac:chgData name="Kerry Adair" userId="bd88304f-e014-4026-992c-301a0817f52a" providerId="ADAL" clId="{28A45FC6-F5E4-4606-B0A9-F6A2DC5FF002}" dt="2022-08-23T20:30:00.814" v="5230" actId="478"/>
          <ac:spMkLst>
            <pc:docMk/>
            <pc:sldMk cId="0" sldId="686"/>
            <ac:spMk id="5" creationId="{4A9EBBBA-40EB-843B-CB74-5102D958396E}"/>
          </ac:spMkLst>
        </pc:spChg>
        <pc:spChg chg="del">
          <ac:chgData name="Kerry Adair" userId="bd88304f-e014-4026-992c-301a0817f52a" providerId="ADAL" clId="{28A45FC6-F5E4-4606-B0A9-F6A2DC5FF002}" dt="2022-08-23T20:29:48.341" v="5228" actId="478"/>
          <ac:spMkLst>
            <pc:docMk/>
            <pc:sldMk cId="0" sldId="686"/>
            <ac:spMk id="150530" creationId="{A3F05BC6-19D4-40F6-99D7-EA6263AC0D8E}"/>
          </ac:spMkLst>
        </pc:spChg>
        <pc:spChg chg="del mod">
          <ac:chgData name="Kerry Adair" userId="bd88304f-e014-4026-992c-301a0817f52a" providerId="ADAL" clId="{28A45FC6-F5E4-4606-B0A9-F6A2DC5FF002}" dt="2022-08-23T20:30:37.154" v="5237"/>
          <ac:spMkLst>
            <pc:docMk/>
            <pc:sldMk cId="0" sldId="686"/>
            <ac:spMk id="150532" creationId="{80054EF9-64BB-42FD-A1D4-937D9F575EA5}"/>
          </ac:spMkLst>
        </pc:spChg>
        <pc:picChg chg="del">
          <ac:chgData name="Kerry Adair" userId="bd88304f-e014-4026-992c-301a0817f52a" providerId="ADAL" clId="{28A45FC6-F5E4-4606-B0A9-F6A2DC5FF002}" dt="2022-08-17T18:40:06.660" v="1181" actId="478"/>
          <ac:picMkLst>
            <pc:docMk/>
            <pc:sldMk cId="0" sldId="686"/>
            <ac:picMk id="150531" creationId="{9606C39E-4E51-4AED-BD18-F80BCB2346C6}"/>
          </ac:picMkLst>
        </pc:picChg>
      </pc:sldChg>
      <pc:sldChg chg="addSp delSp modSp del">
        <pc:chgData name="Kerry Adair" userId="bd88304f-e014-4026-992c-301a0817f52a" providerId="ADAL" clId="{28A45FC6-F5E4-4606-B0A9-F6A2DC5FF002}" dt="2022-08-23T20:33:08.341" v="5263" actId="2696"/>
        <pc:sldMkLst>
          <pc:docMk/>
          <pc:sldMk cId="0" sldId="687"/>
        </pc:sldMkLst>
        <pc:spChg chg="mod">
          <ac:chgData name="Kerry Adair" userId="bd88304f-e014-4026-992c-301a0817f52a" providerId="ADAL" clId="{28A45FC6-F5E4-4606-B0A9-F6A2DC5FF002}" dt="2022-08-17T16:16:16.807" v="709"/>
          <ac:spMkLst>
            <pc:docMk/>
            <pc:sldMk cId="0" sldId="687"/>
            <ac:spMk id="2" creationId="{37D1C0E8-76B3-658A-B84F-C54327D2F06D}"/>
          </ac:spMkLst>
        </pc:spChg>
        <pc:spChg chg="mod">
          <ac:chgData name="Kerry Adair" userId="bd88304f-e014-4026-992c-301a0817f52a" providerId="ADAL" clId="{28A45FC6-F5E4-4606-B0A9-F6A2DC5FF002}" dt="2022-08-17T16:16:16.807" v="709"/>
          <ac:spMkLst>
            <pc:docMk/>
            <pc:sldMk cId="0" sldId="687"/>
            <ac:spMk id="3" creationId="{C3C8292C-FBB4-ECB3-2B26-45ABBFE65E15}"/>
          </ac:spMkLst>
        </pc:spChg>
        <pc:spChg chg="mod">
          <ac:chgData name="Kerry Adair" userId="bd88304f-e014-4026-992c-301a0817f52a" providerId="ADAL" clId="{28A45FC6-F5E4-4606-B0A9-F6A2DC5FF002}" dt="2022-08-17T16:16:16.807" v="709"/>
          <ac:spMkLst>
            <pc:docMk/>
            <pc:sldMk cId="0" sldId="687"/>
            <ac:spMk id="4" creationId="{F3A9EA46-E386-F92D-9078-26CCAD3DCBA4}"/>
          </ac:spMkLst>
        </pc:spChg>
        <pc:spChg chg="add mod">
          <ac:chgData name="Kerry Adair" userId="bd88304f-e014-4026-992c-301a0817f52a" providerId="ADAL" clId="{28A45FC6-F5E4-4606-B0A9-F6A2DC5FF002}" dt="2022-08-17T18:40:08.511" v="1182" actId="478"/>
          <ac:spMkLst>
            <pc:docMk/>
            <pc:sldMk cId="0" sldId="687"/>
            <ac:spMk id="5" creationId="{12F34628-FF52-8593-D282-A8ED1B5496A5}"/>
          </ac:spMkLst>
        </pc:spChg>
        <pc:picChg chg="del">
          <ac:chgData name="Kerry Adair" userId="bd88304f-e014-4026-992c-301a0817f52a" providerId="ADAL" clId="{28A45FC6-F5E4-4606-B0A9-F6A2DC5FF002}" dt="2022-08-17T18:40:08.511" v="1182" actId="478"/>
          <ac:picMkLst>
            <pc:docMk/>
            <pc:sldMk cId="0" sldId="687"/>
            <ac:picMk id="152579" creationId="{57FF6A45-4FA9-40A9-BEED-F736861D6929}"/>
          </ac:picMkLst>
        </pc:picChg>
      </pc:sldChg>
      <pc:sldChg chg="addSp delSp modSp del">
        <pc:chgData name="Kerry Adair" userId="bd88304f-e014-4026-992c-301a0817f52a" providerId="ADAL" clId="{28A45FC6-F5E4-4606-B0A9-F6A2DC5FF002}" dt="2022-08-23T20:34:37.740" v="5272" actId="2696"/>
        <pc:sldMkLst>
          <pc:docMk/>
          <pc:sldMk cId="0" sldId="688"/>
        </pc:sldMkLst>
        <pc:spChg chg="mod">
          <ac:chgData name="Kerry Adair" userId="bd88304f-e014-4026-992c-301a0817f52a" providerId="ADAL" clId="{28A45FC6-F5E4-4606-B0A9-F6A2DC5FF002}" dt="2022-08-17T16:16:16.807" v="709"/>
          <ac:spMkLst>
            <pc:docMk/>
            <pc:sldMk cId="0" sldId="688"/>
            <ac:spMk id="2" creationId="{0EF8704B-DB16-40F3-4B9E-1E1F98F219D2}"/>
          </ac:spMkLst>
        </pc:spChg>
        <pc:spChg chg="mod">
          <ac:chgData name="Kerry Adair" userId="bd88304f-e014-4026-992c-301a0817f52a" providerId="ADAL" clId="{28A45FC6-F5E4-4606-B0A9-F6A2DC5FF002}" dt="2022-08-17T16:16:16.807" v="709"/>
          <ac:spMkLst>
            <pc:docMk/>
            <pc:sldMk cId="0" sldId="688"/>
            <ac:spMk id="3" creationId="{4218EB93-28E3-7B59-15A1-0293A12ACF03}"/>
          </ac:spMkLst>
        </pc:spChg>
        <pc:spChg chg="mod">
          <ac:chgData name="Kerry Adair" userId="bd88304f-e014-4026-992c-301a0817f52a" providerId="ADAL" clId="{28A45FC6-F5E4-4606-B0A9-F6A2DC5FF002}" dt="2022-08-17T16:16:16.807" v="709"/>
          <ac:spMkLst>
            <pc:docMk/>
            <pc:sldMk cId="0" sldId="688"/>
            <ac:spMk id="4" creationId="{882F5631-BA61-03C9-4375-CBCEE5D22AD6}"/>
          </ac:spMkLst>
        </pc:spChg>
        <pc:spChg chg="add mod">
          <ac:chgData name="Kerry Adair" userId="bd88304f-e014-4026-992c-301a0817f52a" providerId="ADAL" clId="{28A45FC6-F5E4-4606-B0A9-F6A2DC5FF002}" dt="2022-08-17T18:40:10.045" v="1183" actId="478"/>
          <ac:spMkLst>
            <pc:docMk/>
            <pc:sldMk cId="0" sldId="688"/>
            <ac:spMk id="5" creationId="{7C1136EA-2435-3080-D7A9-036A95FF5558}"/>
          </ac:spMkLst>
        </pc:spChg>
        <pc:picChg chg="del">
          <ac:chgData name="Kerry Adair" userId="bd88304f-e014-4026-992c-301a0817f52a" providerId="ADAL" clId="{28A45FC6-F5E4-4606-B0A9-F6A2DC5FF002}" dt="2022-08-17T18:40:10.045" v="1183" actId="478"/>
          <ac:picMkLst>
            <pc:docMk/>
            <pc:sldMk cId="0" sldId="688"/>
            <ac:picMk id="154627" creationId="{715671F1-32D4-4FA9-A6AC-65DB025BB84B}"/>
          </ac:picMkLst>
        </pc:picChg>
      </pc:sldChg>
      <pc:sldChg chg="delSp del">
        <pc:chgData name="Kerry Adair" userId="bd88304f-e014-4026-992c-301a0817f52a" providerId="ADAL" clId="{28A45FC6-F5E4-4606-B0A9-F6A2DC5FF002}" dt="2022-08-23T20:39:56.818" v="5345" actId="2696"/>
        <pc:sldMkLst>
          <pc:docMk/>
          <pc:sldMk cId="0" sldId="689"/>
        </pc:sldMkLst>
        <pc:picChg chg="del">
          <ac:chgData name="Kerry Adair" userId="bd88304f-e014-4026-992c-301a0817f52a" providerId="ADAL" clId="{28A45FC6-F5E4-4606-B0A9-F6A2DC5FF002}" dt="2022-08-17T18:40:11.320" v="1184" actId="478"/>
          <ac:picMkLst>
            <pc:docMk/>
            <pc:sldMk cId="0" sldId="689"/>
            <ac:picMk id="156675" creationId="{D003ECB2-4541-4518-BE37-4AFF5BDD4838}"/>
          </ac:picMkLst>
        </pc:picChg>
      </pc:sldChg>
      <pc:sldChg chg="addSp delSp modSp mod modClrScheme chgLayout">
        <pc:chgData name="Kerry Adair" userId="bd88304f-e014-4026-992c-301a0817f52a" providerId="ADAL" clId="{28A45FC6-F5E4-4606-B0A9-F6A2DC5FF002}" dt="2022-08-23T20:43:38.842" v="5383"/>
        <pc:sldMkLst>
          <pc:docMk/>
          <pc:sldMk cId="0" sldId="718"/>
        </pc:sldMkLst>
        <pc:spChg chg="mod ord">
          <ac:chgData name="Kerry Adair" userId="bd88304f-e014-4026-992c-301a0817f52a" providerId="ADAL" clId="{28A45FC6-F5E4-4606-B0A9-F6A2DC5FF002}" dt="2022-08-23T20:42:46.913" v="5360" actId="700"/>
          <ac:spMkLst>
            <pc:docMk/>
            <pc:sldMk cId="0" sldId="718"/>
            <ac:spMk id="2" creationId="{9136A65A-D3B3-3961-C82B-A1544DB42D5C}"/>
          </ac:spMkLst>
        </pc:spChg>
        <pc:spChg chg="mod ord">
          <ac:chgData name="Kerry Adair" userId="bd88304f-e014-4026-992c-301a0817f52a" providerId="ADAL" clId="{28A45FC6-F5E4-4606-B0A9-F6A2DC5FF002}" dt="2022-08-23T20:42:46.913" v="5360" actId="700"/>
          <ac:spMkLst>
            <pc:docMk/>
            <pc:sldMk cId="0" sldId="718"/>
            <ac:spMk id="3" creationId="{5DB9B2AE-ADD1-48E2-2AED-EA97989F478D}"/>
          </ac:spMkLst>
        </pc:spChg>
        <pc:spChg chg="add del mod ord">
          <ac:chgData name="Kerry Adair" userId="bd88304f-e014-4026-992c-301a0817f52a" providerId="ADAL" clId="{28A45FC6-F5E4-4606-B0A9-F6A2DC5FF002}" dt="2022-08-23T20:42:46.913" v="5360" actId="700"/>
          <ac:spMkLst>
            <pc:docMk/>
            <pc:sldMk cId="0" sldId="718"/>
            <ac:spMk id="4" creationId="{7E99DFBE-1801-A0D8-8260-5F213C37B47C}"/>
          </ac:spMkLst>
        </pc:spChg>
        <pc:spChg chg="mod ord">
          <ac:chgData name="Kerry Adair" userId="bd88304f-e014-4026-992c-301a0817f52a" providerId="ADAL" clId="{28A45FC6-F5E4-4606-B0A9-F6A2DC5FF002}" dt="2022-08-23T20:42:46.913" v="5360" actId="700"/>
          <ac:spMkLst>
            <pc:docMk/>
            <pc:sldMk cId="0" sldId="718"/>
            <ac:spMk id="5" creationId="{D6C30B0D-A593-A914-F174-2882E051308A}"/>
          </ac:spMkLst>
        </pc:spChg>
        <pc:spChg chg="add mod ord">
          <ac:chgData name="Kerry Adair" userId="bd88304f-e014-4026-992c-301a0817f52a" providerId="ADAL" clId="{28A45FC6-F5E4-4606-B0A9-F6A2DC5FF002}" dt="2022-08-23T20:43:38.842" v="5383"/>
          <ac:spMkLst>
            <pc:docMk/>
            <pc:sldMk cId="0" sldId="718"/>
            <ac:spMk id="6" creationId="{1F0FBAF3-7045-D319-E3C6-AD931F532FF2}"/>
          </ac:spMkLst>
        </pc:spChg>
        <pc:spChg chg="add del">
          <ac:chgData name="Kerry Adair" userId="bd88304f-e014-4026-992c-301a0817f52a" providerId="ADAL" clId="{28A45FC6-F5E4-4606-B0A9-F6A2DC5FF002}" dt="2022-08-23T20:43:16.764" v="5378" actId="478"/>
          <ac:spMkLst>
            <pc:docMk/>
            <pc:sldMk cId="0" sldId="718"/>
            <ac:spMk id="158722" creationId="{627BE191-3B6C-4640-84B7-35624EB708E3}"/>
          </ac:spMkLst>
        </pc:spChg>
        <pc:spChg chg="mod ord">
          <ac:chgData name="Kerry Adair" userId="bd88304f-e014-4026-992c-301a0817f52a" providerId="ADAL" clId="{28A45FC6-F5E4-4606-B0A9-F6A2DC5FF002}" dt="2022-08-23T20:43:25.178" v="5380" actId="255"/>
          <ac:spMkLst>
            <pc:docMk/>
            <pc:sldMk cId="0" sldId="718"/>
            <ac:spMk id="158724" creationId="{CFCB20DE-39F7-4761-898C-885E0BCCEBE0}"/>
          </ac:spMkLst>
        </pc:spChg>
        <pc:spChg chg="del mod">
          <ac:chgData name="Kerry Adair" userId="bd88304f-e014-4026-992c-301a0817f52a" providerId="ADAL" clId="{28A45FC6-F5E4-4606-B0A9-F6A2DC5FF002}" dt="2022-08-23T20:43:35.602" v="5382" actId="478"/>
          <ac:spMkLst>
            <pc:docMk/>
            <pc:sldMk cId="0" sldId="718"/>
            <ac:spMk id="158725" creationId="{843FCC60-ADBC-4CC5-A6CD-E3C303E359FD}"/>
          </ac:spMkLst>
        </pc:spChg>
        <pc:picChg chg="del">
          <ac:chgData name="Kerry Adair" userId="bd88304f-e014-4026-992c-301a0817f52a" providerId="ADAL" clId="{28A45FC6-F5E4-4606-B0A9-F6A2DC5FF002}" dt="2022-08-17T18:40:39.977" v="1194" actId="478"/>
          <ac:picMkLst>
            <pc:docMk/>
            <pc:sldMk cId="0" sldId="718"/>
            <ac:picMk id="158723" creationId="{B30432BE-9287-45F7-AEB0-65EA4686D9B4}"/>
          </ac:picMkLst>
        </pc:picChg>
      </pc:sldChg>
      <pc:sldChg chg="delSp modSp del">
        <pc:chgData name="Kerry Adair" userId="bd88304f-e014-4026-992c-301a0817f52a" providerId="ADAL" clId="{28A45FC6-F5E4-4606-B0A9-F6A2DC5FF002}" dt="2022-08-23T20:45:06.474" v="5394" actId="2696"/>
        <pc:sldMkLst>
          <pc:docMk/>
          <pc:sldMk cId="0" sldId="720"/>
        </pc:sldMkLst>
        <pc:graphicFrameChg chg="mod">
          <ac:chgData name="Kerry Adair" userId="bd88304f-e014-4026-992c-301a0817f52a" providerId="ADAL" clId="{28A45FC6-F5E4-4606-B0A9-F6A2DC5FF002}" dt="2022-08-23T20:44:07.749" v="5385"/>
          <ac:graphicFrameMkLst>
            <pc:docMk/>
            <pc:sldMk cId="0" sldId="720"/>
            <ac:graphicFrameMk id="162821" creationId="{005219F9-3DAF-4474-984F-A1AE8899D5DA}"/>
          </ac:graphicFrameMkLst>
        </pc:graphicFrameChg>
        <pc:picChg chg="del">
          <ac:chgData name="Kerry Adair" userId="bd88304f-e014-4026-992c-301a0817f52a" providerId="ADAL" clId="{28A45FC6-F5E4-4606-B0A9-F6A2DC5FF002}" dt="2022-08-17T18:40:20.844" v="1188" actId="478"/>
          <ac:picMkLst>
            <pc:docMk/>
            <pc:sldMk cId="0" sldId="720"/>
            <ac:picMk id="162819" creationId="{053A1EA3-2ED4-479C-B498-C64DF3997FED}"/>
          </ac:picMkLst>
        </pc:picChg>
      </pc:sldChg>
      <pc:sldChg chg="delSp modSp del mod">
        <pc:chgData name="Kerry Adair" userId="bd88304f-e014-4026-992c-301a0817f52a" providerId="ADAL" clId="{28A45FC6-F5E4-4606-B0A9-F6A2DC5FF002}" dt="2022-08-23T20:58:43.585" v="5539" actId="2696"/>
        <pc:sldMkLst>
          <pc:docMk/>
          <pc:sldMk cId="0" sldId="722"/>
        </pc:sldMkLst>
        <pc:spChg chg="del mod">
          <ac:chgData name="Kerry Adair" userId="bd88304f-e014-4026-992c-301a0817f52a" providerId="ADAL" clId="{28A45FC6-F5E4-4606-B0A9-F6A2DC5FF002}" dt="2022-08-23T20:53:22.700" v="5519" actId="478"/>
          <ac:spMkLst>
            <pc:docMk/>
            <pc:sldMk cId="0" sldId="722"/>
            <ac:spMk id="166916" creationId="{BDA31C7D-84FD-417C-A29E-25C7250FEB46}"/>
          </ac:spMkLst>
        </pc:spChg>
        <pc:spChg chg="mod">
          <ac:chgData name="Kerry Adair" userId="bd88304f-e014-4026-992c-301a0817f52a" providerId="ADAL" clId="{28A45FC6-F5E4-4606-B0A9-F6A2DC5FF002}" dt="2022-08-23T20:55:04.895" v="5531" actId="14100"/>
          <ac:spMkLst>
            <pc:docMk/>
            <pc:sldMk cId="0" sldId="722"/>
            <ac:spMk id="166932" creationId="{EE745429-B8A5-4331-9030-36E57693A1F7}"/>
          </ac:spMkLst>
        </pc:spChg>
        <pc:spChg chg="del">
          <ac:chgData name="Kerry Adair" userId="bd88304f-e014-4026-992c-301a0817f52a" providerId="ADAL" clId="{28A45FC6-F5E4-4606-B0A9-F6A2DC5FF002}" dt="2022-08-23T20:54:57.224" v="5529" actId="478"/>
          <ac:spMkLst>
            <pc:docMk/>
            <pc:sldMk cId="0" sldId="722"/>
            <ac:spMk id="166933" creationId="{12EEB9D8-CFD2-4469-855D-066A2BDCF8A4}"/>
          </ac:spMkLst>
        </pc:spChg>
        <pc:spChg chg="mod">
          <ac:chgData name="Kerry Adair" userId="bd88304f-e014-4026-992c-301a0817f52a" providerId="ADAL" clId="{28A45FC6-F5E4-4606-B0A9-F6A2DC5FF002}" dt="2022-08-23T20:54:46.768" v="5527" actId="255"/>
          <ac:spMkLst>
            <pc:docMk/>
            <pc:sldMk cId="0" sldId="722"/>
            <ac:spMk id="166934" creationId="{9120CE64-3BED-4C5E-A0F4-CE4D0ABB7A39}"/>
          </ac:spMkLst>
        </pc:spChg>
        <pc:spChg chg="del mod">
          <ac:chgData name="Kerry Adair" userId="bd88304f-e014-4026-992c-301a0817f52a" providerId="ADAL" clId="{28A45FC6-F5E4-4606-B0A9-F6A2DC5FF002}" dt="2022-08-23T20:52:48.151" v="5508"/>
          <ac:spMkLst>
            <pc:docMk/>
            <pc:sldMk cId="0" sldId="722"/>
            <ac:spMk id="166935" creationId="{358C8759-C887-498D-9161-115AFDE9F4B5}"/>
          </ac:spMkLst>
        </pc:spChg>
        <pc:picChg chg="del">
          <ac:chgData name="Kerry Adair" userId="bd88304f-e014-4026-992c-301a0817f52a" providerId="ADAL" clId="{28A45FC6-F5E4-4606-B0A9-F6A2DC5FF002}" dt="2022-08-17T18:40:26.074" v="1190" actId="478"/>
          <ac:picMkLst>
            <pc:docMk/>
            <pc:sldMk cId="0" sldId="722"/>
            <ac:picMk id="166936" creationId="{D3200E6B-91A0-4D71-84D1-CE0A474DDA73}"/>
          </ac:picMkLst>
        </pc:picChg>
      </pc:sldChg>
      <pc:sldChg chg="delSp modSp del">
        <pc:chgData name="Kerry Adair" userId="bd88304f-e014-4026-992c-301a0817f52a" providerId="ADAL" clId="{28A45FC6-F5E4-4606-B0A9-F6A2DC5FF002}" dt="2022-08-23T21:03:21.401" v="5577" actId="2696"/>
        <pc:sldMkLst>
          <pc:docMk/>
          <pc:sldMk cId="0" sldId="723"/>
        </pc:sldMkLst>
        <pc:spChg chg="mod">
          <ac:chgData name="Kerry Adair" userId="bd88304f-e014-4026-992c-301a0817f52a" providerId="ADAL" clId="{28A45FC6-F5E4-4606-B0A9-F6A2DC5FF002}" dt="2022-08-23T21:00:36.173" v="5570" actId="14100"/>
          <ac:spMkLst>
            <pc:docMk/>
            <pc:sldMk cId="0" sldId="723"/>
            <ac:spMk id="168980" creationId="{C6666A3F-E954-4B99-8A3B-839865137463}"/>
          </ac:spMkLst>
        </pc:spChg>
        <pc:spChg chg="mod">
          <ac:chgData name="Kerry Adair" userId="bd88304f-e014-4026-992c-301a0817f52a" providerId="ADAL" clId="{28A45FC6-F5E4-4606-B0A9-F6A2DC5FF002}" dt="2022-08-23T21:00:18.381" v="5566" actId="207"/>
          <ac:spMkLst>
            <pc:docMk/>
            <pc:sldMk cId="0" sldId="723"/>
            <ac:spMk id="168986" creationId="{FFE0C131-C92D-430D-8729-6ABD506878F1}"/>
          </ac:spMkLst>
        </pc:spChg>
        <pc:picChg chg="del">
          <ac:chgData name="Kerry Adair" userId="bd88304f-e014-4026-992c-301a0817f52a" providerId="ADAL" clId="{28A45FC6-F5E4-4606-B0A9-F6A2DC5FF002}" dt="2022-08-17T18:40:27.851" v="1191" actId="478"/>
          <ac:picMkLst>
            <pc:docMk/>
            <pc:sldMk cId="0" sldId="723"/>
            <ac:picMk id="168987" creationId="{1B55B688-5FA0-4768-BAF2-65A421318844}"/>
          </ac:picMkLst>
        </pc:picChg>
      </pc:sldChg>
      <pc:sldChg chg="addSp delSp modSp mod modClrScheme chgLayout">
        <pc:chgData name="Kerry Adair" userId="bd88304f-e014-4026-992c-301a0817f52a" providerId="ADAL" clId="{28A45FC6-F5E4-4606-B0A9-F6A2DC5FF002}" dt="2022-08-23T20:51:20.918" v="5495" actId="14100"/>
        <pc:sldMkLst>
          <pc:docMk/>
          <pc:sldMk cId="0" sldId="724"/>
        </pc:sldMkLst>
        <pc:spChg chg="add mod ord">
          <ac:chgData name="Kerry Adair" userId="bd88304f-e014-4026-992c-301a0817f52a" providerId="ADAL" clId="{28A45FC6-F5E4-4606-B0A9-F6A2DC5FF002}" dt="2022-08-23T20:48:10.807" v="5463" actId="20577"/>
          <ac:spMkLst>
            <pc:docMk/>
            <pc:sldMk cId="0" sldId="724"/>
            <ac:spMk id="2" creationId="{064D3B95-6A07-B5CB-9FA3-744ADED57888}"/>
          </ac:spMkLst>
        </pc:spChg>
        <pc:spChg chg="add del mod ord">
          <ac:chgData name="Kerry Adair" userId="bd88304f-e014-4026-992c-301a0817f52a" providerId="ADAL" clId="{28A45FC6-F5E4-4606-B0A9-F6A2DC5FF002}" dt="2022-08-23T20:50:58.198" v="5490" actId="20577"/>
          <ac:spMkLst>
            <pc:docMk/>
            <pc:sldMk cId="0" sldId="724"/>
            <ac:spMk id="3" creationId="{0D370995-F270-E89C-8CA4-3AFAEAED7B2D}"/>
          </ac:spMkLst>
        </pc:spChg>
        <pc:spChg chg="del">
          <ac:chgData name="Kerry Adair" userId="bd88304f-e014-4026-992c-301a0817f52a" providerId="ADAL" clId="{28A45FC6-F5E4-4606-B0A9-F6A2DC5FF002}" dt="2022-08-23T20:48:13.849" v="5464" actId="478"/>
          <ac:spMkLst>
            <pc:docMk/>
            <pc:sldMk cId="0" sldId="724"/>
            <ac:spMk id="164868" creationId="{F2422225-B788-44C4-AB05-8D70E7B52A15}"/>
          </ac:spMkLst>
        </pc:spChg>
        <pc:graphicFrameChg chg="del">
          <ac:chgData name="Kerry Adair" userId="bd88304f-e014-4026-992c-301a0817f52a" providerId="ADAL" clId="{28A45FC6-F5E4-4606-B0A9-F6A2DC5FF002}" dt="2022-08-23T20:49:48.924" v="5467" actId="478"/>
          <ac:graphicFrameMkLst>
            <pc:docMk/>
            <pc:sldMk cId="0" sldId="724"/>
            <ac:graphicFrameMk id="164866" creationId="{94468304-AB60-4F31-856E-57B742597372}"/>
          </ac:graphicFrameMkLst>
        </pc:graphicFrameChg>
        <pc:picChg chg="add mod">
          <ac:chgData name="Kerry Adair" userId="bd88304f-e014-4026-992c-301a0817f52a" providerId="ADAL" clId="{28A45FC6-F5E4-4606-B0A9-F6A2DC5FF002}" dt="2022-08-23T20:51:20.918" v="5495" actId="14100"/>
          <ac:picMkLst>
            <pc:docMk/>
            <pc:sldMk cId="0" sldId="724"/>
            <ac:picMk id="5" creationId="{19E03832-8439-1CB9-20D5-D50BB013D261}"/>
          </ac:picMkLst>
        </pc:picChg>
        <pc:picChg chg="del">
          <ac:chgData name="Kerry Adair" userId="bd88304f-e014-4026-992c-301a0817f52a" providerId="ADAL" clId="{28A45FC6-F5E4-4606-B0A9-F6A2DC5FF002}" dt="2022-08-17T18:40:24.006" v="1189" actId="478"/>
          <ac:picMkLst>
            <pc:docMk/>
            <pc:sldMk cId="0" sldId="724"/>
            <ac:picMk id="164867" creationId="{42B9BA09-0A4D-46AD-B5BF-1F41865A9FF4}"/>
          </ac:picMkLst>
        </pc:picChg>
      </pc:sldChg>
      <pc:sldChg chg="delSp modSp del mod">
        <pc:chgData name="Kerry Adair" userId="bd88304f-e014-4026-992c-301a0817f52a" providerId="ADAL" clId="{28A45FC6-F5E4-4606-B0A9-F6A2DC5FF002}" dt="2022-08-23T20:46:58.658" v="5437" actId="2696"/>
        <pc:sldMkLst>
          <pc:docMk/>
          <pc:sldMk cId="0" sldId="735"/>
        </pc:sldMkLst>
        <pc:spChg chg="mod">
          <ac:chgData name="Kerry Adair" userId="bd88304f-e014-4026-992c-301a0817f52a" providerId="ADAL" clId="{28A45FC6-F5E4-4606-B0A9-F6A2DC5FF002}" dt="2022-08-23T20:45:49.627" v="5405" actId="21"/>
          <ac:spMkLst>
            <pc:docMk/>
            <pc:sldMk cId="0" sldId="735"/>
            <ac:spMk id="173058" creationId="{A0B49CB5-D81E-401E-98C6-E742CF4E8BC3}"/>
          </ac:spMkLst>
        </pc:spChg>
        <pc:picChg chg="del">
          <ac:chgData name="Kerry Adair" userId="bd88304f-e014-4026-992c-301a0817f52a" providerId="ADAL" clId="{28A45FC6-F5E4-4606-B0A9-F6A2DC5FF002}" dt="2022-08-17T18:40:31.897" v="1193" actId="478"/>
          <ac:picMkLst>
            <pc:docMk/>
            <pc:sldMk cId="0" sldId="735"/>
            <ac:picMk id="173059" creationId="{02935BFC-CD71-4B21-95B6-1E662E7009AB}"/>
          </ac:picMkLst>
        </pc:picChg>
      </pc:sldChg>
      <pc:sldChg chg="addSp delSp modSp del">
        <pc:chgData name="Kerry Adair" userId="bd88304f-e014-4026-992c-301a0817f52a" providerId="ADAL" clId="{28A45FC6-F5E4-4606-B0A9-F6A2DC5FF002}" dt="2022-08-23T20:42:36.638" v="5359" actId="2696"/>
        <pc:sldMkLst>
          <pc:docMk/>
          <pc:sldMk cId="0" sldId="761"/>
        </pc:sldMkLst>
        <pc:grpChg chg="add del">
          <ac:chgData name="Kerry Adair" userId="bd88304f-e014-4026-992c-301a0817f52a" providerId="ADAL" clId="{28A45FC6-F5E4-4606-B0A9-F6A2DC5FF002}" dt="2022-08-17T18:40:16.690" v="1186" actId="478"/>
          <ac:grpSpMkLst>
            <pc:docMk/>
            <pc:sldMk cId="0" sldId="761"/>
            <ac:grpSpMk id="160772" creationId="{BB8ECA07-C30C-479A-B92F-0946DBFF1001}"/>
          </ac:grpSpMkLst>
        </pc:grpChg>
        <pc:graphicFrameChg chg="mod">
          <ac:chgData name="Kerry Adair" userId="bd88304f-e014-4026-992c-301a0817f52a" providerId="ADAL" clId="{28A45FC6-F5E4-4606-B0A9-F6A2DC5FF002}" dt="2022-08-23T20:41:05.090" v="5350"/>
          <ac:graphicFrameMkLst>
            <pc:docMk/>
            <pc:sldMk cId="0" sldId="761"/>
            <ac:graphicFrameMk id="160773" creationId="{E1A4DBFA-A9EF-4A54-892C-37654A78C8FE}"/>
          </ac:graphicFrameMkLst>
        </pc:graphicFrameChg>
        <pc:picChg chg="del">
          <ac:chgData name="Kerry Adair" userId="bd88304f-e014-4026-992c-301a0817f52a" providerId="ADAL" clId="{28A45FC6-F5E4-4606-B0A9-F6A2DC5FF002}" dt="2022-08-17T18:40:18.479" v="1187" actId="478"/>
          <ac:picMkLst>
            <pc:docMk/>
            <pc:sldMk cId="0" sldId="761"/>
            <ac:picMk id="160771" creationId="{3459404B-551D-451E-8472-EDBA291E4A21}"/>
          </ac:picMkLst>
        </pc:picChg>
      </pc:sldChg>
      <pc:sldChg chg="delSp modSp del mod">
        <pc:chgData name="Kerry Adair" userId="bd88304f-e014-4026-992c-301a0817f52a" providerId="ADAL" clId="{28A45FC6-F5E4-4606-B0A9-F6A2DC5FF002}" dt="2022-08-23T21:10:16.712" v="5616" actId="2696"/>
        <pc:sldMkLst>
          <pc:docMk/>
          <pc:sldMk cId="0" sldId="762"/>
        </pc:sldMkLst>
        <pc:spChg chg="del mod">
          <ac:chgData name="Kerry Adair" userId="bd88304f-e014-4026-992c-301a0817f52a" providerId="ADAL" clId="{28A45FC6-F5E4-4606-B0A9-F6A2DC5FF002}" dt="2022-08-23T21:03:56.630" v="5582"/>
          <ac:spMkLst>
            <pc:docMk/>
            <pc:sldMk cId="0" sldId="762"/>
            <ac:spMk id="171017" creationId="{A77C194F-C551-4903-8184-C69F7032D75B}"/>
          </ac:spMkLst>
        </pc:spChg>
        <pc:picChg chg="del">
          <ac:chgData name="Kerry Adair" userId="bd88304f-e014-4026-992c-301a0817f52a" providerId="ADAL" clId="{28A45FC6-F5E4-4606-B0A9-F6A2DC5FF002}" dt="2022-08-17T18:40:30.036" v="1192" actId="478"/>
          <ac:picMkLst>
            <pc:docMk/>
            <pc:sldMk cId="0" sldId="762"/>
            <ac:picMk id="171013" creationId="{DE17E74D-12DE-439B-9D3E-80E293DC7BE4}"/>
          </ac:picMkLst>
        </pc:picChg>
      </pc:sldChg>
      <pc:sldChg chg="addSp delSp modSp mod modClrScheme chgLayout">
        <pc:chgData name="Kerry Adair" userId="bd88304f-e014-4026-992c-301a0817f52a" providerId="ADAL" clId="{28A45FC6-F5E4-4606-B0A9-F6A2DC5FF002}" dt="2022-08-23T09:00:40.442" v="3492" actId="22"/>
        <pc:sldMkLst>
          <pc:docMk/>
          <pc:sldMk cId="0" sldId="768"/>
        </pc:sldMkLst>
        <pc:spChg chg="mod ord">
          <ac:chgData name="Kerry Adair" userId="bd88304f-e014-4026-992c-301a0817f52a" providerId="ADAL" clId="{28A45FC6-F5E4-4606-B0A9-F6A2DC5FF002}" dt="2022-08-17T20:55:11.649" v="2048" actId="700"/>
          <ac:spMkLst>
            <pc:docMk/>
            <pc:sldMk cId="0" sldId="768"/>
            <ac:spMk id="2" creationId="{859F592A-75D6-EFDB-F589-01737817C48D}"/>
          </ac:spMkLst>
        </pc:spChg>
        <pc:spChg chg="mod ord">
          <ac:chgData name="Kerry Adair" userId="bd88304f-e014-4026-992c-301a0817f52a" providerId="ADAL" clId="{28A45FC6-F5E4-4606-B0A9-F6A2DC5FF002}" dt="2022-08-17T20:55:11.649" v="2048" actId="700"/>
          <ac:spMkLst>
            <pc:docMk/>
            <pc:sldMk cId="0" sldId="768"/>
            <ac:spMk id="3" creationId="{42ACD1BD-9EC0-BBA2-0D3A-D6C51C14B679}"/>
          </ac:spMkLst>
        </pc:spChg>
        <pc:spChg chg="mod ord">
          <ac:chgData name="Kerry Adair" userId="bd88304f-e014-4026-992c-301a0817f52a" providerId="ADAL" clId="{28A45FC6-F5E4-4606-B0A9-F6A2DC5FF002}" dt="2022-08-17T20:55:11.649" v="2048" actId="700"/>
          <ac:spMkLst>
            <pc:docMk/>
            <pc:sldMk cId="0" sldId="768"/>
            <ac:spMk id="4" creationId="{8825E9C9-E325-EDA9-4710-0FF009D72CEF}"/>
          </ac:spMkLst>
        </pc:spChg>
        <pc:spChg chg="add del mod">
          <ac:chgData name="Kerry Adair" userId="bd88304f-e014-4026-992c-301a0817f52a" providerId="ADAL" clId="{28A45FC6-F5E4-4606-B0A9-F6A2DC5FF002}" dt="2022-08-23T09:00:40.442" v="3492" actId="22"/>
          <ac:spMkLst>
            <pc:docMk/>
            <pc:sldMk cId="0" sldId="768"/>
            <ac:spMk id="5" creationId="{DC7723CB-5D80-F1DD-EC09-8B79139619B0}"/>
          </ac:spMkLst>
        </pc:spChg>
        <pc:spChg chg="add mod ord">
          <ac:chgData name="Kerry Adair" userId="bd88304f-e014-4026-992c-301a0817f52a" providerId="ADAL" clId="{28A45FC6-F5E4-4606-B0A9-F6A2DC5FF002}" dt="2022-08-17T20:55:28.937" v="2049"/>
          <ac:spMkLst>
            <pc:docMk/>
            <pc:sldMk cId="0" sldId="768"/>
            <ac:spMk id="6" creationId="{E3B693E0-2745-D5D6-4D16-792D62C36DD3}"/>
          </ac:spMkLst>
        </pc:spChg>
        <pc:spChg chg="add del mod ord">
          <ac:chgData name="Kerry Adair" userId="bd88304f-e014-4026-992c-301a0817f52a" providerId="ADAL" clId="{28A45FC6-F5E4-4606-B0A9-F6A2DC5FF002}" dt="2022-08-17T20:55:59.657" v="2051"/>
          <ac:spMkLst>
            <pc:docMk/>
            <pc:sldMk cId="0" sldId="768"/>
            <ac:spMk id="7" creationId="{6D2A3234-A430-67ED-B28D-BB87035EE7F3}"/>
          </ac:spMkLst>
        </pc:spChg>
        <pc:spChg chg="del">
          <ac:chgData name="Kerry Adair" userId="bd88304f-e014-4026-992c-301a0817f52a" providerId="ADAL" clId="{28A45FC6-F5E4-4606-B0A9-F6A2DC5FF002}" dt="2022-08-17T20:54:49.965" v="2047" actId="478"/>
          <ac:spMkLst>
            <pc:docMk/>
            <pc:sldMk cId="0" sldId="768"/>
            <ac:spMk id="39939" creationId="{55998491-8056-48DA-B95F-78559E4B7854}"/>
          </ac:spMkLst>
        </pc:spChg>
        <pc:picChg chg="add del mod">
          <ac:chgData name="Kerry Adair" userId="bd88304f-e014-4026-992c-301a0817f52a" providerId="ADAL" clId="{28A45FC6-F5E4-4606-B0A9-F6A2DC5FF002}" dt="2022-08-12T09:16:52.275" v="3" actId="478"/>
          <ac:picMkLst>
            <pc:docMk/>
            <pc:sldMk cId="0" sldId="768"/>
            <ac:picMk id="3" creationId="{D74A7B84-8AE8-9C42-AEB9-15BFAF4EA97E}"/>
          </ac:picMkLst>
        </pc:picChg>
        <pc:picChg chg="add del mod">
          <ac:chgData name="Kerry Adair" userId="bd88304f-e014-4026-992c-301a0817f52a" providerId="ADAL" clId="{28A45FC6-F5E4-4606-B0A9-F6A2DC5FF002}" dt="2022-08-17T20:55:55.749" v="2050" actId="21"/>
          <ac:picMkLst>
            <pc:docMk/>
            <pc:sldMk cId="0" sldId="768"/>
            <ac:picMk id="5" creationId="{79925710-3160-DBA1-3AE1-6B66B2C2413C}"/>
          </ac:picMkLst>
        </pc:picChg>
        <pc:picChg chg="add del mod">
          <ac:chgData name="Kerry Adair" userId="bd88304f-e014-4026-992c-301a0817f52a" providerId="ADAL" clId="{28A45FC6-F5E4-4606-B0A9-F6A2DC5FF002}" dt="2022-08-23T09:00:36.599" v="3491" actId="478"/>
          <ac:picMkLst>
            <pc:docMk/>
            <pc:sldMk cId="0" sldId="768"/>
            <ac:picMk id="8" creationId="{0EDEEF2E-7205-877A-1344-A2F14A80FC34}"/>
          </ac:picMkLst>
        </pc:picChg>
        <pc:picChg chg="add mod ord">
          <ac:chgData name="Kerry Adair" userId="bd88304f-e014-4026-992c-301a0817f52a" providerId="ADAL" clId="{28A45FC6-F5E4-4606-B0A9-F6A2DC5FF002}" dt="2022-08-23T09:00:40.442" v="3492" actId="22"/>
          <ac:picMkLst>
            <pc:docMk/>
            <pc:sldMk cId="0" sldId="768"/>
            <ac:picMk id="9" creationId="{E50375D9-DC01-021D-A06E-FFB40A8B5FCB}"/>
          </ac:picMkLst>
        </pc:picChg>
        <pc:picChg chg="del">
          <ac:chgData name="Kerry Adair" userId="bd88304f-e014-4026-992c-301a0817f52a" providerId="ADAL" clId="{28A45FC6-F5E4-4606-B0A9-F6A2DC5FF002}" dt="2022-08-17T18:39:01.855" v="1142" actId="478"/>
          <ac:picMkLst>
            <pc:docMk/>
            <pc:sldMk cId="0" sldId="768"/>
            <ac:picMk id="39938" creationId="{35F7F1F3-37AE-4C0F-80E8-8575DF43509A}"/>
          </ac:picMkLst>
        </pc:picChg>
        <pc:picChg chg="del">
          <ac:chgData name="Kerry Adair" userId="bd88304f-e014-4026-992c-301a0817f52a" providerId="ADAL" clId="{28A45FC6-F5E4-4606-B0A9-F6A2DC5FF002}" dt="2022-08-12T09:16:13.891" v="0" actId="478"/>
          <ac:picMkLst>
            <pc:docMk/>
            <pc:sldMk cId="0" sldId="768"/>
            <ac:picMk id="39940" creationId="{DF81CEA2-3BE2-43F0-92D3-366B197E518C}"/>
          </ac:picMkLst>
        </pc:picChg>
      </pc:sldChg>
      <pc:sldChg chg="addSp delSp modSp mod ord modClrScheme chgLayout">
        <pc:chgData name="Kerry Adair" userId="bd88304f-e014-4026-992c-301a0817f52a" providerId="ADAL" clId="{28A45FC6-F5E4-4606-B0A9-F6A2DC5FF002}" dt="2022-08-23T09:24:34.297" v="3683" actId="22"/>
        <pc:sldMkLst>
          <pc:docMk/>
          <pc:sldMk cId="0" sldId="769"/>
        </pc:sldMkLst>
        <pc:spChg chg="mod ord">
          <ac:chgData name="Kerry Adair" userId="bd88304f-e014-4026-992c-301a0817f52a" providerId="ADAL" clId="{28A45FC6-F5E4-4606-B0A9-F6A2DC5FF002}" dt="2022-08-17T21:06:53.812" v="2152" actId="700"/>
          <ac:spMkLst>
            <pc:docMk/>
            <pc:sldMk cId="0" sldId="769"/>
            <ac:spMk id="2" creationId="{341992DD-C0E7-2AEE-2821-4875005537FA}"/>
          </ac:spMkLst>
        </pc:spChg>
        <pc:spChg chg="mod ord">
          <ac:chgData name="Kerry Adair" userId="bd88304f-e014-4026-992c-301a0817f52a" providerId="ADAL" clId="{28A45FC6-F5E4-4606-B0A9-F6A2DC5FF002}" dt="2022-08-17T21:06:53.812" v="2152" actId="700"/>
          <ac:spMkLst>
            <pc:docMk/>
            <pc:sldMk cId="0" sldId="769"/>
            <ac:spMk id="3" creationId="{E88EAD7D-5C20-14F9-5BEC-B6CE10A72BC7}"/>
          </ac:spMkLst>
        </pc:spChg>
        <pc:spChg chg="mod ord">
          <ac:chgData name="Kerry Adair" userId="bd88304f-e014-4026-992c-301a0817f52a" providerId="ADAL" clId="{28A45FC6-F5E4-4606-B0A9-F6A2DC5FF002}" dt="2022-08-17T21:06:53.812" v="2152" actId="700"/>
          <ac:spMkLst>
            <pc:docMk/>
            <pc:sldMk cId="0" sldId="769"/>
            <ac:spMk id="4" creationId="{08922BBB-296D-AE86-A743-32666EFE654E}"/>
          </ac:spMkLst>
        </pc:spChg>
        <pc:spChg chg="add del mod">
          <ac:chgData name="Kerry Adair" userId="bd88304f-e014-4026-992c-301a0817f52a" providerId="ADAL" clId="{28A45FC6-F5E4-4606-B0A9-F6A2DC5FF002}" dt="2022-08-23T09:17:02.783" v="3552" actId="478"/>
          <ac:spMkLst>
            <pc:docMk/>
            <pc:sldMk cId="0" sldId="769"/>
            <ac:spMk id="6" creationId="{7303A919-22DF-1C07-DAA9-B0D5B12448B3}"/>
          </ac:spMkLst>
        </pc:spChg>
        <pc:spChg chg="add mod ord">
          <ac:chgData name="Kerry Adair" userId="bd88304f-e014-4026-992c-301a0817f52a" providerId="ADAL" clId="{28A45FC6-F5E4-4606-B0A9-F6A2DC5FF002}" dt="2022-08-23T09:15:14.866" v="3541" actId="14100"/>
          <ac:spMkLst>
            <pc:docMk/>
            <pc:sldMk cId="0" sldId="769"/>
            <ac:spMk id="7" creationId="{ADA4E4B5-FF88-2EC2-C187-F39E15010F75}"/>
          </ac:spMkLst>
        </pc:spChg>
        <pc:spChg chg="add del mod ord">
          <ac:chgData name="Kerry Adair" userId="bd88304f-e014-4026-992c-301a0817f52a" providerId="ADAL" clId="{28A45FC6-F5E4-4606-B0A9-F6A2DC5FF002}" dt="2022-08-17T21:06:53.812" v="2152" actId="700"/>
          <ac:spMkLst>
            <pc:docMk/>
            <pc:sldMk cId="0" sldId="769"/>
            <ac:spMk id="8" creationId="{CB65A363-ED4F-C4AC-C147-C79F250DD75B}"/>
          </ac:spMkLst>
        </pc:spChg>
        <pc:spChg chg="add del mod ord">
          <ac:chgData name="Kerry Adair" userId="bd88304f-e014-4026-992c-301a0817f52a" providerId="ADAL" clId="{28A45FC6-F5E4-4606-B0A9-F6A2DC5FF002}" dt="2022-08-23T09:06:23.430" v="3514"/>
          <ac:spMkLst>
            <pc:docMk/>
            <pc:sldMk cId="0" sldId="769"/>
            <ac:spMk id="9" creationId="{D995E1AA-623B-7202-F83F-F8D83C4B255F}"/>
          </ac:spMkLst>
        </pc:spChg>
        <pc:spChg chg="add mod ord">
          <ac:chgData name="Kerry Adair" userId="bd88304f-e014-4026-992c-301a0817f52a" providerId="ADAL" clId="{28A45FC6-F5E4-4606-B0A9-F6A2DC5FF002}" dt="2022-08-23T09:20:26.036" v="3678" actId="207"/>
          <ac:spMkLst>
            <pc:docMk/>
            <pc:sldMk cId="0" sldId="769"/>
            <ac:spMk id="10" creationId="{F7E11670-E073-18B2-AEAF-0238865FC42C}"/>
          </ac:spMkLst>
        </pc:spChg>
        <pc:spChg chg="add del mod">
          <ac:chgData name="Kerry Adair" userId="bd88304f-e014-4026-992c-301a0817f52a" providerId="ADAL" clId="{28A45FC6-F5E4-4606-B0A9-F6A2DC5FF002}" dt="2022-08-23T09:24:34.297" v="3683" actId="22"/>
          <ac:spMkLst>
            <pc:docMk/>
            <pc:sldMk cId="0" sldId="769"/>
            <ac:spMk id="12" creationId="{54799683-39AE-1718-0849-F811841DCC0B}"/>
          </ac:spMkLst>
        </pc:spChg>
        <pc:spChg chg="del">
          <ac:chgData name="Kerry Adair" userId="bd88304f-e014-4026-992c-301a0817f52a" providerId="ADAL" clId="{28A45FC6-F5E4-4606-B0A9-F6A2DC5FF002}" dt="2022-08-17T21:06:14.563" v="2149" actId="478"/>
          <ac:spMkLst>
            <pc:docMk/>
            <pc:sldMk cId="0" sldId="769"/>
            <ac:spMk id="48131" creationId="{DE5997FA-A888-485C-9749-E45C3949045B}"/>
          </ac:spMkLst>
        </pc:spChg>
        <pc:graphicFrameChg chg="add mod">
          <ac:chgData name="Kerry Adair" userId="bd88304f-e014-4026-992c-301a0817f52a" providerId="ADAL" clId="{28A45FC6-F5E4-4606-B0A9-F6A2DC5FF002}" dt="2022-08-23T09:19:40.882" v="3669" actId="1076"/>
          <ac:graphicFrameMkLst>
            <pc:docMk/>
            <pc:sldMk cId="0" sldId="769"/>
            <ac:graphicFrameMk id="11" creationId="{B0E9CD0A-212C-E604-7131-0360009D72FB}"/>
          </ac:graphicFrameMkLst>
        </pc:graphicFrameChg>
        <pc:graphicFrameChg chg="del">
          <ac:chgData name="Kerry Adair" userId="bd88304f-e014-4026-992c-301a0817f52a" providerId="ADAL" clId="{28A45FC6-F5E4-4606-B0A9-F6A2DC5FF002}" dt="2022-08-23T09:14:25.185" v="3534" actId="21"/>
          <ac:graphicFrameMkLst>
            <pc:docMk/>
            <pc:sldMk cId="0" sldId="769"/>
            <ac:graphicFrameMk id="48132" creationId="{52CE0D61-C430-4D55-B50D-D9CCF1DD05AB}"/>
          </ac:graphicFrameMkLst>
        </pc:graphicFrameChg>
        <pc:picChg chg="add del mod">
          <ac:chgData name="Kerry Adair" userId="bd88304f-e014-4026-992c-301a0817f52a" providerId="ADAL" clId="{28A45FC6-F5E4-4606-B0A9-F6A2DC5FF002}" dt="2022-08-17T10:34:17.911" v="159" actId="478"/>
          <ac:picMkLst>
            <pc:docMk/>
            <pc:sldMk cId="0" sldId="769"/>
            <ac:picMk id="3" creationId="{E0DF1369-FDB7-E744-17DC-CB89CC7A5A7E}"/>
          </ac:picMkLst>
        </pc:picChg>
        <pc:picChg chg="add del mod">
          <ac:chgData name="Kerry Adair" userId="bd88304f-e014-4026-992c-301a0817f52a" providerId="ADAL" clId="{28A45FC6-F5E4-4606-B0A9-F6A2DC5FF002}" dt="2022-08-23T09:06:18.978" v="3513" actId="478"/>
          <ac:picMkLst>
            <pc:docMk/>
            <pc:sldMk cId="0" sldId="769"/>
            <ac:picMk id="5" creationId="{3F871E7D-3291-D013-056E-EAB561CCD9FA}"/>
          </ac:picMkLst>
        </pc:picChg>
        <pc:picChg chg="add del mod">
          <ac:chgData name="Kerry Adair" userId="bd88304f-e014-4026-992c-301a0817f52a" providerId="ADAL" clId="{28A45FC6-F5E4-4606-B0A9-F6A2DC5FF002}" dt="2022-08-23T09:23:22.744" v="3682" actId="478"/>
          <ac:picMkLst>
            <pc:docMk/>
            <pc:sldMk cId="0" sldId="769"/>
            <ac:picMk id="8" creationId="{B3F40AC3-CC05-2247-0631-B7FCE6F29264}"/>
          </ac:picMkLst>
        </pc:picChg>
        <pc:picChg chg="add mod ord modCrop">
          <ac:chgData name="Kerry Adair" userId="bd88304f-e014-4026-992c-301a0817f52a" providerId="ADAL" clId="{28A45FC6-F5E4-4606-B0A9-F6A2DC5FF002}" dt="2022-08-23T09:24:34.297" v="3683" actId="22"/>
          <ac:picMkLst>
            <pc:docMk/>
            <pc:sldMk cId="0" sldId="769"/>
            <ac:picMk id="14" creationId="{F78913E3-472F-886A-16FE-F25DD5CB064A}"/>
          </ac:picMkLst>
        </pc:picChg>
        <pc:picChg chg="del">
          <ac:chgData name="Kerry Adair" userId="bd88304f-e014-4026-992c-301a0817f52a" providerId="ADAL" clId="{28A45FC6-F5E4-4606-B0A9-F6A2DC5FF002}" dt="2022-08-17T18:39:06.086" v="1145" actId="478"/>
          <ac:picMkLst>
            <pc:docMk/>
            <pc:sldMk cId="0" sldId="769"/>
            <ac:picMk id="48130" creationId="{08D81D58-1FD9-4D00-A6D3-37ACE52C1A8E}"/>
          </ac:picMkLst>
        </pc:picChg>
        <pc:picChg chg="del">
          <ac:chgData name="Kerry Adair" userId="bd88304f-e014-4026-992c-301a0817f52a" providerId="ADAL" clId="{28A45FC6-F5E4-4606-B0A9-F6A2DC5FF002}" dt="2022-08-17T10:34:03.026" v="156" actId="478"/>
          <ac:picMkLst>
            <pc:docMk/>
            <pc:sldMk cId="0" sldId="769"/>
            <ac:picMk id="48133" creationId="{D5DC988E-44C2-4E7D-90FA-5EC05C7D09F2}"/>
          </ac:picMkLst>
        </pc:picChg>
      </pc:sldChg>
      <pc:sldChg chg="addSp delSp modSp mod modClrScheme chgLayout">
        <pc:chgData name="Kerry Adair" userId="bd88304f-e014-4026-992c-301a0817f52a" providerId="ADAL" clId="{28A45FC6-F5E4-4606-B0A9-F6A2DC5FF002}" dt="2022-08-23T10:29:20.177" v="4099" actId="1076"/>
        <pc:sldMkLst>
          <pc:docMk/>
          <pc:sldMk cId="0" sldId="770"/>
        </pc:sldMkLst>
        <pc:spChg chg="mod ord">
          <ac:chgData name="Kerry Adair" userId="bd88304f-e014-4026-992c-301a0817f52a" providerId="ADAL" clId="{28A45FC6-F5E4-4606-B0A9-F6A2DC5FF002}" dt="2022-08-23T10:00:49.911" v="3686" actId="700"/>
          <ac:spMkLst>
            <pc:docMk/>
            <pc:sldMk cId="0" sldId="770"/>
            <ac:spMk id="2" creationId="{D7714760-E505-D280-6F65-658F94D09B4A}"/>
          </ac:spMkLst>
        </pc:spChg>
        <pc:spChg chg="mod ord">
          <ac:chgData name="Kerry Adair" userId="bd88304f-e014-4026-992c-301a0817f52a" providerId="ADAL" clId="{28A45FC6-F5E4-4606-B0A9-F6A2DC5FF002}" dt="2022-08-23T10:00:49.911" v="3686" actId="700"/>
          <ac:spMkLst>
            <pc:docMk/>
            <pc:sldMk cId="0" sldId="770"/>
            <ac:spMk id="3" creationId="{491CB0CE-A17F-05CD-A4B7-469807F7E3F8}"/>
          </ac:spMkLst>
        </pc:spChg>
        <pc:spChg chg="mod ord">
          <ac:chgData name="Kerry Adair" userId="bd88304f-e014-4026-992c-301a0817f52a" providerId="ADAL" clId="{28A45FC6-F5E4-4606-B0A9-F6A2DC5FF002}" dt="2022-08-23T10:00:49.911" v="3686" actId="700"/>
          <ac:spMkLst>
            <pc:docMk/>
            <pc:sldMk cId="0" sldId="770"/>
            <ac:spMk id="4" creationId="{B6CCEE5E-E14D-07EF-40D4-859F181EF2BC}"/>
          </ac:spMkLst>
        </pc:spChg>
        <pc:spChg chg="add mod ord">
          <ac:chgData name="Kerry Adair" userId="bd88304f-e014-4026-992c-301a0817f52a" providerId="ADAL" clId="{28A45FC6-F5E4-4606-B0A9-F6A2DC5FF002}" dt="2022-08-23T10:01:22.114" v="3689"/>
          <ac:spMkLst>
            <pc:docMk/>
            <pc:sldMk cId="0" sldId="770"/>
            <ac:spMk id="5" creationId="{35F3FEAD-F4CF-3F69-C485-AACA185A185D}"/>
          </ac:spMkLst>
        </pc:spChg>
        <pc:spChg chg="add mod ord">
          <ac:chgData name="Kerry Adair" userId="bd88304f-e014-4026-992c-301a0817f52a" providerId="ADAL" clId="{28A45FC6-F5E4-4606-B0A9-F6A2DC5FF002}" dt="2022-08-23T10:29:04.962" v="4097" actId="14100"/>
          <ac:spMkLst>
            <pc:docMk/>
            <pc:sldMk cId="0" sldId="770"/>
            <ac:spMk id="6" creationId="{5BB5BF90-2880-B024-DB6F-0B18E31F7549}"/>
          </ac:spMkLst>
        </pc:spChg>
        <pc:spChg chg="add del mod ord">
          <ac:chgData name="Kerry Adair" userId="bd88304f-e014-4026-992c-301a0817f52a" providerId="ADAL" clId="{28A45FC6-F5E4-4606-B0A9-F6A2DC5FF002}" dt="2022-08-23T10:05:38.013" v="3720" actId="478"/>
          <ac:spMkLst>
            <pc:docMk/>
            <pc:sldMk cId="0" sldId="770"/>
            <ac:spMk id="7" creationId="{47E2E93B-1B1B-0A12-DBB8-D3190FF4F5EA}"/>
          </ac:spMkLst>
        </pc:spChg>
        <pc:spChg chg="add del mod ord">
          <ac:chgData name="Kerry Adair" userId="bd88304f-e014-4026-992c-301a0817f52a" providerId="ADAL" clId="{28A45FC6-F5E4-4606-B0A9-F6A2DC5FF002}" dt="2022-08-23T10:05:43.107" v="3721" actId="22"/>
          <ac:spMkLst>
            <pc:docMk/>
            <pc:sldMk cId="0" sldId="770"/>
            <ac:spMk id="8" creationId="{6B90E4FD-46AB-DFF2-0E25-859FDD447AE3}"/>
          </ac:spMkLst>
        </pc:spChg>
        <pc:spChg chg="add del mod">
          <ac:chgData name="Kerry Adair" userId="bd88304f-e014-4026-992c-301a0817f52a" providerId="ADAL" clId="{28A45FC6-F5E4-4606-B0A9-F6A2DC5FF002}" dt="2022-08-23T10:02:37.138" v="3707"/>
          <ac:spMkLst>
            <pc:docMk/>
            <pc:sldMk cId="0" sldId="770"/>
            <ac:spMk id="9" creationId="{B13614CB-65DD-2A26-5E22-646690D1095D}"/>
          </ac:spMkLst>
        </pc:spChg>
        <pc:spChg chg="add del mod">
          <ac:chgData name="Kerry Adair" userId="bd88304f-e014-4026-992c-301a0817f52a" providerId="ADAL" clId="{28A45FC6-F5E4-4606-B0A9-F6A2DC5FF002}" dt="2022-08-23T10:06:57.723" v="3726" actId="22"/>
          <ac:spMkLst>
            <pc:docMk/>
            <pc:sldMk cId="0" sldId="770"/>
            <ac:spMk id="13" creationId="{E65C292C-CAB4-CE00-87FA-2E7F44D65BE0}"/>
          </ac:spMkLst>
        </pc:spChg>
        <pc:spChg chg="add del mod">
          <ac:chgData name="Kerry Adair" userId="bd88304f-e014-4026-992c-301a0817f52a" providerId="ADAL" clId="{28A45FC6-F5E4-4606-B0A9-F6A2DC5FF002}" dt="2022-08-23T10:10:39.116" v="3737" actId="22"/>
          <ac:spMkLst>
            <pc:docMk/>
            <pc:sldMk cId="0" sldId="770"/>
            <ac:spMk id="16" creationId="{37C62310-7378-6A46-B7A5-6B719393B422}"/>
          </ac:spMkLst>
        </pc:spChg>
        <pc:spChg chg="del mod">
          <ac:chgData name="Kerry Adair" userId="bd88304f-e014-4026-992c-301a0817f52a" providerId="ADAL" clId="{28A45FC6-F5E4-4606-B0A9-F6A2DC5FF002}" dt="2022-08-23T10:01:48.328" v="3696"/>
          <ac:spMkLst>
            <pc:docMk/>
            <pc:sldMk cId="0" sldId="770"/>
            <ac:spMk id="66564" creationId="{02395E82-18C3-4200-BDE3-0F24C855FBC9}"/>
          </ac:spMkLst>
        </pc:spChg>
        <pc:spChg chg="del mod">
          <ac:chgData name="Kerry Adair" userId="bd88304f-e014-4026-992c-301a0817f52a" providerId="ADAL" clId="{28A45FC6-F5E4-4606-B0A9-F6A2DC5FF002}" dt="2022-08-23T10:01:48.319" v="3694" actId="478"/>
          <ac:spMkLst>
            <pc:docMk/>
            <pc:sldMk cId="0" sldId="770"/>
            <ac:spMk id="66565" creationId="{93ABEDF7-AED8-4D6A-ACBD-034AC8E406AB}"/>
          </ac:spMkLst>
        </pc:spChg>
        <pc:spChg chg="del mod">
          <ac:chgData name="Kerry Adair" userId="bd88304f-e014-4026-992c-301a0817f52a" providerId="ADAL" clId="{28A45FC6-F5E4-4606-B0A9-F6A2DC5FF002}" dt="2022-08-23T10:01:09.248" v="3688" actId="478"/>
          <ac:spMkLst>
            <pc:docMk/>
            <pc:sldMk cId="0" sldId="770"/>
            <ac:spMk id="66567" creationId="{FCC3B570-87D4-41E3-8BDA-9D0231FDC2D1}"/>
          </ac:spMkLst>
        </pc:spChg>
        <pc:picChg chg="add mod">
          <ac:chgData name="Kerry Adair" userId="bd88304f-e014-4026-992c-301a0817f52a" providerId="ADAL" clId="{28A45FC6-F5E4-4606-B0A9-F6A2DC5FF002}" dt="2022-08-23T10:29:09.530" v="4098" actId="14100"/>
          <ac:picMkLst>
            <pc:docMk/>
            <pc:sldMk cId="0" sldId="770"/>
            <ac:picMk id="10" creationId="{3502014C-7CEE-82F4-AA6D-69B9F72FD4E5}"/>
          </ac:picMkLst>
        </pc:picChg>
        <pc:picChg chg="add del mod ord">
          <ac:chgData name="Kerry Adair" userId="bd88304f-e014-4026-992c-301a0817f52a" providerId="ADAL" clId="{28A45FC6-F5E4-4606-B0A9-F6A2DC5FF002}" dt="2022-08-23T10:06:43.063" v="3724" actId="478"/>
          <ac:picMkLst>
            <pc:docMk/>
            <pc:sldMk cId="0" sldId="770"/>
            <ac:picMk id="12" creationId="{A5F6C043-2088-D58D-43F0-4EC645EA6BA8}"/>
          </ac:picMkLst>
        </pc:picChg>
        <pc:picChg chg="add del mod ord">
          <ac:chgData name="Kerry Adair" userId="bd88304f-e014-4026-992c-301a0817f52a" providerId="ADAL" clId="{28A45FC6-F5E4-4606-B0A9-F6A2DC5FF002}" dt="2022-08-23T10:10:03.601" v="3734" actId="478"/>
          <ac:picMkLst>
            <pc:docMk/>
            <pc:sldMk cId="0" sldId="770"/>
            <ac:picMk id="15" creationId="{8D06A552-2F35-A353-392C-EF7188F18EE2}"/>
          </ac:picMkLst>
        </pc:picChg>
        <pc:picChg chg="add mod ord">
          <ac:chgData name="Kerry Adair" userId="bd88304f-e014-4026-992c-301a0817f52a" providerId="ADAL" clId="{28A45FC6-F5E4-4606-B0A9-F6A2DC5FF002}" dt="2022-08-23T10:29:20.177" v="4099" actId="1076"/>
          <ac:picMkLst>
            <pc:docMk/>
            <pc:sldMk cId="0" sldId="770"/>
            <ac:picMk id="18" creationId="{EADF4A06-AD49-11B7-C2FE-8C0BD6FF5A42}"/>
          </ac:picMkLst>
        </pc:picChg>
        <pc:picChg chg="del">
          <ac:chgData name="Kerry Adair" userId="bd88304f-e014-4026-992c-301a0817f52a" providerId="ADAL" clId="{28A45FC6-F5E4-4606-B0A9-F6A2DC5FF002}" dt="2022-08-17T18:39:17.385" v="1152" actId="478"/>
          <ac:picMkLst>
            <pc:docMk/>
            <pc:sldMk cId="0" sldId="770"/>
            <ac:picMk id="66566" creationId="{4180611A-166E-432E-B27D-F00C1ADA3DC2}"/>
          </ac:picMkLst>
        </pc:picChg>
        <pc:picChg chg="del mod ord">
          <ac:chgData name="Kerry Adair" userId="bd88304f-e014-4026-992c-301a0817f52a" providerId="ADAL" clId="{28A45FC6-F5E4-4606-B0A9-F6A2DC5FF002}" dt="2022-08-23T10:02:34.147" v="3706" actId="21"/>
          <ac:picMkLst>
            <pc:docMk/>
            <pc:sldMk cId="0" sldId="770"/>
            <ac:picMk id="66568" creationId="{0D46FAE5-DDAB-4F58-83AE-EC0FE19A0658}"/>
          </ac:picMkLst>
        </pc:picChg>
        <pc:picChg chg="del">
          <ac:chgData name="Kerry Adair" userId="bd88304f-e014-4026-992c-301a0817f52a" providerId="ADAL" clId="{28A45FC6-F5E4-4606-B0A9-F6A2DC5FF002}" dt="2022-08-23T10:05:29.766" v="3719" actId="478"/>
          <ac:picMkLst>
            <pc:docMk/>
            <pc:sldMk cId="0" sldId="770"/>
            <ac:picMk id="66569" creationId="{5DEF502B-9006-49AF-BD52-FAE3126DDF01}"/>
          </ac:picMkLst>
        </pc:picChg>
      </pc:sldChg>
      <pc:sldChg chg="delSp del">
        <pc:chgData name="Kerry Adair" userId="bd88304f-e014-4026-992c-301a0817f52a" providerId="ADAL" clId="{28A45FC6-F5E4-4606-B0A9-F6A2DC5FF002}" dt="2022-08-23T10:55:06.899" v="4110" actId="2696"/>
        <pc:sldMkLst>
          <pc:docMk/>
          <pc:sldMk cId="0" sldId="771"/>
        </pc:sldMkLst>
        <pc:picChg chg="del">
          <ac:chgData name="Kerry Adair" userId="bd88304f-e014-4026-992c-301a0817f52a" providerId="ADAL" clId="{28A45FC6-F5E4-4606-B0A9-F6A2DC5FF002}" dt="2022-08-17T18:39:18.741" v="1153" actId="478"/>
          <ac:picMkLst>
            <pc:docMk/>
            <pc:sldMk cId="0" sldId="771"/>
            <ac:picMk id="70662" creationId="{A637C2B2-EA7D-4FD6-A82D-F46AAD751DA8}"/>
          </ac:picMkLst>
        </pc:picChg>
      </pc:sldChg>
      <pc:sldChg chg="delSp del">
        <pc:chgData name="Kerry Adair" userId="bd88304f-e014-4026-992c-301a0817f52a" providerId="ADAL" clId="{28A45FC6-F5E4-4606-B0A9-F6A2DC5FF002}" dt="2022-08-23T13:24:05.410" v="4161" actId="2696"/>
        <pc:sldMkLst>
          <pc:docMk/>
          <pc:sldMk cId="0" sldId="772"/>
        </pc:sldMkLst>
        <pc:picChg chg="del">
          <ac:chgData name="Kerry Adair" userId="bd88304f-e014-4026-992c-301a0817f52a" providerId="ADAL" clId="{28A45FC6-F5E4-4606-B0A9-F6A2DC5FF002}" dt="2022-08-17T18:41:18.207" v="1203" actId="478"/>
          <ac:picMkLst>
            <pc:docMk/>
            <pc:sldMk cId="0" sldId="772"/>
            <ac:picMk id="74758" creationId="{8EED78F4-82CA-4ABC-B2FA-D0804267F98E}"/>
          </ac:picMkLst>
        </pc:picChg>
      </pc:sldChg>
      <pc:sldChg chg="delSp del">
        <pc:chgData name="Kerry Adair" userId="bd88304f-e014-4026-992c-301a0817f52a" providerId="ADAL" clId="{28A45FC6-F5E4-4606-B0A9-F6A2DC5FF002}" dt="2022-08-23T13:32:14.860" v="4190" actId="2696"/>
        <pc:sldMkLst>
          <pc:docMk/>
          <pc:sldMk cId="0" sldId="773"/>
        </pc:sldMkLst>
        <pc:picChg chg="del">
          <ac:chgData name="Kerry Adair" userId="bd88304f-e014-4026-992c-301a0817f52a" providerId="ADAL" clId="{28A45FC6-F5E4-4606-B0A9-F6A2DC5FF002}" dt="2022-08-17T18:41:15.959" v="1202" actId="478"/>
          <ac:picMkLst>
            <pc:docMk/>
            <pc:sldMk cId="0" sldId="773"/>
            <ac:picMk id="78854" creationId="{2A38E90F-B9DF-44CF-A5AA-BD867B043AC7}"/>
          </ac:picMkLst>
        </pc:picChg>
      </pc:sldChg>
      <pc:sldChg chg="delSp del">
        <pc:chgData name="Kerry Adair" userId="bd88304f-e014-4026-992c-301a0817f52a" providerId="ADAL" clId="{28A45FC6-F5E4-4606-B0A9-F6A2DC5FF002}" dt="2022-08-23T13:36:53.454" v="4214" actId="2696"/>
        <pc:sldMkLst>
          <pc:docMk/>
          <pc:sldMk cId="0" sldId="774"/>
        </pc:sldMkLst>
        <pc:picChg chg="del">
          <ac:chgData name="Kerry Adair" userId="bd88304f-e014-4026-992c-301a0817f52a" providerId="ADAL" clId="{28A45FC6-F5E4-4606-B0A9-F6A2DC5FF002}" dt="2022-08-17T18:39:23.512" v="1157" actId="478"/>
          <ac:picMkLst>
            <pc:docMk/>
            <pc:sldMk cId="0" sldId="774"/>
            <ac:picMk id="82950" creationId="{ED1C93E1-7641-4C4A-88D4-C7677EDCE764}"/>
          </ac:picMkLst>
        </pc:picChg>
      </pc:sldChg>
      <pc:sldChg chg="delSp del">
        <pc:chgData name="Kerry Adair" userId="bd88304f-e014-4026-992c-301a0817f52a" providerId="ADAL" clId="{28A45FC6-F5E4-4606-B0A9-F6A2DC5FF002}" dt="2022-08-23T19:39:43.584" v="4960" actId="2696"/>
        <pc:sldMkLst>
          <pc:docMk/>
          <pc:sldMk cId="0" sldId="775"/>
        </pc:sldMkLst>
        <pc:picChg chg="del">
          <ac:chgData name="Kerry Adair" userId="bd88304f-e014-4026-992c-301a0817f52a" providerId="ADAL" clId="{28A45FC6-F5E4-4606-B0A9-F6A2DC5FF002}" dt="2022-08-17T18:39:43.052" v="1172" actId="478"/>
          <ac:picMkLst>
            <pc:docMk/>
            <pc:sldMk cId="0" sldId="775"/>
            <ac:picMk id="125958" creationId="{BB6C3A7A-57A1-492D-BFA6-D039046DC872}"/>
          </ac:picMkLst>
        </pc:picChg>
      </pc:sldChg>
      <pc:sldChg chg="delSp del">
        <pc:chgData name="Kerry Adair" userId="bd88304f-e014-4026-992c-301a0817f52a" providerId="ADAL" clId="{28A45FC6-F5E4-4606-B0A9-F6A2DC5FF002}" dt="2022-08-23T19:54:02.942" v="5005" actId="2696"/>
        <pc:sldMkLst>
          <pc:docMk/>
          <pc:sldMk cId="0" sldId="778"/>
        </pc:sldMkLst>
        <pc:picChg chg="del">
          <ac:chgData name="Kerry Adair" userId="bd88304f-e014-4026-992c-301a0817f52a" providerId="ADAL" clId="{28A45FC6-F5E4-4606-B0A9-F6A2DC5FF002}" dt="2022-08-17T18:39:44.779" v="1173" actId="478"/>
          <ac:picMkLst>
            <pc:docMk/>
            <pc:sldMk cId="0" sldId="778"/>
            <ac:picMk id="136198" creationId="{20E00306-F340-4C11-BCF1-9B572EC15EF6}"/>
          </ac:picMkLst>
        </pc:picChg>
      </pc:sldChg>
      <pc:sldChg chg="delSp del">
        <pc:chgData name="Kerry Adair" userId="bd88304f-e014-4026-992c-301a0817f52a" providerId="ADAL" clId="{28A45FC6-F5E4-4606-B0A9-F6A2DC5FF002}" dt="2022-08-23T19:59:40.496" v="5022" actId="2696"/>
        <pc:sldMkLst>
          <pc:docMk/>
          <pc:sldMk cId="0" sldId="779"/>
        </pc:sldMkLst>
        <pc:picChg chg="del">
          <ac:chgData name="Kerry Adair" userId="bd88304f-e014-4026-992c-301a0817f52a" providerId="ADAL" clId="{28A45FC6-F5E4-4606-B0A9-F6A2DC5FF002}" dt="2022-08-17T18:39:51.194" v="1175" actId="478"/>
          <ac:picMkLst>
            <pc:docMk/>
            <pc:sldMk cId="0" sldId="779"/>
            <ac:picMk id="140294" creationId="{0D4E195D-034A-426E-86CC-BA0621122638}"/>
          </ac:picMkLst>
        </pc:picChg>
      </pc:sldChg>
      <pc:sldChg chg="addSp delSp modSp mod modClrScheme chgLayout">
        <pc:chgData name="Kerry Adair" userId="bd88304f-e014-4026-992c-301a0817f52a" providerId="ADAL" clId="{28A45FC6-F5E4-4606-B0A9-F6A2DC5FF002}" dt="2022-08-22T13:49:55.742" v="2533" actId="14100"/>
        <pc:sldMkLst>
          <pc:docMk/>
          <pc:sldMk cId="0" sldId="788"/>
        </pc:sldMkLst>
        <pc:spChg chg="mod ord">
          <ac:chgData name="Kerry Adair" userId="bd88304f-e014-4026-992c-301a0817f52a" providerId="ADAL" clId="{28A45FC6-F5E4-4606-B0A9-F6A2DC5FF002}" dt="2022-08-22T13:46:48.110" v="2515" actId="700"/>
          <ac:spMkLst>
            <pc:docMk/>
            <pc:sldMk cId="0" sldId="788"/>
            <ac:spMk id="2" creationId="{5ECEF4C1-8D95-2FA0-433C-C0B9A95D6549}"/>
          </ac:spMkLst>
        </pc:spChg>
        <pc:spChg chg="mod ord">
          <ac:chgData name="Kerry Adair" userId="bd88304f-e014-4026-992c-301a0817f52a" providerId="ADAL" clId="{28A45FC6-F5E4-4606-B0A9-F6A2DC5FF002}" dt="2022-08-22T13:46:48.110" v="2515" actId="700"/>
          <ac:spMkLst>
            <pc:docMk/>
            <pc:sldMk cId="0" sldId="788"/>
            <ac:spMk id="3" creationId="{78F962A8-9184-B92A-279B-0FBA91E6D81A}"/>
          </ac:spMkLst>
        </pc:spChg>
        <pc:spChg chg="mod ord">
          <ac:chgData name="Kerry Adair" userId="bd88304f-e014-4026-992c-301a0817f52a" providerId="ADAL" clId="{28A45FC6-F5E4-4606-B0A9-F6A2DC5FF002}" dt="2022-08-22T13:46:48.110" v="2515" actId="700"/>
          <ac:spMkLst>
            <pc:docMk/>
            <pc:sldMk cId="0" sldId="788"/>
            <ac:spMk id="4" creationId="{5962F3ED-12F4-FEF7-C92A-799B29F1C21B}"/>
          </ac:spMkLst>
        </pc:spChg>
        <pc:spChg chg="add mod ord">
          <ac:chgData name="Kerry Adair" userId="bd88304f-e014-4026-992c-301a0817f52a" providerId="ADAL" clId="{28A45FC6-F5E4-4606-B0A9-F6A2DC5FF002}" dt="2022-08-22T13:46:48.110" v="2515" actId="700"/>
          <ac:spMkLst>
            <pc:docMk/>
            <pc:sldMk cId="0" sldId="788"/>
            <ac:spMk id="5" creationId="{2A76E749-A4A3-B592-9BBB-AA3F69FCFA11}"/>
          </ac:spMkLst>
        </pc:spChg>
        <pc:spChg chg="add del mod ord">
          <ac:chgData name="Kerry Adair" userId="bd88304f-e014-4026-992c-301a0817f52a" providerId="ADAL" clId="{28A45FC6-F5E4-4606-B0A9-F6A2DC5FF002}" dt="2022-08-22T13:48:09.220" v="2525"/>
          <ac:spMkLst>
            <pc:docMk/>
            <pc:sldMk cId="0" sldId="788"/>
            <ac:spMk id="6" creationId="{EDD3C5CC-75D1-8A8D-251C-941C92CBC9D0}"/>
          </ac:spMkLst>
        </pc:spChg>
        <pc:spChg chg="add del mod ord">
          <ac:chgData name="Kerry Adair" userId="bd88304f-e014-4026-992c-301a0817f52a" providerId="ADAL" clId="{28A45FC6-F5E4-4606-B0A9-F6A2DC5FF002}" dt="2022-08-22T13:47:29.277" v="2517"/>
          <ac:spMkLst>
            <pc:docMk/>
            <pc:sldMk cId="0" sldId="788"/>
            <ac:spMk id="8" creationId="{C962D204-0FD3-B341-5B03-BB19B8A28CE1}"/>
          </ac:spMkLst>
        </pc:spChg>
        <pc:spChg chg="add del mod ord">
          <ac:chgData name="Kerry Adair" userId="bd88304f-e014-4026-992c-301a0817f52a" providerId="ADAL" clId="{28A45FC6-F5E4-4606-B0A9-F6A2DC5FF002}" dt="2022-08-22T13:47:54.745" v="2521"/>
          <ac:spMkLst>
            <pc:docMk/>
            <pc:sldMk cId="0" sldId="788"/>
            <ac:spMk id="10" creationId="{BEA5A888-84B4-367A-FE37-8995FD786DCD}"/>
          </ac:spMkLst>
        </pc:spChg>
        <pc:spChg chg="del">
          <ac:chgData name="Kerry Adair" userId="bd88304f-e014-4026-992c-301a0817f52a" providerId="ADAL" clId="{28A45FC6-F5E4-4606-B0A9-F6A2DC5FF002}" dt="2022-08-17T20:56:55.955" v="2052" actId="478"/>
          <ac:spMkLst>
            <pc:docMk/>
            <pc:sldMk cId="0" sldId="788"/>
            <ac:spMk id="41990" creationId="{83DC753C-C048-4C99-82B5-F1721CCA352B}"/>
          </ac:spMkLst>
        </pc:spChg>
        <pc:spChg chg="mod">
          <ac:chgData name="Kerry Adair" userId="bd88304f-e014-4026-992c-301a0817f52a" providerId="ADAL" clId="{28A45FC6-F5E4-4606-B0A9-F6A2DC5FF002}" dt="2022-08-17T20:58:23.073" v="2074" actId="14100"/>
          <ac:spMkLst>
            <pc:docMk/>
            <pc:sldMk cId="0" sldId="788"/>
            <ac:spMk id="41991" creationId="{459E6148-EEC7-4D53-9590-35B8B971D775}"/>
          </ac:spMkLst>
        </pc:spChg>
        <pc:spChg chg="mod">
          <ac:chgData name="Kerry Adair" userId="bd88304f-e014-4026-992c-301a0817f52a" providerId="ADAL" clId="{28A45FC6-F5E4-4606-B0A9-F6A2DC5FF002}" dt="2022-08-17T20:59:26.237" v="2084" actId="20577"/>
          <ac:spMkLst>
            <pc:docMk/>
            <pc:sldMk cId="0" sldId="788"/>
            <ac:spMk id="41992" creationId="{F9198325-4839-4E90-9128-C02C249BDD3B}"/>
          </ac:spMkLst>
        </pc:spChg>
        <pc:spChg chg="mod">
          <ac:chgData name="Kerry Adair" userId="bd88304f-e014-4026-992c-301a0817f52a" providerId="ADAL" clId="{28A45FC6-F5E4-4606-B0A9-F6A2DC5FF002}" dt="2022-08-17T20:59:15.104" v="2078" actId="255"/>
          <ac:spMkLst>
            <pc:docMk/>
            <pc:sldMk cId="0" sldId="788"/>
            <ac:spMk id="41993" creationId="{198E0857-53BD-40A3-A6DF-996FC4066B14}"/>
          </ac:spMkLst>
        </pc:spChg>
        <pc:spChg chg="del">
          <ac:chgData name="Kerry Adair" userId="bd88304f-e014-4026-992c-301a0817f52a" providerId="ADAL" clId="{28A45FC6-F5E4-4606-B0A9-F6A2DC5FF002}" dt="2022-08-17T09:33:38.453" v="82" actId="478"/>
          <ac:spMkLst>
            <pc:docMk/>
            <pc:sldMk cId="0" sldId="788"/>
            <ac:spMk id="41994" creationId="{ACF6A00D-ACF4-4A05-BE0B-8F227A2EC378}"/>
          </ac:spMkLst>
        </pc:spChg>
        <pc:spChg chg="del">
          <ac:chgData name="Kerry Adair" userId="bd88304f-e014-4026-992c-301a0817f52a" providerId="ADAL" clId="{28A45FC6-F5E4-4606-B0A9-F6A2DC5FF002}" dt="2022-08-17T09:37:31.117" v="98" actId="478"/>
          <ac:spMkLst>
            <pc:docMk/>
            <pc:sldMk cId="0" sldId="788"/>
            <ac:spMk id="41995" creationId="{CFECC074-8458-40F7-80DB-4038330689E7}"/>
          </ac:spMkLst>
        </pc:spChg>
        <pc:spChg chg="del">
          <ac:chgData name="Kerry Adair" userId="bd88304f-e014-4026-992c-301a0817f52a" providerId="ADAL" clId="{28A45FC6-F5E4-4606-B0A9-F6A2DC5FF002}" dt="2022-08-17T09:46:54.856" v="106" actId="478"/>
          <ac:spMkLst>
            <pc:docMk/>
            <pc:sldMk cId="0" sldId="788"/>
            <ac:spMk id="41996" creationId="{F37E7D0A-1C9E-4148-9BDE-8DA5110F211B}"/>
          </ac:spMkLst>
        </pc:spChg>
        <pc:spChg chg="del">
          <ac:chgData name="Kerry Adair" userId="bd88304f-e014-4026-992c-301a0817f52a" providerId="ADAL" clId="{28A45FC6-F5E4-4606-B0A9-F6A2DC5FF002}" dt="2022-08-17T09:46:50.883" v="105" actId="478"/>
          <ac:spMkLst>
            <pc:docMk/>
            <pc:sldMk cId="0" sldId="788"/>
            <ac:spMk id="41997" creationId="{0F5FA302-F086-416F-A60E-C0E707C6E39B}"/>
          </ac:spMkLst>
        </pc:spChg>
        <pc:spChg chg="del">
          <ac:chgData name="Kerry Adair" userId="bd88304f-e014-4026-992c-301a0817f52a" providerId="ADAL" clId="{28A45FC6-F5E4-4606-B0A9-F6A2DC5FF002}" dt="2022-08-17T09:58:58.196" v="112" actId="478"/>
          <ac:spMkLst>
            <pc:docMk/>
            <pc:sldMk cId="0" sldId="788"/>
            <ac:spMk id="41998" creationId="{40752842-7F38-406E-88A3-22A3AC848013}"/>
          </ac:spMkLst>
        </pc:spChg>
        <pc:spChg chg="del">
          <ac:chgData name="Kerry Adair" userId="bd88304f-e014-4026-992c-301a0817f52a" providerId="ADAL" clId="{28A45FC6-F5E4-4606-B0A9-F6A2DC5FF002}" dt="2022-08-17T09:58:54.841" v="111" actId="478"/>
          <ac:spMkLst>
            <pc:docMk/>
            <pc:sldMk cId="0" sldId="788"/>
            <ac:spMk id="41999" creationId="{48469C7B-07C4-4605-A854-DBD2E19E7FC7}"/>
          </ac:spMkLst>
        </pc:spChg>
        <pc:picChg chg="add del mod">
          <ac:chgData name="Kerry Adair" userId="bd88304f-e014-4026-992c-301a0817f52a" providerId="ADAL" clId="{28A45FC6-F5E4-4606-B0A9-F6A2DC5FF002}" dt="2022-08-17T09:35:16.146" v="89" actId="478"/>
          <ac:picMkLst>
            <pc:docMk/>
            <pc:sldMk cId="0" sldId="788"/>
            <ac:picMk id="3" creationId="{8ABE07B4-BE3B-886A-A010-FEB471B329FB}"/>
          </ac:picMkLst>
        </pc:picChg>
        <pc:picChg chg="add del mod">
          <ac:chgData name="Kerry Adair" userId="bd88304f-e014-4026-992c-301a0817f52a" providerId="ADAL" clId="{28A45FC6-F5E4-4606-B0A9-F6A2DC5FF002}" dt="2022-08-17T09:37:28.310" v="97" actId="478"/>
          <ac:picMkLst>
            <pc:docMk/>
            <pc:sldMk cId="0" sldId="788"/>
            <ac:picMk id="5" creationId="{BE9F40B9-1801-6B6D-5CD7-417A96DAA6EE}"/>
          </ac:picMkLst>
        </pc:picChg>
        <pc:picChg chg="add del mod">
          <ac:chgData name="Kerry Adair" userId="bd88304f-e014-4026-992c-301a0817f52a" providerId="ADAL" clId="{28A45FC6-F5E4-4606-B0A9-F6A2DC5FF002}" dt="2022-08-22T13:48:02.733" v="2523" actId="21"/>
          <ac:picMkLst>
            <pc:docMk/>
            <pc:sldMk cId="0" sldId="788"/>
            <ac:picMk id="7" creationId="{D4E07DF9-F7DF-9767-AC73-497DB4C5302F}"/>
          </ac:picMkLst>
        </pc:picChg>
        <pc:picChg chg="add del mod">
          <ac:chgData name="Kerry Adair" userId="bd88304f-e014-4026-992c-301a0817f52a" providerId="ADAL" clId="{28A45FC6-F5E4-4606-B0A9-F6A2DC5FF002}" dt="2022-08-22T13:47:24.862" v="2516" actId="21"/>
          <ac:picMkLst>
            <pc:docMk/>
            <pc:sldMk cId="0" sldId="788"/>
            <ac:picMk id="9" creationId="{C8CB972F-F6A2-8065-114C-1E5D3CC205F7}"/>
          </ac:picMkLst>
        </pc:picChg>
        <pc:picChg chg="add del mod">
          <ac:chgData name="Kerry Adair" userId="bd88304f-e014-4026-992c-301a0817f52a" providerId="ADAL" clId="{28A45FC6-F5E4-4606-B0A9-F6A2DC5FF002}" dt="2022-08-22T13:47:48.348" v="2519" actId="21"/>
          <ac:picMkLst>
            <pc:docMk/>
            <pc:sldMk cId="0" sldId="788"/>
            <ac:picMk id="11" creationId="{89986423-287E-BB03-DF05-1CEDF18C71A4}"/>
          </ac:picMkLst>
        </pc:picChg>
        <pc:picChg chg="add mod">
          <ac:chgData name="Kerry Adair" userId="bd88304f-e014-4026-992c-301a0817f52a" providerId="ADAL" clId="{28A45FC6-F5E4-4606-B0A9-F6A2DC5FF002}" dt="2022-08-22T13:49:51.220" v="2532" actId="14100"/>
          <ac:picMkLst>
            <pc:docMk/>
            <pc:sldMk cId="0" sldId="788"/>
            <ac:picMk id="12" creationId="{773C003F-901C-9003-092A-1B9BC5FB1F59}"/>
          </ac:picMkLst>
        </pc:picChg>
        <pc:picChg chg="add mod">
          <ac:chgData name="Kerry Adair" userId="bd88304f-e014-4026-992c-301a0817f52a" providerId="ADAL" clId="{28A45FC6-F5E4-4606-B0A9-F6A2DC5FF002}" dt="2022-08-22T13:49:55.742" v="2533" actId="14100"/>
          <ac:picMkLst>
            <pc:docMk/>
            <pc:sldMk cId="0" sldId="788"/>
            <ac:picMk id="13" creationId="{A3D761FB-8981-376D-1B44-7751ED4C4EE3}"/>
          </ac:picMkLst>
        </pc:picChg>
        <pc:picChg chg="add mod">
          <ac:chgData name="Kerry Adair" userId="bd88304f-e014-4026-992c-301a0817f52a" providerId="ADAL" clId="{28A45FC6-F5E4-4606-B0A9-F6A2DC5FF002}" dt="2022-08-22T13:49:41.829" v="2531" actId="14100"/>
          <ac:picMkLst>
            <pc:docMk/>
            <pc:sldMk cId="0" sldId="788"/>
            <ac:picMk id="14" creationId="{EF7E940E-584F-E166-AABF-E7418C66248D}"/>
          </ac:picMkLst>
        </pc:picChg>
        <pc:picChg chg="del">
          <ac:chgData name="Kerry Adair" userId="bd88304f-e014-4026-992c-301a0817f52a" providerId="ADAL" clId="{28A45FC6-F5E4-4606-B0A9-F6A2DC5FF002}" dt="2022-08-17T09:58:52.629" v="110" actId="478"/>
          <ac:picMkLst>
            <pc:docMk/>
            <pc:sldMk cId="0" sldId="788"/>
            <ac:picMk id="41986" creationId="{8FC17885-DE10-4DC7-A32F-353E43A9EF02}"/>
          </ac:picMkLst>
        </pc:picChg>
        <pc:picChg chg="del">
          <ac:chgData name="Kerry Adair" userId="bd88304f-e014-4026-992c-301a0817f52a" providerId="ADAL" clId="{28A45FC6-F5E4-4606-B0A9-F6A2DC5FF002}" dt="2022-08-17T09:46:47.760" v="104" actId="478"/>
          <ac:picMkLst>
            <pc:docMk/>
            <pc:sldMk cId="0" sldId="788"/>
            <ac:picMk id="41987" creationId="{F1407C06-0553-4FE8-8A90-FA9D8C17C00E}"/>
          </ac:picMkLst>
        </pc:picChg>
        <pc:picChg chg="del">
          <ac:chgData name="Kerry Adair" userId="bd88304f-e014-4026-992c-301a0817f52a" providerId="ADAL" clId="{28A45FC6-F5E4-4606-B0A9-F6A2DC5FF002}" dt="2022-08-17T09:33:35.113" v="81" actId="478"/>
          <ac:picMkLst>
            <pc:docMk/>
            <pc:sldMk cId="0" sldId="788"/>
            <ac:picMk id="41988" creationId="{374752F4-1896-4570-8BAD-AE116D6032B4}"/>
          </ac:picMkLst>
        </pc:picChg>
        <pc:picChg chg="del">
          <ac:chgData name="Kerry Adair" userId="bd88304f-e014-4026-992c-301a0817f52a" providerId="ADAL" clId="{28A45FC6-F5E4-4606-B0A9-F6A2DC5FF002}" dt="2022-08-17T18:39:03.214" v="1143" actId="478"/>
          <ac:picMkLst>
            <pc:docMk/>
            <pc:sldMk cId="0" sldId="788"/>
            <ac:picMk id="41989" creationId="{6C5AD3E8-A434-42C6-8C9E-8CEEBF26787F}"/>
          </ac:picMkLst>
        </pc:picChg>
      </pc:sldChg>
      <pc:sldChg chg="addSp delSp modSp new mod ord">
        <pc:chgData name="Kerry Adair" userId="bd88304f-e014-4026-992c-301a0817f52a" providerId="ADAL" clId="{28A45FC6-F5E4-4606-B0A9-F6A2DC5FF002}" dt="2022-08-17T16:23:10.729" v="786" actId="20577"/>
        <pc:sldMkLst>
          <pc:docMk/>
          <pc:sldMk cId="433245533" sldId="789"/>
        </pc:sldMkLst>
        <pc:spChg chg="del">
          <ac:chgData name="Kerry Adair" userId="bd88304f-e014-4026-992c-301a0817f52a" providerId="ADAL" clId="{28A45FC6-F5E4-4606-B0A9-F6A2DC5FF002}" dt="2022-08-17T16:22:20.396" v="758"/>
          <ac:spMkLst>
            <pc:docMk/>
            <pc:sldMk cId="433245533" sldId="789"/>
            <ac:spMk id="2" creationId="{A3F65083-A661-E817-5C7D-EA5E33780D92}"/>
          </ac:spMkLst>
        </pc:spChg>
        <pc:spChg chg="mod">
          <ac:chgData name="Kerry Adair" userId="bd88304f-e014-4026-992c-301a0817f52a" providerId="ADAL" clId="{28A45FC6-F5E4-4606-B0A9-F6A2DC5FF002}" dt="2022-08-17T16:23:10.729" v="786" actId="20577"/>
          <ac:spMkLst>
            <pc:docMk/>
            <pc:sldMk cId="433245533" sldId="789"/>
            <ac:spMk id="3" creationId="{75F875E2-DDD3-25AE-CB20-B669F3DBBBD3}"/>
          </ac:spMkLst>
        </pc:spChg>
        <pc:picChg chg="add mod">
          <ac:chgData name="Kerry Adair" userId="bd88304f-e014-4026-992c-301a0817f52a" providerId="ADAL" clId="{28A45FC6-F5E4-4606-B0A9-F6A2DC5FF002}" dt="2022-08-17T16:22:20.396" v="758"/>
          <ac:picMkLst>
            <pc:docMk/>
            <pc:sldMk cId="433245533" sldId="789"/>
            <ac:picMk id="7" creationId="{2A28CAE9-67AA-C2CD-A4B6-7BBC077E4078}"/>
          </ac:picMkLst>
        </pc:picChg>
      </pc:sldChg>
      <pc:sldChg chg="modSp add mod">
        <pc:chgData name="Kerry Adair" userId="bd88304f-e014-4026-992c-301a0817f52a" providerId="ADAL" clId="{28A45FC6-F5E4-4606-B0A9-F6A2DC5FF002}" dt="2022-08-17T20:52:16.663" v="2015" actId="115"/>
        <pc:sldMkLst>
          <pc:docMk/>
          <pc:sldMk cId="3546519402" sldId="790"/>
        </pc:sldMkLst>
        <pc:spChg chg="mod">
          <ac:chgData name="Kerry Adair" userId="bd88304f-e014-4026-992c-301a0817f52a" providerId="ADAL" clId="{28A45FC6-F5E4-4606-B0A9-F6A2DC5FF002}" dt="2022-08-17T20:52:16.663" v="2015" actId="115"/>
          <ac:spMkLst>
            <pc:docMk/>
            <pc:sldMk cId="3546519402" sldId="790"/>
            <ac:spMk id="8" creationId="{759DF15F-2B18-312D-6918-0A068020D235}"/>
          </ac:spMkLst>
        </pc:spChg>
      </pc:sldChg>
      <pc:sldChg chg="addSp delSp modSp add del">
        <pc:chgData name="Kerry Adair" userId="bd88304f-e014-4026-992c-301a0817f52a" providerId="ADAL" clId="{28A45FC6-F5E4-4606-B0A9-F6A2DC5FF002}" dt="2022-08-23T11:03:57.853" v="4133" actId="2696"/>
        <pc:sldMkLst>
          <pc:docMk/>
          <pc:sldMk cId="3406058587" sldId="791"/>
        </pc:sldMkLst>
        <pc:spChg chg="add del mod">
          <ac:chgData name="Kerry Adair" userId="bd88304f-e014-4026-992c-301a0817f52a" providerId="ADAL" clId="{28A45FC6-F5E4-4606-B0A9-F6A2DC5FF002}" dt="2022-08-22T18:12:51.233" v="2630"/>
          <ac:spMkLst>
            <pc:docMk/>
            <pc:sldMk cId="3406058587" sldId="791"/>
            <ac:spMk id="3" creationId="{20A5A7ED-2DA2-4768-C6B7-FCE75FA697F4}"/>
          </ac:spMkLst>
        </pc:spChg>
        <pc:picChg chg="add mod">
          <ac:chgData name="Kerry Adair" userId="bd88304f-e014-4026-992c-301a0817f52a" providerId="ADAL" clId="{28A45FC6-F5E4-4606-B0A9-F6A2DC5FF002}" dt="2022-08-22T18:12:51.233" v="2630"/>
          <ac:picMkLst>
            <pc:docMk/>
            <pc:sldMk cId="3406058587" sldId="791"/>
            <ac:picMk id="4" creationId="{DC74A970-A138-1B86-D9B0-ED4B5A943968}"/>
          </ac:picMkLst>
        </pc:picChg>
        <pc:picChg chg="del">
          <ac:chgData name="Kerry Adair" userId="bd88304f-e014-4026-992c-301a0817f52a" providerId="ADAL" clId="{28A45FC6-F5E4-4606-B0A9-F6A2DC5FF002}" dt="2022-08-22T18:12:27.632" v="2627" actId="478"/>
          <ac:picMkLst>
            <pc:docMk/>
            <pc:sldMk cId="3406058587" sldId="791"/>
            <ac:picMk id="5" creationId="{62FC4052-61AC-7AE9-1536-1B306729E7E2}"/>
          </ac:picMkLst>
        </pc:picChg>
      </pc:sldChg>
      <pc:sldChg chg="addSp delSp modSp add del">
        <pc:chgData name="Kerry Adair" userId="bd88304f-e014-4026-992c-301a0817f52a" providerId="ADAL" clId="{28A45FC6-F5E4-4606-B0A9-F6A2DC5FF002}" dt="2022-08-22T18:44:28.591" v="3194" actId="2696"/>
        <pc:sldMkLst>
          <pc:docMk/>
          <pc:sldMk cId="4182903291" sldId="792"/>
        </pc:sldMkLst>
        <pc:spChg chg="del">
          <ac:chgData name="Kerry Adair" userId="bd88304f-e014-4026-992c-301a0817f52a" providerId="ADAL" clId="{28A45FC6-F5E4-4606-B0A9-F6A2DC5FF002}" dt="2022-08-22T18:14:34.126" v="2641"/>
          <ac:spMkLst>
            <pc:docMk/>
            <pc:sldMk cId="4182903291" sldId="792"/>
            <ac:spMk id="3" creationId="{20A5A7ED-2DA2-4768-C6B7-FCE75FA697F4}"/>
          </ac:spMkLst>
        </pc:spChg>
        <pc:spChg chg="mod">
          <ac:chgData name="Kerry Adair" userId="bd88304f-e014-4026-992c-301a0817f52a" providerId="ADAL" clId="{28A45FC6-F5E4-4606-B0A9-F6A2DC5FF002}" dt="2022-08-22T18:15:38.289" v="2654" actId="14100"/>
          <ac:spMkLst>
            <pc:docMk/>
            <pc:sldMk cId="4182903291" sldId="792"/>
            <ac:spMk id="6" creationId="{92F5D6D1-7474-9206-9809-08A45C598BFD}"/>
          </ac:spMkLst>
        </pc:spChg>
        <pc:spChg chg="mod">
          <ac:chgData name="Kerry Adair" userId="bd88304f-e014-4026-992c-301a0817f52a" providerId="ADAL" clId="{28A45FC6-F5E4-4606-B0A9-F6A2DC5FF002}" dt="2022-08-22T18:15:38.289" v="2654" actId="14100"/>
          <ac:spMkLst>
            <pc:docMk/>
            <pc:sldMk cId="4182903291" sldId="792"/>
            <ac:spMk id="7" creationId="{E9353E77-F030-DE02-80AE-CE8E211EF580}"/>
          </ac:spMkLst>
        </pc:spChg>
        <pc:spChg chg="mod">
          <ac:chgData name="Kerry Adair" userId="bd88304f-e014-4026-992c-301a0817f52a" providerId="ADAL" clId="{28A45FC6-F5E4-4606-B0A9-F6A2DC5FF002}" dt="2022-08-22T18:15:38.289" v="2654" actId="14100"/>
          <ac:spMkLst>
            <pc:docMk/>
            <pc:sldMk cId="4182903291" sldId="792"/>
            <ac:spMk id="8" creationId="{1AD4FD1A-AB0B-6B38-263E-E4CBFAA96436}"/>
          </ac:spMkLst>
        </pc:spChg>
        <pc:spChg chg="mod">
          <ac:chgData name="Kerry Adair" userId="bd88304f-e014-4026-992c-301a0817f52a" providerId="ADAL" clId="{28A45FC6-F5E4-4606-B0A9-F6A2DC5FF002}" dt="2022-08-22T18:15:38.289" v="2654" actId="14100"/>
          <ac:spMkLst>
            <pc:docMk/>
            <pc:sldMk cId="4182903291" sldId="792"/>
            <ac:spMk id="9" creationId="{FE19CE42-C445-7451-A7B7-D47F2A5BB8DC}"/>
          </ac:spMkLst>
        </pc:spChg>
        <pc:spChg chg="mod">
          <ac:chgData name="Kerry Adair" userId="bd88304f-e014-4026-992c-301a0817f52a" providerId="ADAL" clId="{28A45FC6-F5E4-4606-B0A9-F6A2DC5FF002}" dt="2022-08-22T18:15:38.289" v="2654" actId="14100"/>
          <ac:spMkLst>
            <pc:docMk/>
            <pc:sldMk cId="4182903291" sldId="792"/>
            <ac:spMk id="10" creationId="{4B1ECBC3-C641-EDEE-4B67-62D5A7876956}"/>
          </ac:spMkLst>
        </pc:spChg>
        <pc:spChg chg="mod">
          <ac:chgData name="Kerry Adair" userId="bd88304f-e014-4026-992c-301a0817f52a" providerId="ADAL" clId="{28A45FC6-F5E4-4606-B0A9-F6A2DC5FF002}" dt="2022-08-22T18:15:38.289" v="2654" actId="14100"/>
          <ac:spMkLst>
            <pc:docMk/>
            <pc:sldMk cId="4182903291" sldId="792"/>
            <ac:spMk id="11" creationId="{79FB2BB9-7B35-F6C5-D910-A92EBA02E334}"/>
          </ac:spMkLst>
        </pc:spChg>
        <pc:spChg chg="mod">
          <ac:chgData name="Kerry Adair" userId="bd88304f-e014-4026-992c-301a0817f52a" providerId="ADAL" clId="{28A45FC6-F5E4-4606-B0A9-F6A2DC5FF002}" dt="2022-08-22T18:15:38.289" v="2654" actId="14100"/>
          <ac:spMkLst>
            <pc:docMk/>
            <pc:sldMk cId="4182903291" sldId="792"/>
            <ac:spMk id="12" creationId="{9A9C5D81-8434-1443-EFC9-1160CE796F22}"/>
          </ac:spMkLst>
        </pc:spChg>
        <pc:spChg chg="mod">
          <ac:chgData name="Kerry Adair" userId="bd88304f-e014-4026-992c-301a0817f52a" providerId="ADAL" clId="{28A45FC6-F5E4-4606-B0A9-F6A2DC5FF002}" dt="2022-08-22T18:15:38.289" v="2654" actId="14100"/>
          <ac:spMkLst>
            <pc:docMk/>
            <pc:sldMk cId="4182903291" sldId="792"/>
            <ac:spMk id="13" creationId="{D8867921-15D2-AF12-37A4-1CB1CE544FD3}"/>
          </ac:spMkLst>
        </pc:spChg>
        <pc:spChg chg="mod">
          <ac:chgData name="Kerry Adair" userId="bd88304f-e014-4026-992c-301a0817f52a" providerId="ADAL" clId="{28A45FC6-F5E4-4606-B0A9-F6A2DC5FF002}" dt="2022-08-22T18:15:38.289" v="2654" actId="14100"/>
          <ac:spMkLst>
            <pc:docMk/>
            <pc:sldMk cId="4182903291" sldId="792"/>
            <ac:spMk id="14" creationId="{67A34D2A-CD00-2E6F-702D-C5AA8930C67A}"/>
          </ac:spMkLst>
        </pc:spChg>
        <pc:spChg chg="mod">
          <ac:chgData name="Kerry Adair" userId="bd88304f-e014-4026-992c-301a0817f52a" providerId="ADAL" clId="{28A45FC6-F5E4-4606-B0A9-F6A2DC5FF002}" dt="2022-08-22T18:15:38.289" v="2654" actId="14100"/>
          <ac:spMkLst>
            <pc:docMk/>
            <pc:sldMk cId="4182903291" sldId="792"/>
            <ac:spMk id="15" creationId="{AFCE9C91-636B-DC2A-1696-3D44D0BA2543}"/>
          </ac:spMkLst>
        </pc:spChg>
        <pc:spChg chg="mod">
          <ac:chgData name="Kerry Adair" userId="bd88304f-e014-4026-992c-301a0817f52a" providerId="ADAL" clId="{28A45FC6-F5E4-4606-B0A9-F6A2DC5FF002}" dt="2022-08-22T18:15:38.289" v="2654" actId="14100"/>
          <ac:spMkLst>
            <pc:docMk/>
            <pc:sldMk cId="4182903291" sldId="792"/>
            <ac:spMk id="16" creationId="{C9074067-713D-9A92-5F71-BC235B26C83F}"/>
          </ac:spMkLst>
        </pc:spChg>
        <pc:spChg chg="mod">
          <ac:chgData name="Kerry Adair" userId="bd88304f-e014-4026-992c-301a0817f52a" providerId="ADAL" clId="{28A45FC6-F5E4-4606-B0A9-F6A2DC5FF002}" dt="2022-08-22T18:15:38.289" v="2654" actId="14100"/>
          <ac:spMkLst>
            <pc:docMk/>
            <pc:sldMk cId="4182903291" sldId="792"/>
            <ac:spMk id="17" creationId="{A0208429-1D6E-5337-36E6-8EBFE4FAFC91}"/>
          </ac:spMkLst>
        </pc:spChg>
        <pc:spChg chg="mod">
          <ac:chgData name="Kerry Adair" userId="bd88304f-e014-4026-992c-301a0817f52a" providerId="ADAL" clId="{28A45FC6-F5E4-4606-B0A9-F6A2DC5FF002}" dt="2022-08-22T18:15:38.289" v="2654" actId="14100"/>
          <ac:spMkLst>
            <pc:docMk/>
            <pc:sldMk cId="4182903291" sldId="792"/>
            <ac:spMk id="18" creationId="{03055CEF-5C2E-C232-CA4D-80417D9DD784}"/>
          </ac:spMkLst>
        </pc:spChg>
        <pc:spChg chg="mod">
          <ac:chgData name="Kerry Adair" userId="bd88304f-e014-4026-992c-301a0817f52a" providerId="ADAL" clId="{28A45FC6-F5E4-4606-B0A9-F6A2DC5FF002}" dt="2022-08-22T18:15:38.289" v="2654" actId="14100"/>
          <ac:spMkLst>
            <pc:docMk/>
            <pc:sldMk cId="4182903291" sldId="792"/>
            <ac:spMk id="19" creationId="{D9677DD3-49C3-7206-183E-5563C7182454}"/>
          </ac:spMkLst>
        </pc:spChg>
        <pc:spChg chg="mod">
          <ac:chgData name="Kerry Adair" userId="bd88304f-e014-4026-992c-301a0817f52a" providerId="ADAL" clId="{28A45FC6-F5E4-4606-B0A9-F6A2DC5FF002}" dt="2022-08-22T18:15:38.289" v="2654" actId="14100"/>
          <ac:spMkLst>
            <pc:docMk/>
            <pc:sldMk cId="4182903291" sldId="792"/>
            <ac:spMk id="20" creationId="{49E3B77A-4933-E486-F07C-8A2F37EF4A03}"/>
          </ac:spMkLst>
        </pc:spChg>
        <pc:grpChg chg="add mod">
          <ac:chgData name="Kerry Adair" userId="bd88304f-e014-4026-992c-301a0817f52a" providerId="ADAL" clId="{28A45FC6-F5E4-4606-B0A9-F6A2DC5FF002}" dt="2022-08-22T18:15:38.289" v="2654" actId="14100"/>
          <ac:grpSpMkLst>
            <pc:docMk/>
            <pc:sldMk cId="4182903291" sldId="792"/>
            <ac:grpSpMk id="5" creationId="{A6A55615-FBE5-CD28-AFA6-C33913A1E135}"/>
          </ac:grpSpMkLst>
        </pc:grpChg>
        <pc:picChg chg="add mod">
          <ac:chgData name="Kerry Adair" userId="bd88304f-e014-4026-992c-301a0817f52a" providerId="ADAL" clId="{28A45FC6-F5E4-4606-B0A9-F6A2DC5FF002}" dt="2022-08-22T18:16:51.256" v="2657" actId="1076"/>
          <ac:picMkLst>
            <pc:docMk/>
            <pc:sldMk cId="4182903291" sldId="792"/>
            <ac:picMk id="4" creationId="{1E543BA3-3AC6-1EF9-3106-15E73908E992}"/>
          </ac:picMkLst>
        </pc:picChg>
      </pc:sldChg>
      <pc:sldChg chg="addSp delSp modSp add del">
        <pc:chgData name="Kerry Adair" userId="bd88304f-e014-4026-992c-301a0817f52a" providerId="ADAL" clId="{28A45FC6-F5E4-4606-B0A9-F6A2DC5FF002}" dt="2022-08-22T18:33:24.725" v="2894" actId="2696"/>
        <pc:sldMkLst>
          <pc:docMk/>
          <pc:sldMk cId="1949746764" sldId="793"/>
        </pc:sldMkLst>
        <pc:spChg chg="mod">
          <ac:chgData name="Kerry Adair" userId="bd88304f-e014-4026-992c-301a0817f52a" providerId="ADAL" clId="{28A45FC6-F5E4-4606-B0A9-F6A2DC5FF002}" dt="2022-08-22T18:21:48.960" v="2666" actId="207"/>
          <ac:spMkLst>
            <pc:docMk/>
            <pc:sldMk cId="1949746764" sldId="793"/>
            <ac:spMk id="2" creationId="{A6A2929C-CFD7-42CF-C2B6-71D9EEF11094}"/>
          </ac:spMkLst>
        </pc:spChg>
        <pc:spChg chg="del">
          <ac:chgData name="Kerry Adair" userId="bd88304f-e014-4026-992c-301a0817f52a" providerId="ADAL" clId="{28A45FC6-F5E4-4606-B0A9-F6A2DC5FF002}" dt="2022-08-22T18:18:12.501" v="2659"/>
          <ac:spMkLst>
            <pc:docMk/>
            <pc:sldMk cId="1949746764" sldId="793"/>
            <ac:spMk id="3" creationId="{20A5A7ED-2DA2-4768-C6B7-FCE75FA697F4}"/>
          </ac:spMkLst>
        </pc:spChg>
        <pc:spChg chg="mod">
          <ac:chgData name="Kerry Adair" userId="bd88304f-e014-4026-992c-301a0817f52a" providerId="ADAL" clId="{28A45FC6-F5E4-4606-B0A9-F6A2DC5FF002}" dt="2022-08-22T18:21:48.960" v="2666" actId="207"/>
          <ac:spMkLst>
            <pc:docMk/>
            <pc:sldMk cId="1949746764" sldId="793"/>
            <ac:spMk id="4" creationId="{1414392B-308B-58A2-9537-03BB9135566D}"/>
          </ac:spMkLst>
        </pc:spChg>
        <pc:spChg chg="mod">
          <ac:chgData name="Kerry Adair" userId="bd88304f-e014-4026-992c-301a0817f52a" providerId="ADAL" clId="{28A45FC6-F5E4-4606-B0A9-F6A2DC5FF002}" dt="2022-08-22T18:21:48.960" v="2666" actId="207"/>
          <ac:spMkLst>
            <pc:docMk/>
            <pc:sldMk cId="1949746764" sldId="793"/>
            <ac:spMk id="5" creationId="{5DA4BD58-21C9-891A-6C76-F514278727D9}"/>
          </ac:spMkLst>
        </pc:spChg>
        <pc:spChg chg="mod">
          <ac:chgData name="Kerry Adair" userId="bd88304f-e014-4026-992c-301a0817f52a" providerId="ADAL" clId="{28A45FC6-F5E4-4606-B0A9-F6A2DC5FF002}" dt="2022-08-22T18:21:48.960" v="2666" actId="207"/>
          <ac:spMkLst>
            <pc:docMk/>
            <pc:sldMk cId="1949746764" sldId="793"/>
            <ac:spMk id="6" creationId="{4995A792-9674-A623-C79E-DFBCCC01F0E9}"/>
          </ac:spMkLst>
        </pc:spChg>
        <pc:spChg chg="mod">
          <ac:chgData name="Kerry Adair" userId="bd88304f-e014-4026-992c-301a0817f52a" providerId="ADAL" clId="{28A45FC6-F5E4-4606-B0A9-F6A2DC5FF002}" dt="2022-08-22T18:21:15.229" v="2664" actId="1076"/>
          <ac:spMkLst>
            <pc:docMk/>
            <pc:sldMk cId="1949746764" sldId="793"/>
            <ac:spMk id="9" creationId="{A41A580A-C3D7-A1BA-8E73-AA97B0B0B65B}"/>
          </ac:spMkLst>
        </pc:spChg>
        <pc:spChg chg="mod">
          <ac:chgData name="Kerry Adair" userId="bd88304f-e014-4026-992c-301a0817f52a" providerId="ADAL" clId="{28A45FC6-F5E4-4606-B0A9-F6A2DC5FF002}" dt="2022-08-22T18:21:15.229" v="2664" actId="1076"/>
          <ac:spMkLst>
            <pc:docMk/>
            <pc:sldMk cId="1949746764" sldId="793"/>
            <ac:spMk id="10" creationId="{1F771366-96EC-E8CC-84E7-CFFB837556D0}"/>
          </ac:spMkLst>
        </pc:spChg>
        <pc:spChg chg="mod">
          <ac:chgData name="Kerry Adair" userId="bd88304f-e014-4026-992c-301a0817f52a" providerId="ADAL" clId="{28A45FC6-F5E4-4606-B0A9-F6A2DC5FF002}" dt="2022-08-22T18:21:15.229" v="2664" actId="1076"/>
          <ac:spMkLst>
            <pc:docMk/>
            <pc:sldMk cId="1949746764" sldId="793"/>
            <ac:spMk id="11" creationId="{B6F8FA40-0930-78D0-B8F0-5331F3852B26}"/>
          </ac:spMkLst>
        </pc:spChg>
        <pc:spChg chg="mod">
          <ac:chgData name="Kerry Adair" userId="bd88304f-e014-4026-992c-301a0817f52a" providerId="ADAL" clId="{28A45FC6-F5E4-4606-B0A9-F6A2DC5FF002}" dt="2022-08-22T18:21:15.229" v="2664" actId="1076"/>
          <ac:spMkLst>
            <pc:docMk/>
            <pc:sldMk cId="1949746764" sldId="793"/>
            <ac:spMk id="12" creationId="{2BF38642-0291-B15B-9F1D-2171EEE17FA2}"/>
          </ac:spMkLst>
        </pc:spChg>
        <pc:spChg chg="mod">
          <ac:chgData name="Kerry Adair" userId="bd88304f-e014-4026-992c-301a0817f52a" providerId="ADAL" clId="{28A45FC6-F5E4-4606-B0A9-F6A2DC5FF002}" dt="2022-08-22T18:21:15.229" v="2664" actId="1076"/>
          <ac:spMkLst>
            <pc:docMk/>
            <pc:sldMk cId="1949746764" sldId="793"/>
            <ac:spMk id="13" creationId="{1941B53E-4850-9B6E-C22A-4B3611BD2A2C}"/>
          </ac:spMkLst>
        </pc:spChg>
        <pc:spChg chg="mod">
          <ac:chgData name="Kerry Adair" userId="bd88304f-e014-4026-992c-301a0817f52a" providerId="ADAL" clId="{28A45FC6-F5E4-4606-B0A9-F6A2DC5FF002}" dt="2022-08-22T18:21:15.229" v="2664" actId="1076"/>
          <ac:spMkLst>
            <pc:docMk/>
            <pc:sldMk cId="1949746764" sldId="793"/>
            <ac:spMk id="14" creationId="{006560ED-9BE5-39D9-B8C8-2C0A4E948C9A}"/>
          </ac:spMkLst>
        </pc:spChg>
        <pc:spChg chg="mod">
          <ac:chgData name="Kerry Adair" userId="bd88304f-e014-4026-992c-301a0817f52a" providerId="ADAL" clId="{28A45FC6-F5E4-4606-B0A9-F6A2DC5FF002}" dt="2022-08-22T18:21:15.229" v="2664" actId="1076"/>
          <ac:spMkLst>
            <pc:docMk/>
            <pc:sldMk cId="1949746764" sldId="793"/>
            <ac:spMk id="15" creationId="{45AB0CD4-81E5-D1C1-08B1-C29B931E208A}"/>
          </ac:spMkLst>
        </pc:spChg>
        <pc:grpChg chg="add mod">
          <ac:chgData name="Kerry Adair" userId="bd88304f-e014-4026-992c-301a0817f52a" providerId="ADAL" clId="{28A45FC6-F5E4-4606-B0A9-F6A2DC5FF002}" dt="2022-08-22T18:21:48.960" v="2666" actId="207"/>
          <ac:grpSpMkLst>
            <pc:docMk/>
            <pc:sldMk cId="1949746764" sldId="793"/>
            <ac:grpSpMk id="8" creationId="{E12729DB-A856-87D5-CE33-2CF685B827CD}"/>
          </ac:grpSpMkLst>
        </pc:grpChg>
        <pc:picChg chg="add mod">
          <ac:chgData name="Kerry Adair" userId="bd88304f-e014-4026-992c-301a0817f52a" providerId="ADAL" clId="{28A45FC6-F5E4-4606-B0A9-F6A2DC5FF002}" dt="2022-08-22T18:24:34.556" v="2668" actId="207"/>
          <ac:picMkLst>
            <pc:docMk/>
            <pc:sldMk cId="1949746764" sldId="793"/>
            <ac:picMk id="7" creationId="{E159B404-A76E-69FC-453C-BA98F5F3F55F}"/>
          </ac:picMkLst>
        </pc:picChg>
      </pc:sldChg>
      <pc:sldChg chg="addSp delSp modSp add del mod">
        <pc:chgData name="Kerry Adair" userId="bd88304f-e014-4026-992c-301a0817f52a" providerId="ADAL" clId="{28A45FC6-F5E4-4606-B0A9-F6A2DC5FF002}" dt="2022-08-22T19:20:52.697" v="3408" actId="2696"/>
        <pc:sldMkLst>
          <pc:docMk/>
          <pc:sldMk cId="1962276385" sldId="794"/>
        </pc:sldMkLst>
        <pc:spChg chg="mod">
          <ac:chgData name="Kerry Adair" userId="bd88304f-e014-4026-992c-301a0817f52a" providerId="ADAL" clId="{28A45FC6-F5E4-4606-B0A9-F6A2DC5FF002}" dt="2022-08-22T19:20:40.061" v="3406" actId="21"/>
          <ac:spMkLst>
            <pc:docMk/>
            <pc:sldMk cId="1962276385" sldId="794"/>
            <ac:spMk id="2" creationId="{A6A2929C-CFD7-42CF-C2B6-71D9EEF11094}"/>
          </ac:spMkLst>
        </pc:spChg>
        <pc:spChg chg="add del mod">
          <ac:chgData name="Kerry Adair" userId="bd88304f-e014-4026-992c-301a0817f52a" providerId="ADAL" clId="{28A45FC6-F5E4-4606-B0A9-F6A2DC5FF002}" dt="2022-08-22T18:26:14.066" v="2671" actId="3680"/>
          <ac:spMkLst>
            <pc:docMk/>
            <pc:sldMk cId="1962276385" sldId="794"/>
            <ac:spMk id="3" creationId="{093EEF35-F5F9-10E9-13A6-453C30AE0229}"/>
          </ac:spMkLst>
        </pc:spChg>
        <pc:spChg chg="mod">
          <ac:chgData name="Kerry Adair" userId="bd88304f-e014-4026-992c-301a0817f52a" providerId="ADAL" clId="{28A45FC6-F5E4-4606-B0A9-F6A2DC5FF002}" dt="2022-08-22T18:52:09.005" v="3227" actId="2711"/>
          <ac:spMkLst>
            <pc:docMk/>
            <pc:sldMk cId="1962276385" sldId="794"/>
            <ac:spMk id="15" creationId="{45AB0CD4-81E5-D1C1-08B1-C29B931E208A}"/>
          </ac:spMkLst>
        </pc:spChg>
        <pc:spChg chg="add mod">
          <ac:chgData name="Kerry Adair" userId="bd88304f-e014-4026-992c-301a0817f52a" providerId="ADAL" clId="{28A45FC6-F5E4-4606-B0A9-F6A2DC5FF002}" dt="2022-08-22T19:19:42.478" v="3403" actId="14100"/>
          <ac:spMkLst>
            <pc:docMk/>
            <pc:sldMk cId="1962276385" sldId="794"/>
            <ac:spMk id="18" creationId="{0C630E7D-AC17-0FC4-6A94-81284A82A44C}"/>
          </ac:spMkLst>
        </pc:spChg>
        <pc:grpChg chg="del">
          <ac:chgData name="Kerry Adair" userId="bd88304f-e014-4026-992c-301a0817f52a" providerId="ADAL" clId="{28A45FC6-F5E4-4606-B0A9-F6A2DC5FF002}" dt="2022-08-22T19:19:52.355" v="3404" actId="21"/>
          <ac:grpSpMkLst>
            <pc:docMk/>
            <pc:sldMk cId="1962276385" sldId="794"/>
            <ac:grpSpMk id="8" creationId="{E12729DB-A856-87D5-CE33-2CF685B827CD}"/>
          </ac:grpSpMkLst>
        </pc:grpChg>
        <pc:graphicFrameChg chg="add del mod ord modGraphic">
          <ac:chgData name="Kerry Adair" userId="bd88304f-e014-4026-992c-301a0817f52a" providerId="ADAL" clId="{28A45FC6-F5E4-4606-B0A9-F6A2DC5FF002}" dt="2022-08-22T19:19:21.956" v="3401" actId="21"/>
          <ac:graphicFrameMkLst>
            <pc:docMk/>
            <pc:sldMk cId="1962276385" sldId="794"/>
            <ac:graphicFrameMk id="16" creationId="{BF37FD33-6E71-D5BF-AC0E-91E6D6713872}"/>
          </ac:graphicFrameMkLst>
        </pc:graphicFrameChg>
        <pc:picChg chg="del">
          <ac:chgData name="Kerry Adair" userId="bd88304f-e014-4026-992c-301a0817f52a" providerId="ADAL" clId="{28A45FC6-F5E4-4606-B0A9-F6A2DC5FF002}" dt="2022-08-22T18:26:03.912" v="2670" actId="478"/>
          <ac:picMkLst>
            <pc:docMk/>
            <pc:sldMk cId="1962276385" sldId="794"/>
            <ac:picMk id="7" creationId="{E159B404-A76E-69FC-453C-BA98F5F3F55F}"/>
          </ac:picMkLst>
        </pc:picChg>
      </pc:sldChg>
      <pc:sldChg chg="addSp delSp modSp add mod modClrScheme chgLayout">
        <pc:chgData name="Kerry Adair" userId="bd88304f-e014-4026-992c-301a0817f52a" providerId="ADAL" clId="{28A45FC6-F5E4-4606-B0A9-F6A2DC5FF002}" dt="2022-08-23T10:58:35.510" v="4117" actId="22"/>
        <pc:sldMkLst>
          <pc:docMk/>
          <pc:sldMk cId="1173255709" sldId="795"/>
        </pc:sldMkLst>
        <pc:spChg chg="mod ord">
          <ac:chgData name="Kerry Adair" userId="bd88304f-e014-4026-992c-301a0817f52a" providerId="ADAL" clId="{28A45FC6-F5E4-4606-B0A9-F6A2DC5FF002}" dt="2022-08-22T19:15:25.853" v="3385" actId="700"/>
          <ac:spMkLst>
            <pc:docMk/>
            <pc:sldMk cId="1173255709" sldId="795"/>
            <ac:spMk id="2" creationId="{A6A2929C-CFD7-42CF-C2B6-71D9EEF11094}"/>
          </ac:spMkLst>
        </pc:spChg>
        <pc:spChg chg="add del mod">
          <ac:chgData name="Kerry Adair" userId="bd88304f-e014-4026-992c-301a0817f52a" providerId="ADAL" clId="{28A45FC6-F5E4-4606-B0A9-F6A2DC5FF002}" dt="2022-08-23T10:58:35.510" v="4117" actId="22"/>
          <ac:spMkLst>
            <pc:docMk/>
            <pc:sldMk cId="1173255709" sldId="795"/>
            <ac:spMk id="3" creationId="{05082588-5381-C9EF-6B6A-348CAD0DF34B}"/>
          </ac:spMkLst>
        </pc:spChg>
        <pc:spChg chg="add del mod">
          <ac:chgData name="Kerry Adair" userId="bd88304f-e014-4026-992c-301a0817f52a" providerId="ADAL" clId="{28A45FC6-F5E4-4606-B0A9-F6A2DC5FF002}" dt="2022-08-22T18:38:09.913" v="2932" actId="3680"/>
          <ac:spMkLst>
            <pc:docMk/>
            <pc:sldMk cId="1173255709" sldId="795"/>
            <ac:spMk id="3" creationId="{633004A1-002C-82A8-63CC-1EA686FC3203}"/>
          </ac:spMkLst>
        </pc:spChg>
        <pc:spChg chg="mod">
          <ac:chgData name="Kerry Adair" userId="bd88304f-e014-4026-992c-301a0817f52a" providerId="ADAL" clId="{28A45FC6-F5E4-4606-B0A9-F6A2DC5FF002}" dt="2022-08-22T18:52:30.343" v="3229" actId="2711"/>
          <ac:spMkLst>
            <pc:docMk/>
            <pc:sldMk cId="1173255709" sldId="795"/>
            <ac:spMk id="20" creationId="{49E3B77A-4933-E486-F07C-8A2F37EF4A03}"/>
          </ac:spMkLst>
        </pc:spChg>
        <pc:spChg chg="mod ord">
          <ac:chgData name="Kerry Adair" userId="bd88304f-e014-4026-992c-301a0817f52a" providerId="ADAL" clId="{28A45FC6-F5E4-4606-B0A9-F6A2DC5FF002}" dt="2022-08-22T19:15:25.853" v="3385" actId="700"/>
          <ac:spMkLst>
            <pc:docMk/>
            <pc:sldMk cId="1173255709" sldId="795"/>
            <ac:spMk id="21" creationId="{E3068A4E-3F15-BE33-A628-FF53950A2937}"/>
          </ac:spMkLst>
        </pc:spChg>
        <pc:spChg chg="mod ord">
          <ac:chgData name="Kerry Adair" userId="bd88304f-e014-4026-992c-301a0817f52a" providerId="ADAL" clId="{28A45FC6-F5E4-4606-B0A9-F6A2DC5FF002}" dt="2022-08-22T19:15:25.853" v="3385" actId="700"/>
          <ac:spMkLst>
            <pc:docMk/>
            <pc:sldMk cId="1173255709" sldId="795"/>
            <ac:spMk id="22" creationId="{D830F4D7-B0FB-A03D-A2BB-E201533E15BC}"/>
          </ac:spMkLst>
        </pc:spChg>
        <pc:spChg chg="mod ord">
          <ac:chgData name="Kerry Adair" userId="bd88304f-e014-4026-992c-301a0817f52a" providerId="ADAL" clId="{28A45FC6-F5E4-4606-B0A9-F6A2DC5FF002}" dt="2022-08-22T19:15:25.853" v="3385" actId="700"/>
          <ac:spMkLst>
            <pc:docMk/>
            <pc:sldMk cId="1173255709" sldId="795"/>
            <ac:spMk id="23" creationId="{4FE3C495-0B33-9B08-D216-608EB6475EB8}"/>
          </ac:spMkLst>
        </pc:spChg>
        <pc:spChg chg="add del mod ord">
          <ac:chgData name="Kerry Adair" userId="bd88304f-e014-4026-992c-301a0817f52a" providerId="ADAL" clId="{28A45FC6-F5E4-4606-B0A9-F6A2DC5FF002}" dt="2022-08-22T19:17:22.616" v="3390"/>
          <ac:spMkLst>
            <pc:docMk/>
            <pc:sldMk cId="1173255709" sldId="795"/>
            <ac:spMk id="27" creationId="{FD77A4B1-5FC0-8B43-C78F-340E1AFDDBC2}"/>
          </ac:spMkLst>
        </pc:spChg>
        <pc:spChg chg="add del mod">
          <ac:chgData name="Kerry Adair" userId="bd88304f-e014-4026-992c-301a0817f52a" providerId="ADAL" clId="{28A45FC6-F5E4-4606-B0A9-F6A2DC5FF002}" dt="2022-08-22T19:18:00.375" v="3394"/>
          <ac:spMkLst>
            <pc:docMk/>
            <pc:sldMk cId="1173255709" sldId="795"/>
            <ac:spMk id="29" creationId="{5D62AEAC-4AD4-C06A-1D1E-C75B7CDEE9C5}"/>
          </ac:spMkLst>
        </pc:spChg>
        <pc:grpChg chg="add del">
          <ac:chgData name="Kerry Adair" userId="bd88304f-e014-4026-992c-301a0817f52a" providerId="ADAL" clId="{28A45FC6-F5E4-4606-B0A9-F6A2DC5FF002}" dt="2022-08-22T19:17:48.021" v="3392" actId="21"/>
          <ac:grpSpMkLst>
            <pc:docMk/>
            <pc:sldMk cId="1173255709" sldId="795"/>
            <ac:grpSpMk id="5" creationId="{A6A55615-FBE5-CD28-AFA6-C33913A1E135}"/>
          </ac:grpSpMkLst>
        </pc:grpChg>
        <pc:graphicFrameChg chg="add del mod modGraphic">
          <ac:chgData name="Kerry Adair" userId="bd88304f-e014-4026-992c-301a0817f52a" providerId="ADAL" clId="{28A45FC6-F5E4-4606-B0A9-F6A2DC5FF002}" dt="2022-08-22T18:37:51.216" v="2928" actId="3680"/>
          <ac:graphicFrameMkLst>
            <pc:docMk/>
            <pc:sldMk cId="1173255709" sldId="795"/>
            <ac:graphicFrameMk id="25" creationId="{5AE8C633-E457-E723-6FD3-3227EF8F4D9A}"/>
          </ac:graphicFrameMkLst>
        </pc:graphicFrameChg>
        <pc:graphicFrameChg chg="add del mod ord modGraphic">
          <ac:chgData name="Kerry Adair" userId="bd88304f-e014-4026-992c-301a0817f52a" providerId="ADAL" clId="{28A45FC6-F5E4-4606-B0A9-F6A2DC5FF002}" dt="2022-08-22T19:16:58.286" v="3389" actId="21"/>
          <ac:graphicFrameMkLst>
            <pc:docMk/>
            <pc:sldMk cId="1173255709" sldId="795"/>
            <ac:graphicFrameMk id="26" creationId="{BF2FE933-A41C-C127-95B8-F7FDC899FE92}"/>
          </ac:graphicFrameMkLst>
        </pc:graphicFrameChg>
        <pc:graphicFrameChg chg="add mod modGraphic">
          <ac:chgData name="Kerry Adair" userId="bd88304f-e014-4026-992c-301a0817f52a" providerId="ADAL" clId="{28A45FC6-F5E4-4606-B0A9-F6A2DC5FF002}" dt="2022-08-22T19:18:23.304" v="3396" actId="14100"/>
          <ac:graphicFrameMkLst>
            <pc:docMk/>
            <pc:sldMk cId="1173255709" sldId="795"/>
            <ac:graphicFrameMk id="30" creationId="{FF1E7E25-68AB-6961-BAB7-6AB5EFDB5710}"/>
          </ac:graphicFrameMkLst>
        </pc:graphicFrameChg>
        <pc:picChg chg="del">
          <ac:chgData name="Kerry Adair" userId="bd88304f-e014-4026-992c-301a0817f52a" providerId="ADAL" clId="{28A45FC6-F5E4-4606-B0A9-F6A2DC5FF002}" dt="2022-08-22T18:33:56.193" v="2896" actId="478"/>
          <ac:picMkLst>
            <pc:docMk/>
            <pc:sldMk cId="1173255709" sldId="795"/>
            <ac:picMk id="4" creationId="{1E543BA3-3AC6-1EF9-3106-15E73908E992}"/>
          </ac:picMkLst>
        </pc:picChg>
        <pc:picChg chg="add mod ord">
          <ac:chgData name="Kerry Adair" userId="bd88304f-e014-4026-992c-301a0817f52a" providerId="ADAL" clId="{28A45FC6-F5E4-4606-B0A9-F6A2DC5FF002}" dt="2022-08-23T10:58:35.510" v="4117" actId="22"/>
          <ac:picMkLst>
            <pc:docMk/>
            <pc:sldMk cId="1173255709" sldId="795"/>
            <ac:picMk id="5" creationId="{C199FA2B-9A82-E1C6-E0DC-5662A7CCF5F7}"/>
          </ac:picMkLst>
        </pc:picChg>
        <pc:picChg chg="add del mod">
          <ac:chgData name="Kerry Adair" userId="bd88304f-e014-4026-992c-301a0817f52a" providerId="ADAL" clId="{28A45FC6-F5E4-4606-B0A9-F6A2DC5FF002}" dt="2022-08-22T18:35:19.472" v="2908"/>
          <ac:picMkLst>
            <pc:docMk/>
            <pc:sldMk cId="1173255709" sldId="795"/>
            <ac:picMk id="24" creationId="{971056BA-041C-AA17-6331-C9DCFDF61D40}"/>
          </ac:picMkLst>
        </pc:picChg>
        <pc:picChg chg="add del mod">
          <ac:chgData name="Kerry Adair" userId="bd88304f-e014-4026-992c-301a0817f52a" providerId="ADAL" clId="{28A45FC6-F5E4-4606-B0A9-F6A2DC5FF002}" dt="2022-08-23T10:58:31.038" v="4116" actId="478"/>
          <ac:picMkLst>
            <pc:docMk/>
            <pc:sldMk cId="1173255709" sldId="795"/>
            <ac:picMk id="31" creationId="{31A907DF-0093-D092-D325-BD63DF52B4CA}"/>
          </ac:picMkLst>
        </pc:picChg>
      </pc:sldChg>
      <pc:sldChg chg="addSp delSp modSp add del mod">
        <pc:chgData name="Kerry Adair" userId="bd88304f-e014-4026-992c-301a0817f52a" providerId="ADAL" clId="{28A45FC6-F5E4-4606-B0A9-F6A2DC5FF002}" dt="2022-08-22T19:23:53.743" v="3429" actId="2696"/>
        <pc:sldMkLst>
          <pc:docMk/>
          <pc:sldMk cId="3067522938" sldId="796"/>
        </pc:sldMkLst>
        <pc:spChg chg="mod">
          <ac:chgData name="Kerry Adair" userId="bd88304f-e014-4026-992c-301a0817f52a" providerId="ADAL" clId="{28A45FC6-F5E4-4606-B0A9-F6A2DC5FF002}" dt="2022-08-22T19:21:46.288" v="3412" actId="21"/>
          <ac:spMkLst>
            <pc:docMk/>
            <pc:sldMk cId="3067522938" sldId="796"/>
            <ac:spMk id="2" creationId="{A6A2929C-CFD7-42CF-C2B6-71D9EEF11094}"/>
          </ac:spMkLst>
        </pc:spChg>
        <pc:spChg chg="add del mod">
          <ac:chgData name="Kerry Adair" userId="bd88304f-e014-4026-992c-301a0817f52a" providerId="ADAL" clId="{28A45FC6-F5E4-4606-B0A9-F6A2DC5FF002}" dt="2022-08-22T18:46:49.623" v="3206"/>
          <ac:spMkLst>
            <pc:docMk/>
            <pc:sldMk cId="3067522938" sldId="796"/>
            <ac:spMk id="7" creationId="{2D096F11-77D0-AB81-6890-1A7D9C04E3DD}"/>
          </ac:spMkLst>
        </pc:spChg>
        <pc:spChg chg="add del mod">
          <ac:chgData name="Kerry Adair" userId="bd88304f-e014-4026-992c-301a0817f52a" providerId="ADAL" clId="{28A45FC6-F5E4-4606-B0A9-F6A2DC5FF002}" dt="2022-08-22T18:47:33.992" v="3211" actId="478"/>
          <ac:spMkLst>
            <pc:docMk/>
            <pc:sldMk cId="3067522938" sldId="796"/>
            <ac:spMk id="18" creationId="{0B4D785B-9C92-0E86-3A4D-D45B3352C9F2}"/>
          </ac:spMkLst>
        </pc:spChg>
        <pc:spChg chg="mod">
          <ac:chgData name="Kerry Adair" userId="bd88304f-e014-4026-992c-301a0817f52a" providerId="ADAL" clId="{28A45FC6-F5E4-4606-B0A9-F6A2DC5FF002}" dt="2022-08-22T18:51:24.587" v="3224" actId="1076"/>
          <ac:spMkLst>
            <pc:docMk/>
            <pc:sldMk cId="3067522938" sldId="796"/>
            <ac:spMk id="21" creationId="{98FC25F7-CA85-B1C5-E219-25481F5E7D25}"/>
          </ac:spMkLst>
        </pc:spChg>
        <pc:spChg chg="mod">
          <ac:chgData name="Kerry Adair" userId="bd88304f-e014-4026-992c-301a0817f52a" providerId="ADAL" clId="{28A45FC6-F5E4-4606-B0A9-F6A2DC5FF002}" dt="2022-08-22T18:51:24.587" v="3224" actId="1076"/>
          <ac:spMkLst>
            <pc:docMk/>
            <pc:sldMk cId="3067522938" sldId="796"/>
            <ac:spMk id="22" creationId="{FABCBFFD-D290-1229-8607-597BE7D315C5}"/>
          </ac:spMkLst>
        </pc:spChg>
        <pc:spChg chg="mod">
          <ac:chgData name="Kerry Adair" userId="bd88304f-e014-4026-992c-301a0817f52a" providerId="ADAL" clId="{28A45FC6-F5E4-4606-B0A9-F6A2DC5FF002}" dt="2022-08-22T18:51:24.587" v="3224" actId="1076"/>
          <ac:spMkLst>
            <pc:docMk/>
            <pc:sldMk cId="3067522938" sldId="796"/>
            <ac:spMk id="23" creationId="{C0A08150-75DE-E09A-2ACB-8550DEA7D0BE}"/>
          </ac:spMkLst>
        </pc:spChg>
        <pc:spChg chg="mod">
          <ac:chgData name="Kerry Adair" userId="bd88304f-e014-4026-992c-301a0817f52a" providerId="ADAL" clId="{28A45FC6-F5E4-4606-B0A9-F6A2DC5FF002}" dt="2022-08-22T18:51:24.587" v="3224" actId="1076"/>
          <ac:spMkLst>
            <pc:docMk/>
            <pc:sldMk cId="3067522938" sldId="796"/>
            <ac:spMk id="24" creationId="{955F24F8-553A-E4C3-C9F9-7E06AF19988E}"/>
          </ac:spMkLst>
        </pc:spChg>
        <pc:spChg chg="mod">
          <ac:chgData name="Kerry Adair" userId="bd88304f-e014-4026-992c-301a0817f52a" providerId="ADAL" clId="{28A45FC6-F5E4-4606-B0A9-F6A2DC5FF002}" dt="2022-08-22T18:51:24.587" v="3224" actId="1076"/>
          <ac:spMkLst>
            <pc:docMk/>
            <pc:sldMk cId="3067522938" sldId="796"/>
            <ac:spMk id="25" creationId="{3E7A92ED-15C9-3AA6-C70E-8FA6F4C307CF}"/>
          </ac:spMkLst>
        </pc:spChg>
        <pc:spChg chg="mod">
          <ac:chgData name="Kerry Adair" userId="bd88304f-e014-4026-992c-301a0817f52a" providerId="ADAL" clId="{28A45FC6-F5E4-4606-B0A9-F6A2DC5FF002}" dt="2022-08-22T18:51:24.587" v="3224" actId="1076"/>
          <ac:spMkLst>
            <pc:docMk/>
            <pc:sldMk cId="3067522938" sldId="796"/>
            <ac:spMk id="26" creationId="{641DDB3B-931D-CDA5-29A2-684AC0831B01}"/>
          </ac:spMkLst>
        </pc:spChg>
        <pc:spChg chg="mod">
          <ac:chgData name="Kerry Adair" userId="bd88304f-e014-4026-992c-301a0817f52a" providerId="ADAL" clId="{28A45FC6-F5E4-4606-B0A9-F6A2DC5FF002}" dt="2022-08-22T18:51:24.587" v="3224" actId="1076"/>
          <ac:spMkLst>
            <pc:docMk/>
            <pc:sldMk cId="3067522938" sldId="796"/>
            <ac:spMk id="27" creationId="{AFCB36AA-3C70-F2A8-D7D2-30E01E6DE644}"/>
          </ac:spMkLst>
        </pc:spChg>
        <pc:spChg chg="mod">
          <ac:chgData name="Kerry Adair" userId="bd88304f-e014-4026-992c-301a0817f52a" providerId="ADAL" clId="{28A45FC6-F5E4-4606-B0A9-F6A2DC5FF002}" dt="2022-08-22T18:51:24.587" v="3224" actId="1076"/>
          <ac:spMkLst>
            <pc:docMk/>
            <pc:sldMk cId="3067522938" sldId="796"/>
            <ac:spMk id="28" creationId="{10922DD8-BB5D-B363-A016-301C6E0FC8B5}"/>
          </ac:spMkLst>
        </pc:spChg>
        <pc:spChg chg="mod">
          <ac:chgData name="Kerry Adair" userId="bd88304f-e014-4026-992c-301a0817f52a" providerId="ADAL" clId="{28A45FC6-F5E4-4606-B0A9-F6A2DC5FF002}" dt="2022-08-22T18:51:24.587" v="3224" actId="1076"/>
          <ac:spMkLst>
            <pc:docMk/>
            <pc:sldMk cId="3067522938" sldId="796"/>
            <ac:spMk id="29" creationId="{892978F6-5CD9-20B8-EC51-6F4726417258}"/>
          </ac:spMkLst>
        </pc:spChg>
        <pc:spChg chg="mod">
          <ac:chgData name="Kerry Adair" userId="bd88304f-e014-4026-992c-301a0817f52a" providerId="ADAL" clId="{28A45FC6-F5E4-4606-B0A9-F6A2DC5FF002}" dt="2022-08-22T18:51:24.587" v="3224" actId="1076"/>
          <ac:spMkLst>
            <pc:docMk/>
            <pc:sldMk cId="3067522938" sldId="796"/>
            <ac:spMk id="30" creationId="{3876DDB5-8E0B-97FB-F529-4936046D1349}"/>
          </ac:spMkLst>
        </pc:spChg>
        <pc:spChg chg="mod">
          <ac:chgData name="Kerry Adair" userId="bd88304f-e014-4026-992c-301a0817f52a" providerId="ADAL" clId="{28A45FC6-F5E4-4606-B0A9-F6A2DC5FF002}" dt="2022-08-22T18:51:24.587" v="3224" actId="1076"/>
          <ac:spMkLst>
            <pc:docMk/>
            <pc:sldMk cId="3067522938" sldId="796"/>
            <ac:spMk id="31" creationId="{D2660A8C-5797-E277-3BAB-9B0AB129DFB0}"/>
          </ac:spMkLst>
        </pc:spChg>
        <pc:spChg chg="mod">
          <ac:chgData name="Kerry Adair" userId="bd88304f-e014-4026-992c-301a0817f52a" providerId="ADAL" clId="{28A45FC6-F5E4-4606-B0A9-F6A2DC5FF002}" dt="2022-08-22T18:51:24.587" v="3224" actId="1076"/>
          <ac:spMkLst>
            <pc:docMk/>
            <pc:sldMk cId="3067522938" sldId="796"/>
            <ac:spMk id="32" creationId="{F69DB94B-21A1-AF57-96C7-593C4A429D70}"/>
          </ac:spMkLst>
        </pc:spChg>
        <pc:spChg chg="mod">
          <ac:chgData name="Kerry Adair" userId="bd88304f-e014-4026-992c-301a0817f52a" providerId="ADAL" clId="{28A45FC6-F5E4-4606-B0A9-F6A2DC5FF002}" dt="2022-08-22T18:51:24.587" v="3224" actId="1076"/>
          <ac:spMkLst>
            <pc:docMk/>
            <pc:sldMk cId="3067522938" sldId="796"/>
            <ac:spMk id="33" creationId="{9BB03301-B7C3-4975-83F0-BAA8E2756D2E}"/>
          </ac:spMkLst>
        </pc:spChg>
        <pc:spChg chg="mod">
          <ac:chgData name="Kerry Adair" userId="bd88304f-e014-4026-992c-301a0817f52a" providerId="ADAL" clId="{28A45FC6-F5E4-4606-B0A9-F6A2DC5FF002}" dt="2022-08-22T18:51:24.587" v="3224" actId="1076"/>
          <ac:spMkLst>
            <pc:docMk/>
            <pc:sldMk cId="3067522938" sldId="796"/>
            <ac:spMk id="34" creationId="{213F631F-F9BA-3372-CA61-D7DAF1DF1126}"/>
          </ac:spMkLst>
        </pc:spChg>
        <pc:spChg chg="mod">
          <ac:chgData name="Kerry Adair" userId="bd88304f-e014-4026-992c-301a0817f52a" providerId="ADAL" clId="{28A45FC6-F5E4-4606-B0A9-F6A2DC5FF002}" dt="2022-08-22T18:51:24.587" v="3224" actId="1076"/>
          <ac:spMkLst>
            <pc:docMk/>
            <pc:sldMk cId="3067522938" sldId="796"/>
            <ac:spMk id="35" creationId="{7D724F4D-AF44-CF2E-11F3-A5F7E1B9923E}"/>
          </ac:spMkLst>
        </pc:spChg>
        <pc:spChg chg="mod">
          <ac:chgData name="Kerry Adair" userId="bd88304f-e014-4026-992c-301a0817f52a" providerId="ADAL" clId="{28A45FC6-F5E4-4606-B0A9-F6A2DC5FF002}" dt="2022-08-22T18:51:24.587" v="3224" actId="1076"/>
          <ac:spMkLst>
            <pc:docMk/>
            <pc:sldMk cId="3067522938" sldId="796"/>
            <ac:spMk id="36" creationId="{69D7465F-B10F-6B98-6F53-91A8E0479731}"/>
          </ac:spMkLst>
        </pc:spChg>
        <pc:spChg chg="mod">
          <ac:chgData name="Kerry Adair" userId="bd88304f-e014-4026-992c-301a0817f52a" providerId="ADAL" clId="{28A45FC6-F5E4-4606-B0A9-F6A2DC5FF002}" dt="2022-08-22T18:51:24.587" v="3224" actId="1076"/>
          <ac:spMkLst>
            <pc:docMk/>
            <pc:sldMk cId="3067522938" sldId="796"/>
            <ac:spMk id="37" creationId="{5339E8A9-16E7-86A4-4399-6FF68F83D45E}"/>
          </ac:spMkLst>
        </pc:spChg>
        <pc:spChg chg="mod">
          <ac:chgData name="Kerry Adair" userId="bd88304f-e014-4026-992c-301a0817f52a" providerId="ADAL" clId="{28A45FC6-F5E4-4606-B0A9-F6A2DC5FF002}" dt="2022-08-22T18:51:24.587" v="3224" actId="1076"/>
          <ac:spMkLst>
            <pc:docMk/>
            <pc:sldMk cId="3067522938" sldId="796"/>
            <ac:spMk id="38" creationId="{8F76D2CC-16AD-B895-DD84-C555361C2630}"/>
          </ac:spMkLst>
        </pc:spChg>
        <pc:spChg chg="mod">
          <ac:chgData name="Kerry Adair" userId="bd88304f-e014-4026-992c-301a0817f52a" providerId="ADAL" clId="{28A45FC6-F5E4-4606-B0A9-F6A2DC5FF002}" dt="2022-08-22T18:51:24.587" v="3224" actId="1076"/>
          <ac:spMkLst>
            <pc:docMk/>
            <pc:sldMk cId="3067522938" sldId="796"/>
            <ac:spMk id="39" creationId="{5926D8D2-155B-5DA7-A4BC-55A14A1DDC01}"/>
          </ac:spMkLst>
        </pc:spChg>
        <pc:spChg chg="mod">
          <ac:chgData name="Kerry Adair" userId="bd88304f-e014-4026-992c-301a0817f52a" providerId="ADAL" clId="{28A45FC6-F5E4-4606-B0A9-F6A2DC5FF002}" dt="2022-08-22T18:51:24.587" v="3224" actId="1076"/>
          <ac:spMkLst>
            <pc:docMk/>
            <pc:sldMk cId="3067522938" sldId="796"/>
            <ac:spMk id="40" creationId="{D00B053E-6964-3216-1885-8D56B5516C7C}"/>
          </ac:spMkLst>
        </pc:spChg>
        <pc:spChg chg="mod">
          <ac:chgData name="Kerry Adair" userId="bd88304f-e014-4026-992c-301a0817f52a" providerId="ADAL" clId="{28A45FC6-F5E4-4606-B0A9-F6A2DC5FF002}" dt="2022-08-22T18:51:24.587" v="3224" actId="1076"/>
          <ac:spMkLst>
            <pc:docMk/>
            <pc:sldMk cId="3067522938" sldId="796"/>
            <ac:spMk id="41" creationId="{40FE8890-00DC-1FFB-BBBE-42C38A267476}"/>
          </ac:spMkLst>
        </pc:spChg>
        <pc:spChg chg="mod">
          <ac:chgData name="Kerry Adair" userId="bd88304f-e014-4026-992c-301a0817f52a" providerId="ADAL" clId="{28A45FC6-F5E4-4606-B0A9-F6A2DC5FF002}" dt="2022-08-22T18:51:24.587" v="3224" actId="1076"/>
          <ac:spMkLst>
            <pc:docMk/>
            <pc:sldMk cId="3067522938" sldId="796"/>
            <ac:spMk id="42" creationId="{679A5039-7E2D-E8DE-312A-A712217CB6CB}"/>
          </ac:spMkLst>
        </pc:spChg>
        <pc:spChg chg="mod">
          <ac:chgData name="Kerry Adair" userId="bd88304f-e014-4026-992c-301a0817f52a" providerId="ADAL" clId="{28A45FC6-F5E4-4606-B0A9-F6A2DC5FF002}" dt="2022-08-22T18:51:24.587" v="3224" actId="1076"/>
          <ac:spMkLst>
            <pc:docMk/>
            <pc:sldMk cId="3067522938" sldId="796"/>
            <ac:spMk id="43" creationId="{C0F1686F-5562-3421-8BA3-5DA91CC94C9E}"/>
          </ac:spMkLst>
        </pc:spChg>
        <pc:spChg chg="mod">
          <ac:chgData name="Kerry Adair" userId="bd88304f-e014-4026-992c-301a0817f52a" providerId="ADAL" clId="{28A45FC6-F5E4-4606-B0A9-F6A2DC5FF002}" dt="2022-08-22T18:51:24.587" v="3224" actId="1076"/>
          <ac:spMkLst>
            <pc:docMk/>
            <pc:sldMk cId="3067522938" sldId="796"/>
            <ac:spMk id="44" creationId="{AE03231B-4B77-02F8-D501-20FB07F01E5A}"/>
          </ac:spMkLst>
        </pc:spChg>
        <pc:spChg chg="mod">
          <ac:chgData name="Kerry Adair" userId="bd88304f-e014-4026-992c-301a0817f52a" providerId="ADAL" clId="{28A45FC6-F5E4-4606-B0A9-F6A2DC5FF002}" dt="2022-08-22T18:51:24.587" v="3224" actId="1076"/>
          <ac:spMkLst>
            <pc:docMk/>
            <pc:sldMk cId="3067522938" sldId="796"/>
            <ac:spMk id="45" creationId="{EC1FEB89-15BC-87C5-8B6E-858262654B89}"/>
          </ac:spMkLst>
        </pc:spChg>
        <pc:spChg chg="mod">
          <ac:chgData name="Kerry Adair" userId="bd88304f-e014-4026-992c-301a0817f52a" providerId="ADAL" clId="{28A45FC6-F5E4-4606-B0A9-F6A2DC5FF002}" dt="2022-08-22T18:51:24.587" v="3224" actId="1076"/>
          <ac:spMkLst>
            <pc:docMk/>
            <pc:sldMk cId="3067522938" sldId="796"/>
            <ac:spMk id="46" creationId="{D4344473-E6BA-B34D-314B-AAF57130D95A}"/>
          </ac:spMkLst>
        </pc:spChg>
        <pc:spChg chg="mod">
          <ac:chgData name="Kerry Adair" userId="bd88304f-e014-4026-992c-301a0817f52a" providerId="ADAL" clId="{28A45FC6-F5E4-4606-B0A9-F6A2DC5FF002}" dt="2022-08-22T18:51:24.587" v="3224" actId="1076"/>
          <ac:spMkLst>
            <pc:docMk/>
            <pc:sldMk cId="3067522938" sldId="796"/>
            <ac:spMk id="47" creationId="{C500F479-8C7E-C6C0-B6B7-492901450322}"/>
          </ac:spMkLst>
        </pc:spChg>
        <pc:spChg chg="add del mod">
          <ac:chgData name="Kerry Adair" userId="bd88304f-e014-4026-992c-301a0817f52a" providerId="ADAL" clId="{28A45FC6-F5E4-4606-B0A9-F6A2DC5FF002}" dt="2022-08-22T19:22:13.894" v="3416" actId="478"/>
          <ac:spMkLst>
            <pc:docMk/>
            <pc:sldMk cId="3067522938" sldId="796"/>
            <ac:spMk id="49" creationId="{B7D77A6E-394B-EC7B-B658-38960547AEC0}"/>
          </ac:spMkLst>
        </pc:spChg>
        <pc:grpChg chg="del">
          <ac:chgData name="Kerry Adair" userId="bd88304f-e014-4026-992c-301a0817f52a" providerId="ADAL" clId="{28A45FC6-F5E4-4606-B0A9-F6A2DC5FF002}" dt="2022-08-22T18:46:51.879" v="3207" actId="478"/>
          <ac:grpSpMkLst>
            <pc:docMk/>
            <pc:sldMk cId="3067522938" sldId="796"/>
            <ac:grpSpMk id="8" creationId="{E12729DB-A856-87D5-CE33-2CF685B827CD}"/>
          </ac:grpSpMkLst>
        </pc:grpChg>
        <pc:grpChg chg="add del mod">
          <ac:chgData name="Kerry Adair" userId="bd88304f-e014-4026-992c-301a0817f52a" providerId="ADAL" clId="{28A45FC6-F5E4-4606-B0A9-F6A2DC5FF002}" dt="2022-08-22T19:22:19.321" v="3417" actId="21"/>
          <ac:grpSpMkLst>
            <pc:docMk/>
            <pc:sldMk cId="3067522938" sldId="796"/>
            <ac:grpSpMk id="20" creationId="{223F81D1-EEA6-654A-B7E9-DAFEDF5D9D73}"/>
          </ac:grpSpMkLst>
        </pc:grpChg>
        <pc:graphicFrameChg chg="del modGraphic">
          <ac:chgData name="Kerry Adair" userId="bd88304f-e014-4026-992c-301a0817f52a" providerId="ADAL" clId="{28A45FC6-F5E4-4606-B0A9-F6A2DC5FF002}" dt="2022-08-22T18:46:32.552" v="3204" actId="478"/>
          <ac:graphicFrameMkLst>
            <pc:docMk/>
            <pc:sldMk cId="3067522938" sldId="796"/>
            <ac:graphicFrameMk id="16" creationId="{BF37FD33-6E71-D5BF-AC0E-91E6D6713872}"/>
          </ac:graphicFrameMkLst>
        </pc:graphicFrameChg>
        <pc:graphicFrameChg chg="add del mod">
          <ac:chgData name="Kerry Adair" userId="bd88304f-e014-4026-992c-301a0817f52a" providerId="ADAL" clId="{28A45FC6-F5E4-4606-B0A9-F6A2DC5FF002}" dt="2022-08-22T19:21:58.672" v="3414" actId="21"/>
          <ac:graphicFrameMkLst>
            <pc:docMk/>
            <pc:sldMk cId="3067522938" sldId="796"/>
            <ac:graphicFrameMk id="17" creationId="{A2F28F4A-F3D2-6C34-231D-BA8391F9B31E}"/>
          </ac:graphicFrameMkLst>
        </pc:graphicFrameChg>
        <pc:picChg chg="add del mod">
          <ac:chgData name="Kerry Adair" userId="bd88304f-e014-4026-992c-301a0817f52a" providerId="ADAL" clId="{28A45FC6-F5E4-4606-B0A9-F6A2DC5FF002}" dt="2022-08-22T18:49:57.092" v="3215" actId="478"/>
          <ac:picMkLst>
            <pc:docMk/>
            <pc:sldMk cId="3067522938" sldId="796"/>
            <ac:picMk id="19" creationId="{1F90FD6E-4564-B68A-3503-3009C5923AB9}"/>
          </ac:picMkLst>
        </pc:picChg>
      </pc:sldChg>
      <pc:sldChg chg="addSp delSp modSp add ord">
        <pc:chgData name="Kerry Adair" userId="bd88304f-e014-4026-992c-301a0817f52a" providerId="ADAL" clId="{28A45FC6-F5E4-4606-B0A9-F6A2DC5FF002}" dt="2022-08-22T18:53:37.168" v="3235"/>
        <pc:sldMkLst>
          <pc:docMk/>
          <pc:sldMk cId="3356675375" sldId="797"/>
        </pc:sldMkLst>
        <pc:spChg chg="add del mod">
          <ac:chgData name="Kerry Adair" userId="bd88304f-e014-4026-992c-301a0817f52a" providerId="ADAL" clId="{28A45FC6-F5E4-4606-B0A9-F6A2DC5FF002}" dt="2022-08-22T18:53:37.168" v="3235"/>
          <ac:spMkLst>
            <pc:docMk/>
            <pc:sldMk cId="3356675375" sldId="797"/>
            <ac:spMk id="3" creationId="{2B7CBF71-39A8-429C-268C-8D55A9969C2A}"/>
          </ac:spMkLst>
        </pc:spChg>
        <pc:picChg chg="del">
          <ac:chgData name="Kerry Adair" userId="bd88304f-e014-4026-992c-301a0817f52a" providerId="ADAL" clId="{28A45FC6-F5E4-4606-B0A9-F6A2DC5FF002}" dt="2022-08-22T18:53:24.567" v="3233" actId="478"/>
          <ac:picMkLst>
            <pc:docMk/>
            <pc:sldMk cId="3356675375" sldId="797"/>
            <ac:picMk id="4" creationId="{DC74A970-A138-1B86-D9B0-ED4B5A943968}"/>
          </ac:picMkLst>
        </pc:picChg>
        <pc:picChg chg="add mod">
          <ac:chgData name="Kerry Adair" userId="bd88304f-e014-4026-992c-301a0817f52a" providerId="ADAL" clId="{28A45FC6-F5E4-4606-B0A9-F6A2DC5FF002}" dt="2022-08-22T18:53:37.168" v="3235"/>
          <ac:picMkLst>
            <pc:docMk/>
            <pc:sldMk cId="3356675375" sldId="797"/>
            <ac:picMk id="5" creationId="{A546C945-6E51-BC7C-B018-4F1D1ECCBD27}"/>
          </ac:picMkLst>
        </pc:picChg>
      </pc:sldChg>
      <pc:sldChg chg="new del">
        <pc:chgData name="Kerry Adair" userId="bd88304f-e014-4026-992c-301a0817f52a" providerId="ADAL" clId="{28A45FC6-F5E4-4606-B0A9-F6A2DC5FF002}" dt="2022-08-22T19:18:59.123" v="3398" actId="680"/>
        <pc:sldMkLst>
          <pc:docMk/>
          <pc:sldMk cId="255134599" sldId="798"/>
        </pc:sldMkLst>
      </pc:sldChg>
      <pc:sldChg chg="addSp delSp modSp new mod modClrScheme chgLayout">
        <pc:chgData name="Kerry Adair" userId="bd88304f-e014-4026-992c-301a0817f52a" providerId="ADAL" clId="{28A45FC6-F5E4-4606-B0A9-F6A2DC5FF002}" dt="2022-08-23T10:59:26.585" v="4119" actId="22"/>
        <pc:sldMkLst>
          <pc:docMk/>
          <pc:sldMk cId="1430673331" sldId="798"/>
        </pc:sldMkLst>
        <pc:spChg chg="add del mod">
          <ac:chgData name="Kerry Adair" userId="bd88304f-e014-4026-992c-301a0817f52a" providerId="ADAL" clId="{28A45FC6-F5E4-4606-B0A9-F6A2DC5FF002}" dt="2022-08-23T10:59:26.585" v="4119" actId="22"/>
          <ac:spMkLst>
            <pc:docMk/>
            <pc:sldMk cId="1430673331" sldId="798"/>
            <ac:spMk id="2" creationId="{1829DA21-CB13-9C02-7AC7-83E64AFFA985}"/>
          </ac:spMkLst>
        </pc:spChg>
        <pc:spChg chg="del mod ord">
          <ac:chgData name="Kerry Adair" userId="bd88304f-e014-4026-992c-301a0817f52a" providerId="ADAL" clId="{28A45FC6-F5E4-4606-B0A9-F6A2DC5FF002}" dt="2022-08-22T19:19:15" v="3400" actId="700"/>
          <ac:spMkLst>
            <pc:docMk/>
            <pc:sldMk cId="1430673331" sldId="798"/>
            <ac:spMk id="2" creationId="{BF8FD116-8C6C-2DB7-0741-4EA254AF4383}"/>
          </ac:spMkLst>
        </pc:spChg>
        <pc:spChg chg="del mod ord">
          <ac:chgData name="Kerry Adair" userId="bd88304f-e014-4026-992c-301a0817f52a" providerId="ADAL" clId="{28A45FC6-F5E4-4606-B0A9-F6A2DC5FF002}" dt="2022-08-22T19:19:15" v="3400" actId="700"/>
          <ac:spMkLst>
            <pc:docMk/>
            <pc:sldMk cId="1430673331" sldId="798"/>
            <ac:spMk id="3" creationId="{343B9A7D-CF5F-4C04-A31F-19F584DD6487}"/>
          </ac:spMkLst>
        </pc:spChg>
        <pc:spChg chg="mod ord">
          <ac:chgData name="Kerry Adair" userId="bd88304f-e014-4026-992c-301a0817f52a" providerId="ADAL" clId="{28A45FC6-F5E4-4606-B0A9-F6A2DC5FF002}" dt="2022-08-22T19:19:15" v="3400" actId="700"/>
          <ac:spMkLst>
            <pc:docMk/>
            <pc:sldMk cId="1430673331" sldId="798"/>
            <ac:spMk id="4" creationId="{CEC53885-38A5-09F6-CD0B-7653F7FF2EC7}"/>
          </ac:spMkLst>
        </pc:spChg>
        <pc:spChg chg="mod ord">
          <ac:chgData name="Kerry Adair" userId="bd88304f-e014-4026-992c-301a0817f52a" providerId="ADAL" clId="{28A45FC6-F5E4-4606-B0A9-F6A2DC5FF002}" dt="2022-08-22T19:19:15" v="3400" actId="700"/>
          <ac:spMkLst>
            <pc:docMk/>
            <pc:sldMk cId="1430673331" sldId="798"/>
            <ac:spMk id="5" creationId="{44D7A423-D64A-A8BB-AB2E-D77F9F72A78D}"/>
          </ac:spMkLst>
        </pc:spChg>
        <pc:spChg chg="mod ord">
          <ac:chgData name="Kerry Adair" userId="bd88304f-e014-4026-992c-301a0817f52a" providerId="ADAL" clId="{28A45FC6-F5E4-4606-B0A9-F6A2DC5FF002}" dt="2022-08-22T19:19:15" v="3400" actId="700"/>
          <ac:spMkLst>
            <pc:docMk/>
            <pc:sldMk cId="1430673331" sldId="798"/>
            <ac:spMk id="6" creationId="{F153FDA6-69C8-BFAC-D664-F70D1BA88303}"/>
          </ac:spMkLst>
        </pc:spChg>
        <pc:spChg chg="add mod ord">
          <ac:chgData name="Kerry Adair" userId="bd88304f-e014-4026-992c-301a0817f52a" providerId="ADAL" clId="{28A45FC6-F5E4-4606-B0A9-F6A2DC5FF002}" dt="2022-08-22T19:20:48.397" v="3407"/>
          <ac:spMkLst>
            <pc:docMk/>
            <pc:sldMk cId="1430673331" sldId="798"/>
            <ac:spMk id="7" creationId="{75BB4863-F780-515F-E3DA-63DC30D1F614}"/>
          </ac:spMkLst>
        </pc:spChg>
        <pc:spChg chg="add del mod ord">
          <ac:chgData name="Kerry Adair" userId="bd88304f-e014-4026-992c-301a0817f52a" providerId="ADAL" clId="{28A45FC6-F5E4-4606-B0A9-F6A2DC5FF002}" dt="2022-08-22T19:19:32.288" v="3402"/>
          <ac:spMkLst>
            <pc:docMk/>
            <pc:sldMk cId="1430673331" sldId="798"/>
            <ac:spMk id="8" creationId="{BB4106F3-6618-A198-44B2-3DC744830899}"/>
          </ac:spMkLst>
        </pc:spChg>
        <pc:spChg chg="add del mod ord">
          <ac:chgData name="Kerry Adair" userId="bd88304f-e014-4026-992c-301a0817f52a" providerId="ADAL" clId="{28A45FC6-F5E4-4606-B0A9-F6A2DC5FF002}" dt="2022-08-22T19:20:05.343" v="3405"/>
          <ac:spMkLst>
            <pc:docMk/>
            <pc:sldMk cId="1430673331" sldId="798"/>
            <ac:spMk id="9" creationId="{3E348590-D41F-DD71-9775-6C8434B52D3F}"/>
          </ac:spMkLst>
        </pc:spChg>
        <pc:graphicFrameChg chg="add mod modGraphic">
          <ac:chgData name="Kerry Adair" userId="bd88304f-e014-4026-992c-301a0817f52a" providerId="ADAL" clId="{28A45FC6-F5E4-4606-B0A9-F6A2DC5FF002}" dt="2022-08-22T19:21:05.824" v="3410" actId="14100"/>
          <ac:graphicFrameMkLst>
            <pc:docMk/>
            <pc:sldMk cId="1430673331" sldId="798"/>
            <ac:graphicFrameMk id="10" creationId="{4C20F931-B3A9-C841-1638-DB6B14D52F80}"/>
          </ac:graphicFrameMkLst>
        </pc:graphicFrameChg>
        <pc:picChg chg="add mod ord">
          <ac:chgData name="Kerry Adair" userId="bd88304f-e014-4026-992c-301a0817f52a" providerId="ADAL" clId="{28A45FC6-F5E4-4606-B0A9-F6A2DC5FF002}" dt="2022-08-23T10:59:26.585" v="4119" actId="22"/>
          <ac:picMkLst>
            <pc:docMk/>
            <pc:sldMk cId="1430673331" sldId="798"/>
            <ac:picMk id="8" creationId="{E964A268-6835-C585-9D1C-78008959864C}"/>
          </ac:picMkLst>
        </pc:picChg>
        <pc:picChg chg="add del mod">
          <ac:chgData name="Kerry Adair" userId="bd88304f-e014-4026-992c-301a0817f52a" providerId="ADAL" clId="{28A45FC6-F5E4-4606-B0A9-F6A2DC5FF002}" dt="2022-08-23T10:59:22.638" v="4118" actId="478"/>
          <ac:picMkLst>
            <pc:docMk/>
            <pc:sldMk cId="1430673331" sldId="798"/>
            <ac:picMk id="11" creationId="{A111C3FE-0863-CCCA-053E-8843C890BC6C}"/>
          </ac:picMkLst>
        </pc:picChg>
      </pc:sldChg>
      <pc:sldChg chg="addSp delSp modSp new mod chgLayout">
        <pc:chgData name="Kerry Adair" userId="bd88304f-e014-4026-992c-301a0817f52a" providerId="ADAL" clId="{28A45FC6-F5E4-4606-B0A9-F6A2DC5FF002}" dt="2022-08-22T19:27:44.387" v="3445" actId="2085"/>
        <pc:sldMkLst>
          <pc:docMk/>
          <pc:sldMk cId="241263680" sldId="799"/>
        </pc:sldMkLst>
        <pc:spChg chg="mod ord">
          <ac:chgData name="Kerry Adair" userId="bd88304f-e014-4026-992c-301a0817f52a" providerId="ADAL" clId="{28A45FC6-F5E4-4606-B0A9-F6A2DC5FF002}" dt="2022-08-22T19:25:04.228" v="3431" actId="700"/>
          <ac:spMkLst>
            <pc:docMk/>
            <pc:sldMk cId="241263680" sldId="799"/>
            <ac:spMk id="2" creationId="{8F16A0D0-87EF-00F4-4BA5-91CA57DBF29D}"/>
          </ac:spMkLst>
        </pc:spChg>
        <pc:spChg chg="mod ord">
          <ac:chgData name="Kerry Adair" userId="bd88304f-e014-4026-992c-301a0817f52a" providerId="ADAL" clId="{28A45FC6-F5E4-4606-B0A9-F6A2DC5FF002}" dt="2022-08-22T19:25:04.228" v="3431" actId="700"/>
          <ac:spMkLst>
            <pc:docMk/>
            <pc:sldMk cId="241263680" sldId="799"/>
            <ac:spMk id="3" creationId="{6666E3D2-2AE6-1FC6-942C-0C4F321BAFD4}"/>
          </ac:spMkLst>
        </pc:spChg>
        <pc:spChg chg="mod ord">
          <ac:chgData name="Kerry Adair" userId="bd88304f-e014-4026-992c-301a0817f52a" providerId="ADAL" clId="{28A45FC6-F5E4-4606-B0A9-F6A2DC5FF002}" dt="2022-08-22T19:25:04.228" v="3431" actId="700"/>
          <ac:spMkLst>
            <pc:docMk/>
            <pc:sldMk cId="241263680" sldId="799"/>
            <ac:spMk id="4" creationId="{B30AD86E-57BC-FB45-172C-A4AFA194EFFF}"/>
          </ac:spMkLst>
        </pc:spChg>
        <pc:spChg chg="mod ord">
          <ac:chgData name="Kerry Adair" userId="bd88304f-e014-4026-992c-301a0817f52a" providerId="ADAL" clId="{28A45FC6-F5E4-4606-B0A9-F6A2DC5FF002}" dt="2022-08-22T19:25:04.228" v="3431" actId="700"/>
          <ac:spMkLst>
            <pc:docMk/>
            <pc:sldMk cId="241263680" sldId="799"/>
            <ac:spMk id="5" creationId="{C9A19477-5A4E-BE5D-2BD5-5F3FBBB056F7}"/>
          </ac:spMkLst>
        </pc:spChg>
        <pc:spChg chg="del">
          <ac:chgData name="Kerry Adair" userId="bd88304f-e014-4026-992c-301a0817f52a" providerId="ADAL" clId="{28A45FC6-F5E4-4606-B0A9-F6A2DC5FF002}" dt="2022-08-22T19:22:05.702" v="3415"/>
          <ac:spMkLst>
            <pc:docMk/>
            <pc:sldMk cId="241263680" sldId="799"/>
            <ac:spMk id="6" creationId="{8CF11E49-CE11-7D3B-5477-D410B7D07821}"/>
          </ac:spMkLst>
        </pc:spChg>
        <pc:spChg chg="mod ord">
          <ac:chgData name="Kerry Adair" userId="bd88304f-e014-4026-992c-301a0817f52a" providerId="ADAL" clId="{28A45FC6-F5E4-4606-B0A9-F6A2DC5FF002}" dt="2022-08-22T19:27:11.820" v="3443" actId="1076"/>
          <ac:spMkLst>
            <pc:docMk/>
            <pc:sldMk cId="241263680" sldId="799"/>
            <ac:spMk id="7" creationId="{176C22B1-E8C4-0474-EF64-CD182152461A}"/>
          </ac:spMkLst>
        </pc:spChg>
        <pc:spChg chg="mod">
          <ac:chgData name="Kerry Adair" userId="bd88304f-e014-4026-992c-301a0817f52a" providerId="ADAL" clId="{28A45FC6-F5E4-4606-B0A9-F6A2DC5FF002}" dt="2022-08-22T19:22:25.575" v="3418"/>
          <ac:spMkLst>
            <pc:docMk/>
            <pc:sldMk cId="241263680" sldId="799"/>
            <ac:spMk id="10" creationId="{ABE9010E-F2BD-B28E-75D5-0EB4B8DDEBAB}"/>
          </ac:spMkLst>
        </pc:spChg>
        <pc:spChg chg="mod">
          <ac:chgData name="Kerry Adair" userId="bd88304f-e014-4026-992c-301a0817f52a" providerId="ADAL" clId="{28A45FC6-F5E4-4606-B0A9-F6A2DC5FF002}" dt="2022-08-22T19:22:25.575" v="3418"/>
          <ac:spMkLst>
            <pc:docMk/>
            <pc:sldMk cId="241263680" sldId="799"/>
            <ac:spMk id="11" creationId="{FC4A0D81-56ED-7436-4D33-3E00B7EC16D9}"/>
          </ac:spMkLst>
        </pc:spChg>
        <pc:spChg chg="mod">
          <ac:chgData name="Kerry Adair" userId="bd88304f-e014-4026-992c-301a0817f52a" providerId="ADAL" clId="{28A45FC6-F5E4-4606-B0A9-F6A2DC5FF002}" dt="2022-08-22T19:22:25.575" v="3418"/>
          <ac:spMkLst>
            <pc:docMk/>
            <pc:sldMk cId="241263680" sldId="799"/>
            <ac:spMk id="12" creationId="{B0E81E8E-D7CC-A064-87C0-B7A35C045DA7}"/>
          </ac:spMkLst>
        </pc:spChg>
        <pc:spChg chg="mod">
          <ac:chgData name="Kerry Adair" userId="bd88304f-e014-4026-992c-301a0817f52a" providerId="ADAL" clId="{28A45FC6-F5E4-4606-B0A9-F6A2DC5FF002}" dt="2022-08-22T19:22:25.575" v="3418"/>
          <ac:spMkLst>
            <pc:docMk/>
            <pc:sldMk cId="241263680" sldId="799"/>
            <ac:spMk id="13" creationId="{CBB8DE7B-ECFD-D9E4-EC5A-AE1BE9C83B5B}"/>
          </ac:spMkLst>
        </pc:spChg>
        <pc:spChg chg="mod">
          <ac:chgData name="Kerry Adair" userId="bd88304f-e014-4026-992c-301a0817f52a" providerId="ADAL" clId="{28A45FC6-F5E4-4606-B0A9-F6A2DC5FF002}" dt="2022-08-22T19:22:25.575" v="3418"/>
          <ac:spMkLst>
            <pc:docMk/>
            <pc:sldMk cId="241263680" sldId="799"/>
            <ac:spMk id="14" creationId="{87AA118F-7494-5EEE-3729-F1BCE4E211C5}"/>
          </ac:spMkLst>
        </pc:spChg>
        <pc:spChg chg="mod">
          <ac:chgData name="Kerry Adair" userId="bd88304f-e014-4026-992c-301a0817f52a" providerId="ADAL" clId="{28A45FC6-F5E4-4606-B0A9-F6A2DC5FF002}" dt="2022-08-22T19:22:25.575" v="3418"/>
          <ac:spMkLst>
            <pc:docMk/>
            <pc:sldMk cId="241263680" sldId="799"/>
            <ac:spMk id="15" creationId="{2FC92677-0948-7750-E7DD-EDB920DC6C04}"/>
          </ac:spMkLst>
        </pc:spChg>
        <pc:spChg chg="mod">
          <ac:chgData name="Kerry Adair" userId="bd88304f-e014-4026-992c-301a0817f52a" providerId="ADAL" clId="{28A45FC6-F5E4-4606-B0A9-F6A2DC5FF002}" dt="2022-08-22T19:22:25.575" v="3418"/>
          <ac:spMkLst>
            <pc:docMk/>
            <pc:sldMk cId="241263680" sldId="799"/>
            <ac:spMk id="16" creationId="{EE0C35AF-2076-23E6-B18B-BF787D7BFAFD}"/>
          </ac:spMkLst>
        </pc:spChg>
        <pc:spChg chg="mod">
          <ac:chgData name="Kerry Adair" userId="bd88304f-e014-4026-992c-301a0817f52a" providerId="ADAL" clId="{28A45FC6-F5E4-4606-B0A9-F6A2DC5FF002}" dt="2022-08-22T19:22:25.575" v="3418"/>
          <ac:spMkLst>
            <pc:docMk/>
            <pc:sldMk cId="241263680" sldId="799"/>
            <ac:spMk id="17" creationId="{9FEF5616-5D23-F445-0C07-41394C27300D}"/>
          </ac:spMkLst>
        </pc:spChg>
        <pc:spChg chg="mod">
          <ac:chgData name="Kerry Adair" userId="bd88304f-e014-4026-992c-301a0817f52a" providerId="ADAL" clId="{28A45FC6-F5E4-4606-B0A9-F6A2DC5FF002}" dt="2022-08-22T19:22:25.575" v="3418"/>
          <ac:spMkLst>
            <pc:docMk/>
            <pc:sldMk cId="241263680" sldId="799"/>
            <ac:spMk id="18" creationId="{C0243DC2-A8BD-C0B2-B698-6DECC238B380}"/>
          </ac:spMkLst>
        </pc:spChg>
        <pc:spChg chg="mod">
          <ac:chgData name="Kerry Adair" userId="bd88304f-e014-4026-992c-301a0817f52a" providerId="ADAL" clId="{28A45FC6-F5E4-4606-B0A9-F6A2DC5FF002}" dt="2022-08-22T19:22:25.575" v="3418"/>
          <ac:spMkLst>
            <pc:docMk/>
            <pc:sldMk cId="241263680" sldId="799"/>
            <ac:spMk id="19" creationId="{C6E5D6B4-1475-1A51-4F3E-5C0F4141DCD2}"/>
          </ac:spMkLst>
        </pc:spChg>
        <pc:spChg chg="mod">
          <ac:chgData name="Kerry Adair" userId="bd88304f-e014-4026-992c-301a0817f52a" providerId="ADAL" clId="{28A45FC6-F5E4-4606-B0A9-F6A2DC5FF002}" dt="2022-08-22T19:22:25.575" v="3418"/>
          <ac:spMkLst>
            <pc:docMk/>
            <pc:sldMk cId="241263680" sldId="799"/>
            <ac:spMk id="20" creationId="{3CF2EB85-34B7-1B0A-0064-4397E733E9E4}"/>
          </ac:spMkLst>
        </pc:spChg>
        <pc:spChg chg="mod">
          <ac:chgData name="Kerry Adair" userId="bd88304f-e014-4026-992c-301a0817f52a" providerId="ADAL" clId="{28A45FC6-F5E4-4606-B0A9-F6A2DC5FF002}" dt="2022-08-22T19:22:25.575" v="3418"/>
          <ac:spMkLst>
            <pc:docMk/>
            <pc:sldMk cId="241263680" sldId="799"/>
            <ac:spMk id="21" creationId="{69FF9EB5-D97E-D824-97C5-996C491D3DD0}"/>
          </ac:spMkLst>
        </pc:spChg>
        <pc:spChg chg="mod">
          <ac:chgData name="Kerry Adair" userId="bd88304f-e014-4026-992c-301a0817f52a" providerId="ADAL" clId="{28A45FC6-F5E4-4606-B0A9-F6A2DC5FF002}" dt="2022-08-22T19:22:25.575" v="3418"/>
          <ac:spMkLst>
            <pc:docMk/>
            <pc:sldMk cId="241263680" sldId="799"/>
            <ac:spMk id="22" creationId="{62647C16-EF30-F934-8710-523174111B0C}"/>
          </ac:spMkLst>
        </pc:spChg>
        <pc:spChg chg="mod">
          <ac:chgData name="Kerry Adair" userId="bd88304f-e014-4026-992c-301a0817f52a" providerId="ADAL" clId="{28A45FC6-F5E4-4606-B0A9-F6A2DC5FF002}" dt="2022-08-22T19:22:25.575" v="3418"/>
          <ac:spMkLst>
            <pc:docMk/>
            <pc:sldMk cId="241263680" sldId="799"/>
            <ac:spMk id="23" creationId="{200113D8-86E6-B144-89DD-7EBF538E212F}"/>
          </ac:spMkLst>
        </pc:spChg>
        <pc:spChg chg="mod">
          <ac:chgData name="Kerry Adair" userId="bd88304f-e014-4026-992c-301a0817f52a" providerId="ADAL" clId="{28A45FC6-F5E4-4606-B0A9-F6A2DC5FF002}" dt="2022-08-22T19:22:25.575" v="3418"/>
          <ac:spMkLst>
            <pc:docMk/>
            <pc:sldMk cId="241263680" sldId="799"/>
            <ac:spMk id="24" creationId="{4C796274-892B-C85E-BACD-FD13E251F0A7}"/>
          </ac:spMkLst>
        </pc:spChg>
        <pc:spChg chg="mod">
          <ac:chgData name="Kerry Adair" userId="bd88304f-e014-4026-992c-301a0817f52a" providerId="ADAL" clId="{28A45FC6-F5E4-4606-B0A9-F6A2DC5FF002}" dt="2022-08-22T19:22:25.575" v="3418"/>
          <ac:spMkLst>
            <pc:docMk/>
            <pc:sldMk cId="241263680" sldId="799"/>
            <ac:spMk id="25" creationId="{D0496657-81A9-6533-4377-E8AA4F10BF2C}"/>
          </ac:spMkLst>
        </pc:spChg>
        <pc:spChg chg="mod">
          <ac:chgData name="Kerry Adair" userId="bd88304f-e014-4026-992c-301a0817f52a" providerId="ADAL" clId="{28A45FC6-F5E4-4606-B0A9-F6A2DC5FF002}" dt="2022-08-22T19:22:25.575" v="3418"/>
          <ac:spMkLst>
            <pc:docMk/>
            <pc:sldMk cId="241263680" sldId="799"/>
            <ac:spMk id="26" creationId="{4D0F012D-B4D4-5A4B-A614-5B80AA2995DD}"/>
          </ac:spMkLst>
        </pc:spChg>
        <pc:spChg chg="mod">
          <ac:chgData name="Kerry Adair" userId="bd88304f-e014-4026-992c-301a0817f52a" providerId="ADAL" clId="{28A45FC6-F5E4-4606-B0A9-F6A2DC5FF002}" dt="2022-08-22T19:22:25.575" v="3418"/>
          <ac:spMkLst>
            <pc:docMk/>
            <pc:sldMk cId="241263680" sldId="799"/>
            <ac:spMk id="27" creationId="{EC8EE453-A7F5-460C-429E-EF6F2B6F23E7}"/>
          </ac:spMkLst>
        </pc:spChg>
        <pc:spChg chg="mod">
          <ac:chgData name="Kerry Adair" userId="bd88304f-e014-4026-992c-301a0817f52a" providerId="ADAL" clId="{28A45FC6-F5E4-4606-B0A9-F6A2DC5FF002}" dt="2022-08-22T19:22:25.575" v="3418"/>
          <ac:spMkLst>
            <pc:docMk/>
            <pc:sldMk cId="241263680" sldId="799"/>
            <ac:spMk id="28" creationId="{14D99119-9FAC-586D-88A4-599481C008B9}"/>
          </ac:spMkLst>
        </pc:spChg>
        <pc:spChg chg="mod">
          <ac:chgData name="Kerry Adair" userId="bd88304f-e014-4026-992c-301a0817f52a" providerId="ADAL" clId="{28A45FC6-F5E4-4606-B0A9-F6A2DC5FF002}" dt="2022-08-22T19:22:25.575" v="3418"/>
          <ac:spMkLst>
            <pc:docMk/>
            <pc:sldMk cId="241263680" sldId="799"/>
            <ac:spMk id="29" creationId="{B8C7414D-6CBF-B8FD-6C67-CE847CDC27A8}"/>
          </ac:spMkLst>
        </pc:spChg>
        <pc:spChg chg="mod">
          <ac:chgData name="Kerry Adair" userId="bd88304f-e014-4026-992c-301a0817f52a" providerId="ADAL" clId="{28A45FC6-F5E4-4606-B0A9-F6A2DC5FF002}" dt="2022-08-22T19:22:25.575" v="3418"/>
          <ac:spMkLst>
            <pc:docMk/>
            <pc:sldMk cId="241263680" sldId="799"/>
            <ac:spMk id="30" creationId="{474C997B-A412-C5B0-B35A-F6B403A067EA}"/>
          </ac:spMkLst>
        </pc:spChg>
        <pc:spChg chg="mod">
          <ac:chgData name="Kerry Adair" userId="bd88304f-e014-4026-992c-301a0817f52a" providerId="ADAL" clId="{28A45FC6-F5E4-4606-B0A9-F6A2DC5FF002}" dt="2022-08-22T19:22:25.575" v="3418"/>
          <ac:spMkLst>
            <pc:docMk/>
            <pc:sldMk cId="241263680" sldId="799"/>
            <ac:spMk id="31" creationId="{3319BE58-1F98-8C9C-0004-FDBC22328C00}"/>
          </ac:spMkLst>
        </pc:spChg>
        <pc:spChg chg="mod">
          <ac:chgData name="Kerry Adair" userId="bd88304f-e014-4026-992c-301a0817f52a" providerId="ADAL" clId="{28A45FC6-F5E4-4606-B0A9-F6A2DC5FF002}" dt="2022-08-22T19:22:25.575" v="3418"/>
          <ac:spMkLst>
            <pc:docMk/>
            <pc:sldMk cId="241263680" sldId="799"/>
            <ac:spMk id="32" creationId="{7A4F38BC-D741-B3B6-FF22-D9059BC7F840}"/>
          </ac:spMkLst>
        </pc:spChg>
        <pc:spChg chg="mod">
          <ac:chgData name="Kerry Adair" userId="bd88304f-e014-4026-992c-301a0817f52a" providerId="ADAL" clId="{28A45FC6-F5E4-4606-B0A9-F6A2DC5FF002}" dt="2022-08-22T19:22:25.575" v="3418"/>
          <ac:spMkLst>
            <pc:docMk/>
            <pc:sldMk cId="241263680" sldId="799"/>
            <ac:spMk id="33" creationId="{8C2E7B70-61F0-08C3-65C0-855E0BFCBB28}"/>
          </ac:spMkLst>
        </pc:spChg>
        <pc:spChg chg="mod">
          <ac:chgData name="Kerry Adair" userId="bd88304f-e014-4026-992c-301a0817f52a" providerId="ADAL" clId="{28A45FC6-F5E4-4606-B0A9-F6A2DC5FF002}" dt="2022-08-22T19:22:25.575" v="3418"/>
          <ac:spMkLst>
            <pc:docMk/>
            <pc:sldMk cId="241263680" sldId="799"/>
            <ac:spMk id="34" creationId="{B773B1FC-CC50-A467-FC89-9B57A4E30277}"/>
          </ac:spMkLst>
        </pc:spChg>
        <pc:spChg chg="mod">
          <ac:chgData name="Kerry Adair" userId="bd88304f-e014-4026-992c-301a0817f52a" providerId="ADAL" clId="{28A45FC6-F5E4-4606-B0A9-F6A2DC5FF002}" dt="2022-08-22T19:22:25.575" v="3418"/>
          <ac:spMkLst>
            <pc:docMk/>
            <pc:sldMk cId="241263680" sldId="799"/>
            <ac:spMk id="35" creationId="{7AA53192-515A-264D-B9EA-1098C65620F6}"/>
          </ac:spMkLst>
        </pc:spChg>
        <pc:spChg chg="mod">
          <ac:chgData name="Kerry Adair" userId="bd88304f-e014-4026-992c-301a0817f52a" providerId="ADAL" clId="{28A45FC6-F5E4-4606-B0A9-F6A2DC5FF002}" dt="2022-08-22T19:22:25.575" v="3418"/>
          <ac:spMkLst>
            <pc:docMk/>
            <pc:sldMk cId="241263680" sldId="799"/>
            <ac:spMk id="36" creationId="{725D9647-8815-25E4-7285-03104EEDC155}"/>
          </ac:spMkLst>
        </pc:spChg>
        <pc:spChg chg="mod">
          <ac:chgData name="Kerry Adair" userId="bd88304f-e014-4026-992c-301a0817f52a" providerId="ADAL" clId="{28A45FC6-F5E4-4606-B0A9-F6A2DC5FF002}" dt="2022-08-22T19:22:43.256" v="3421"/>
          <ac:spMkLst>
            <pc:docMk/>
            <pc:sldMk cId="241263680" sldId="799"/>
            <ac:spMk id="38" creationId="{2350E4D5-8DC0-AF78-C47A-6DA245AF6394}"/>
          </ac:spMkLst>
        </pc:spChg>
        <pc:spChg chg="mod">
          <ac:chgData name="Kerry Adair" userId="bd88304f-e014-4026-992c-301a0817f52a" providerId="ADAL" clId="{28A45FC6-F5E4-4606-B0A9-F6A2DC5FF002}" dt="2022-08-22T19:22:43.256" v="3421"/>
          <ac:spMkLst>
            <pc:docMk/>
            <pc:sldMk cId="241263680" sldId="799"/>
            <ac:spMk id="39" creationId="{63FE3089-A306-6A13-235F-8A5F0C55233F}"/>
          </ac:spMkLst>
        </pc:spChg>
        <pc:spChg chg="mod">
          <ac:chgData name="Kerry Adair" userId="bd88304f-e014-4026-992c-301a0817f52a" providerId="ADAL" clId="{28A45FC6-F5E4-4606-B0A9-F6A2DC5FF002}" dt="2022-08-22T19:22:43.256" v="3421"/>
          <ac:spMkLst>
            <pc:docMk/>
            <pc:sldMk cId="241263680" sldId="799"/>
            <ac:spMk id="40" creationId="{88970902-3019-DB84-17DB-2973C7D806DE}"/>
          </ac:spMkLst>
        </pc:spChg>
        <pc:spChg chg="mod">
          <ac:chgData name="Kerry Adair" userId="bd88304f-e014-4026-992c-301a0817f52a" providerId="ADAL" clId="{28A45FC6-F5E4-4606-B0A9-F6A2DC5FF002}" dt="2022-08-22T19:22:43.256" v="3421"/>
          <ac:spMkLst>
            <pc:docMk/>
            <pc:sldMk cId="241263680" sldId="799"/>
            <ac:spMk id="41" creationId="{5284C431-0F71-4684-EED4-762A9D5B1591}"/>
          </ac:spMkLst>
        </pc:spChg>
        <pc:spChg chg="mod">
          <ac:chgData name="Kerry Adair" userId="bd88304f-e014-4026-992c-301a0817f52a" providerId="ADAL" clId="{28A45FC6-F5E4-4606-B0A9-F6A2DC5FF002}" dt="2022-08-22T19:22:43.256" v="3421"/>
          <ac:spMkLst>
            <pc:docMk/>
            <pc:sldMk cId="241263680" sldId="799"/>
            <ac:spMk id="42" creationId="{1F174631-7BAD-350F-7EEA-D28E5C3B7606}"/>
          </ac:spMkLst>
        </pc:spChg>
        <pc:spChg chg="mod">
          <ac:chgData name="Kerry Adair" userId="bd88304f-e014-4026-992c-301a0817f52a" providerId="ADAL" clId="{28A45FC6-F5E4-4606-B0A9-F6A2DC5FF002}" dt="2022-08-22T19:22:43.256" v="3421"/>
          <ac:spMkLst>
            <pc:docMk/>
            <pc:sldMk cId="241263680" sldId="799"/>
            <ac:spMk id="43" creationId="{53E863F6-59F7-38AE-9ED6-C6EF46C3583F}"/>
          </ac:spMkLst>
        </pc:spChg>
        <pc:spChg chg="mod">
          <ac:chgData name="Kerry Adair" userId="bd88304f-e014-4026-992c-301a0817f52a" providerId="ADAL" clId="{28A45FC6-F5E4-4606-B0A9-F6A2DC5FF002}" dt="2022-08-22T19:22:43.256" v="3421"/>
          <ac:spMkLst>
            <pc:docMk/>
            <pc:sldMk cId="241263680" sldId="799"/>
            <ac:spMk id="44" creationId="{845BCADC-46CD-3653-C3C3-EC3B27D6AF2C}"/>
          </ac:spMkLst>
        </pc:spChg>
        <pc:spChg chg="mod">
          <ac:chgData name="Kerry Adair" userId="bd88304f-e014-4026-992c-301a0817f52a" providerId="ADAL" clId="{28A45FC6-F5E4-4606-B0A9-F6A2DC5FF002}" dt="2022-08-22T19:22:43.256" v="3421"/>
          <ac:spMkLst>
            <pc:docMk/>
            <pc:sldMk cId="241263680" sldId="799"/>
            <ac:spMk id="45" creationId="{D516BC0F-0667-28F9-5AF8-A1AA03867C87}"/>
          </ac:spMkLst>
        </pc:spChg>
        <pc:spChg chg="mod">
          <ac:chgData name="Kerry Adair" userId="bd88304f-e014-4026-992c-301a0817f52a" providerId="ADAL" clId="{28A45FC6-F5E4-4606-B0A9-F6A2DC5FF002}" dt="2022-08-22T19:22:43.256" v="3421"/>
          <ac:spMkLst>
            <pc:docMk/>
            <pc:sldMk cId="241263680" sldId="799"/>
            <ac:spMk id="46" creationId="{5B92313D-3DA0-B0CF-EA9D-EE4D902D3285}"/>
          </ac:spMkLst>
        </pc:spChg>
        <pc:spChg chg="mod">
          <ac:chgData name="Kerry Adair" userId="bd88304f-e014-4026-992c-301a0817f52a" providerId="ADAL" clId="{28A45FC6-F5E4-4606-B0A9-F6A2DC5FF002}" dt="2022-08-22T19:22:43.256" v="3421"/>
          <ac:spMkLst>
            <pc:docMk/>
            <pc:sldMk cId="241263680" sldId="799"/>
            <ac:spMk id="47" creationId="{D3DE2A8F-9739-D96A-9A93-3B85BD32CBE9}"/>
          </ac:spMkLst>
        </pc:spChg>
        <pc:spChg chg="mod">
          <ac:chgData name="Kerry Adair" userId="bd88304f-e014-4026-992c-301a0817f52a" providerId="ADAL" clId="{28A45FC6-F5E4-4606-B0A9-F6A2DC5FF002}" dt="2022-08-22T19:22:43.256" v="3421"/>
          <ac:spMkLst>
            <pc:docMk/>
            <pc:sldMk cId="241263680" sldId="799"/>
            <ac:spMk id="48" creationId="{72E723EA-BB14-59ED-B8B2-DF132EEEE7BE}"/>
          </ac:spMkLst>
        </pc:spChg>
        <pc:spChg chg="mod">
          <ac:chgData name="Kerry Adair" userId="bd88304f-e014-4026-992c-301a0817f52a" providerId="ADAL" clId="{28A45FC6-F5E4-4606-B0A9-F6A2DC5FF002}" dt="2022-08-22T19:22:43.256" v="3421"/>
          <ac:spMkLst>
            <pc:docMk/>
            <pc:sldMk cId="241263680" sldId="799"/>
            <ac:spMk id="49" creationId="{A5B5B2B1-5B82-7DBA-8918-7863B393639B}"/>
          </ac:spMkLst>
        </pc:spChg>
        <pc:spChg chg="mod">
          <ac:chgData name="Kerry Adair" userId="bd88304f-e014-4026-992c-301a0817f52a" providerId="ADAL" clId="{28A45FC6-F5E4-4606-B0A9-F6A2DC5FF002}" dt="2022-08-22T19:22:43.256" v="3421"/>
          <ac:spMkLst>
            <pc:docMk/>
            <pc:sldMk cId="241263680" sldId="799"/>
            <ac:spMk id="50" creationId="{B5D02A09-B6E8-1791-CC74-740EF93BC989}"/>
          </ac:spMkLst>
        </pc:spChg>
        <pc:spChg chg="mod">
          <ac:chgData name="Kerry Adair" userId="bd88304f-e014-4026-992c-301a0817f52a" providerId="ADAL" clId="{28A45FC6-F5E4-4606-B0A9-F6A2DC5FF002}" dt="2022-08-22T19:22:43.256" v="3421"/>
          <ac:spMkLst>
            <pc:docMk/>
            <pc:sldMk cId="241263680" sldId="799"/>
            <ac:spMk id="51" creationId="{61B3DE4D-9ABA-DCF2-7A67-1A72CE342089}"/>
          </ac:spMkLst>
        </pc:spChg>
        <pc:spChg chg="mod">
          <ac:chgData name="Kerry Adair" userId="bd88304f-e014-4026-992c-301a0817f52a" providerId="ADAL" clId="{28A45FC6-F5E4-4606-B0A9-F6A2DC5FF002}" dt="2022-08-22T19:22:43.256" v="3421"/>
          <ac:spMkLst>
            <pc:docMk/>
            <pc:sldMk cId="241263680" sldId="799"/>
            <ac:spMk id="52" creationId="{D75E8B05-1EA9-D0C1-2CB0-39A9C800E1E5}"/>
          </ac:spMkLst>
        </pc:spChg>
        <pc:spChg chg="mod">
          <ac:chgData name="Kerry Adair" userId="bd88304f-e014-4026-992c-301a0817f52a" providerId="ADAL" clId="{28A45FC6-F5E4-4606-B0A9-F6A2DC5FF002}" dt="2022-08-22T19:22:43.256" v="3421"/>
          <ac:spMkLst>
            <pc:docMk/>
            <pc:sldMk cId="241263680" sldId="799"/>
            <ac:spMk id="53" creationId="{1E53E761-ACC0-DA9E-DD3F-D66BBE98BB22}"/>
          </ac:spMkLst>
        </pc:spChg>
        <pc:spChg chg="mod">
          <ac:chgData name="Kerry Adair" userId="bd88304f-e014-4026-992c-301a0817f52a" providerId="ADAL" clId="{28A45FC6-F5E4-4606-B0A9-F6A2DC5FF002}" dt="2022-08-22T19:22:43.256" v="3421"/>
          <ac:spMkLst>
            <pc:docMk/>
            <pc:sldMk cId="241263680" sldId="799"/>
            <ac:spMk id="54" creationId="{B1290B07-DC8C-3113-CC14-9C4413758035}"/>
          </ac:spMkLst>
        </pc:spChg>
        <pc:spChg chg="mod">
          <ac:chgData name="Kerry Adair" userId="bd88304f-e014-4026-992c-301a0817f52a" providerId="ADAL" clId="{28A45FC6-F5E4-4606-B0A9-F6A2DC5FF002}" dt="2022-08-22T19:22:43.256" v="3421"/>
          <ac:spMkLst>
            <pc:docMk/>
            <pc:sldMk cId="241263680" sldId="799"/>
            <ac:spMk id="55" creationId="{39C83EB0-3111-0D35-9125-C9E01397E8E6}"/>
          </ac:spMkLst>
        </pc:spChg>
        <pc:spChg chg="mod">
          <ac:chgData name="Kerry Adair" userId="bd88304f-e014-4026-992c-301a0817f52a" providerId="ADAL" clId="{28A45FC6-F5E4-4606-B0A9-F6A2DC5FF002}" dt="2022-08-22T19:22:43.256" v="3421"/>
          <ac:spMkLst>
            <pc:docMk/>
            <pc:sldMk cId="241263680" sldId="799"/>
            <ac:spMk id="56" creationId="{ABEF8FC1-A6C8-6DD2-CAA7-525A65AC3DD1}"/>
          </ac:spMkLst>
        </pc:spChg>
        <pc:spChg chg="mod">
          <ac:chgData name="Kerry Adair" userId="bd88304f-e014-4026-992c-301a0817f52a" providerId="ADAL" clId="{28A45FC6-F5E4-4606-B0A9-F6A2DC5FF002}" dt="2022-08-22T19:22:43.256" v="3421"/>
          <ac:spMkLst>
            <pc:docMk/>
            <pc:sldMk cId="241263680" sldId="799"/>
            <ac:spMk id="57" creationId="{9A253531-712C-BF58-72C8-3BC93DBBB567}"/>
          </ac:spMkLst>
        </pc:spChg>
        <pc:spChg chg="mod">
          <ac:chgData name="Kerry Adair" userId="bd88304f-e014-4026-992c-301a0817f52a" providerId="ADAL" clId="{28A45FC6-F5E4-4606-B0A9-F6A2DC5FF002}" dt="2022-08-22T19:22:43.256" v="3421"/>
          <ac:spMkLst>
            <pc:docMk/>
            <pc:sldMk cId="241263680" sldId="799"/>
            <ac:spMk id="58" creationId="{E5E92717-79AD-0514-CA76-0BAE88872DDD}"/>
          </ac:spMkLst>
        </pc:spChg>
        <pc:spChg chg="mod">
          <ac:chgData name="Kerry Adair" userId="bd88304f-e014-4026-992c-301a0817f52a" providerId="ADAL" clId="{28A45FC6-F5E4-4606-B0A9-F6A2DC5FF002}" dt="2022-08-22T19:22:43.256" v="3421"/>
          <ac:spMkLst>
            <pc:docMk/>
            <pc:sldMk cId="241263680" sldId="799"/>
            <ac:spMk id="59" creationId="{B9A6CA51-E49D-AD9A-795A-3FFE3B57AE0D}"/>
          </ac:spMkLst>
        </pc:spChg>
        <pc:spChg chg="mod">
          <ac:chgData name="Kerry Adair" userId="bd88304f-e014-4026-992c-301a0817f52a" providerId="ADAL" clId="{28A45FC6-F5E4-4606-B0A9-F6A2DC5FF002}" dt="2022-08-22T19:22:43.256" v="3421"/>
          <ac:spMkLst>
            <pc:docMk/>
            <pc:sldMk cId="241263680" sldId="799"/>
            <ac:spMk id="60" creationId="{C8F5F782-4C66-7E3D-4D85-8A7E010FD689}"/>
          </ac:spMkLst>
        </pc:spChg>
        <pc:spChg chg="mod">
          <ac:chgData name="Kerry Adair" userId="bd88304f-e014-4026-992c-301a0817f52a" providerId="ADAL" clId="{28A45FC6-F5E4-4606-B0A9-F6A2DC5FF002}" dt="2022-08-22T19:22:43.256" v="3421"/>
          <ac:spMkLst>
            <pc:docMk/>
            <pc:sldMk cId="241263680" sldId="799"/>
            <ac:spMk id="61" creationId="{E211742F-76E3-0E08-37F3-8DDEAD4313D6}"/>
          </ac:spMkLst>
        </pc:spChg>
        <pc:spChg chg="mod">
          <ac:chgData name="Kerry Adair" userId="bd88304f-e014-4026-992c-301a0817f52a" providerId="ADAL" clId="{28A45FC6-F5E4-4606-B0A9-F6A2DC5FF002}" dt="2022-08-22T19:22:43.256" v="3421"/>
          <ac:spMkLst>
            <pc:docMk/>
            <pc:sldMk cId="241263680" sldId="799"/>
            <ac:spMk id="62" creationId="{50D07E7A-B9A4-BAEE-3F52-8AAE7F0C1BA5}"/>
          </ac:spMkLst>
        </pc:spChg>
        <pc:spChg chg="mod">
          <ac:chgData name="Kerry Adair" userId="bd88304f-e014-4026-992c-301a0817f52a" providerId="ADAL" clId="{28A45FC6-F5E4-4606-B0A9-F6A2DC5FF002}" dt="2022-08-22T19:22:43.256" v="3421"/>
          <ac:spMkLst>
            <pc:docMk/>
            <pc:sldMk cId="241263680" sldId="799"/>
            <ac:spMk id="63" creationId="{18EA20C9-A1E6-E746-4060-FD851F120F2F}"/>
          </ac:spMkLst>
        </pc:spChg>
        <pc:spChg chg="mod">
          <ac:chgData name="Kerry Adair" userId="bd88304f-e014-4026-992c-301a0817f52a" providerId="ADAL" clId="{28A45FC6-F5E4-4606-B0A9-F6A2DC5FF002}" dt="2022-08-22T19:22:43.256" v="3421"/>
          <ac:spMkLst>
            <pc:docMk/>
            <pc:sldMk cId="241263680" sldId="799"/>
            <ac:spMk id="64" creationId="{844E8848-BA47-C312-4C2A-2DBF1CFF8A80}"/>
          </ac:spMkLst>
        </pc:spChg>
        <pc:spChg chg="mod">
          <ac:chgData name="Kerry Adair" userId="bd88304f-e014-4026-992c-301a0817f52a" providerId="ADAL" clId="{28A45FC6-F5E4-4606-B0A9-F6A2DC5FF002}" dt="2022-08-22T19:23:31.694" v="3427"/>
          <ac:spMkLst>
            <pc:docMk/>
            <pc:sldMk cId="241263680" sldId="799"/>
            <ac:spMk id="66" creationId="{CAE4AE08-2A1B-EEA1-CB4C-03A7897EB016}"/>
          </ac:spMkLst>
        </pc:spChg>
        <pc:spChg chg="mod">
          <ac:chgData name="Kerry Adair" userId="bd88304f-e014-4026-992c-301a0817f52a" providerId="ADAL" clId="{28A45FC6-F5E4-4606-B0A9-F6A2DC5FF002}" dt="2022-08-22T19:23:31.694" v="3427"/>
          <ac:spMkLst>
            <pc:docMk/>
            <pc:sldMk cId="241263680" sldId="799"/>
            <ac:spMk id="67" creationId="{7CD0023D-F79A-5DE7-4AD6-0C23ABE7E7B5}"/>
          </ac:spMkLst>
        </pc:spChg>
        <pc:spChg chg="mod">
          <ac:chgData name="Kerry Adair" userId="bd88304f-e014-4026-992c-301a0817f52a" providerId="ADAL" clId="{28A45FC6-F5E4-4606-B0A9-F6A2DC5FF002}" dt="2022-08-22T19:23:31.694" v="3427"/>
          <ac:spMkLst>
            <pc:docMk/>
            <pc:sldMk cId="241263680" sldId="799"/>
            <ac:spMk id="68" creationId="{986BAE50-D30A-C8CC-D0BE-C45469B742D5}"/>
          </ac:spMkLst>
        </pc:spChg>
        <pc:spChg chg="mod">
          <ac:chgData name="Kerry Adair" userId="bd88304f-e014-4026-992c-301a0817f52a" providerId="ADAL" clId="{28A45FC6-F5E4-4606-B0A9-F6A2DC5FF002}" dt="2022-08-22T19:23:31.694" v="3427"/>
          <ac:spMkLst>
            <pc:docMk/>
            <pc:sldMk cId="241263680" sldId="799"/>
            <ac:spMk id="69" creationId="{F35E9E36-5992-C896-919C-138754EDBD2F}"/>
          </ac:spMkLst>
        </pc:spChg>
        <pc:spChg chg="mod">
          <ac:chgData name="Kerry Adair" userId="bd88304f-e014-4026-992c-301a0817f52a" providerId="ADAL" clId="{28A45FC6-F5E4-4606-B0A9-F6A2DC5FF002}" dt="2022-08-22T19:23:31.694" v="3427"/>
          <ac:spMkLst>
            <pc:docMk/>
            <pc:sldMk cId="241263680" sldId="799"/>
            <ac:spMk id="70" creationId="{BA07BA9E-E35E-1A3F-EB7F-72FCF8B35A1D}"/>
          </ac:spMkLst>
        </pc:spChg>
        <pc:spChg chg="mod">
          <ac:chgData name="Kerry Adair" userId="bd88304f-e014-4026-992c-301a0817f52a" providerId="ADAL" clId="{28A45FC6-F5E4-4606-B0A9-F6A2DC5FF002}" dt="2022-08-22T19:23:31.694" v="3427"/>
          <ac:spMkLst>
            <pc:docMk/>
            <pc:sldMk cId="241263680" sldId="799"/>
            <ac:spMk id="71" creationId="{2714801D-EA79-A85A-0685-24A9423721CC}"/>
          </ac:spMkLst>
        </pc:spChg>
        <pc:spChg chg="mod">
          <ac:chgData name="Kerry Adair" userId="bd88304f-e014-4026-992c-301a0817f52a" providerId="ADAL" clId="{28A45FC6-F5E4-4606-B0A9-F6A2DC5FF002}" dt="2022-08-22T19:23:31.694" v="3427"/>
          <ac:spMkLst>
            <pc:docMk/>
            <pc:sldMk cId="241263680" sldId="799"/>
            <ac:spMk id="72" creationId="{09802F7A-8611-2780-D97B-542EA32CE80E}"/>
          </ac:spMkLst>
        </pc:spChg>
        <pc:spChg chg="mod">
          <ac:chgData name="Kerry Adair" userId="bd88304f-e014-4026-992c-301a0817f52a" providerId="ADAL" clId="{28A45FC6-F5E4-4606-B0A9-F6A2DC5FF002}" dt="2022-08-22T19:23:31.694" v="3427"/>
          <ac:spMkLst>
            <pc:docMk/>
            <pc:sldMk cId="241263680" sldId="799"/>
            <ac:spMk id="73" creationId="{CC4293A9-BE34-CF42-C9F0-DABC91EFB868}"/>
          </ac:spMkLst>
        </pc:spChg>
        <pc:spChg chg="mod">
          <ac:chgData name="Kerry Adair" userId="bd88304f-e014-4026-992c-301a0817f52a" providerId="ADAL" clId="{28A45FC6-F5E4-4606-B0A9-F6A2DC5FF002}" dt="2022-08-22T19:23:31.694" v="3427"/>
          <ac:spMkLst>
            <pc:docMk/>
            <pc:sldMk cId="241263680" sldId="799"/>
            <ac:spMk id="74" creationId="{8EFB7DAA-DFD0-0353-2966-F07682EC1F1A}"/>
          </ac:spMkLst>
        </pc:spChg>
        <pc:spChg chg="mod">
          <ac:chgData name="Kerry Adair" userId="bd88304f-e014-4026-992c-301a0817f52a" providerId="ADAL" clId="{28A45FC6-F5E4-4606-B0A9-F6A2DC5FF002}" dt="2022-08-22T19:23:31.694" v="3427"/>
          <ac:spMkLst>
            <pc:docMk/>
            <pc:sldMk cId="241263680" sldId="799"/>
            <ac:spMk id="75" creationId="{3AA0ACB6-DBC0-FB4D-F21F-FB22302F4F17}"/>
          </ac:spMkLst>
        </pc:spChg>
        <pc:spChg chg="mod">
          <ac:chgData name="Kerry Adair" userId="bd88304f-e014-4026-992c-301a0817f52a" providerId="ADAL" clId="{28A45FC6-F5E4-4606-B0A9-F6A2DC5FF002}" dt="2022-08-22T19:23:31.694" v="3427"/>
          <ac:spMkLst>
            <pc:docMk/>
            <pc:sldMk cId="241263680" sldId="799"/>
            <ac:spMk id="76" creationId="{6BFA2E04-DF91-DA3F-6FB0-97BD1BFD10F1}"/>
          </ac:spMkLst>
        </pc:spChg>
        <pc:spChg chg="mod">
          <ac:chgData name="Kerry Adair" userId="bd88304f-e014-4026-992c-301a0817f52a" providerId="ADAL" clId="{28A45FC6-F5E4-4606-B0A9-F6A2DC5FF002}" dt="2022-08-22T19:23:31.694" v="3427"/>
          <ac:spMkLst>
            <pc:docMk/>
            <pc:sldMk cId="241263680" sldId="799"/>
            <ac:spMk id="77" creationId="{ABEDA513-C191-973D-5BB7-41BDAAFC591F}"/>
          </ac:spMkLst>
        </pc:spChg>
        <pc:spChg chg="mod">
          <ac:chgData name="Kerry Adair" userId="bd88304f-e014-4026-992c-301a0817f52a" providerId="ADAL" clId="{28A45FC6-F5E4-4606-B0A9-F6A2DC5FF002}" dt="2022-08-22T19:23:31.694" v="3427"/>
          <ac:spMkLst>
            <pc:docMk/>
            <pc:sldMk cId="241263680" sldId="799"/>
            <ac:spMk id="78" creationId="{543788E6-8785-80B2-5E3D-C1C92D2A6E89}"/>
          </ac:spMkLst>
        </pc:spChg>
        <pc:spChg chg="mod">
          <ac:chgData name="Kerry Adair" userId="bd88304f-e014-4026-992c-301a0817f52a" providerId="ADAL" clId="{28A45FC6-F5E4-4606-B0A9-F6A2DC5FF002}" dt="2022-08-22T19:23:31.694" v="3427"/>
          <ac:spMkLst>
            <pc:docMk/>
            <pc:sldMk cId="241263680" sldId="799"/>
            <ac:spMk id="79" creationId="{34575C56-CAAC-F5F1-7847-74ECBC0C9276}"/>
          </ac:spMkLst>
        </pc:spChg>
        <pc:spChg chg="mod">
          <ac:chgData name="Kerry Adair" userId="bd88304f-e014-4026-992c-301a0817f52a" providerId="ADAL" clId="{28A45FC6-F5E4-4606-B0A9-F6A2DC5FF002}" dt="2022-08-22T19:23:31.694" v="3427"/>
          <ac:spMkLst>
            <pc:docMk/>
            <pc:sldMk cId="241263680" sldId="799"/>
            <ac:spMk id="80" creationId="{F9A84682-FE40-5A81-1F92-0F7825F3B69E}"/>
          </ac:spMkLst>
        </pc:spChg>
        <pc:spChg chg="mod">
          <ac:chgData name="Kerry Adair" userId="bd88304f-e014-4026-992c-301a0817f52a" providerId="ADAL" clId="{28A45FC6-F5E4-4606-B0A9-F6A2DC5FF002}" dt="2022-08-22T19:23:31.694" v="3427"/>
          <ac:spMkLst>
            <pc:docMk/>
            <pc:sldMk cId="241263680" sldId="799"/>
            <ac:spMk id="81" creationId="{2B49B23F-C4CF-3149-466C-5E655FB96E44}"/>
          </ac:spMkLst>
        </pc:spChg>
        <pc:spChg chg="mod">
          <ac:chgData name="Kerry Adair" userId="bd88304f-e014-4026-992c-301a0817f52a" providerId="ADAL" clId="{28A45FC6-F5E4-4606-B0A9-F6A2DC5FF002}" dt="2022-08-22T19:23:31.694" v="3427"/>
          <ac:spMkLst>
            <pc:docMk/>
            <pc:sldMk cId="241263680" sldId="799"/>
            <ac:spMk id="82" creationId="{42A2C522-6D8B-2132-221A-B64D469142FA}"/>
          </ac:spMkLst>
        </pc:spChg>
        <pc:spChg chg="mod">
          <ac:chgData name="Kerry Adair" userId="bd88304f-e014-4026-992c-301a0817f52a" providerId="ADAL" clId="{28A45FC6-F5E4-4606-B0A9-F6A2DC5FF002}" dt="2022-08-22T19:23:31.694" v="3427"/>
          <ac:spMkLst>
            <pc:docMk/>
            <pc:sldMk cId="241263680" sldId="799"/>
            <ac:spMk id="83" creationId="{987F73E9-E381-FDF7-EC88-361CF43B2DFA}"/>
          </ac:spMkLst>
        </pc:spChg>
        <pc:spChg chg="mod">
          <ac:chgData name="Kerry Adair" userId="bd88304f-e014-4026-992c-301a0817f52a" providerId="ADAL" clId="{28A45FC6-F5E4-4606-B0A9-F6A2DC5FF002}" dt="2022-08-22T19:23:31.694" v="3427"/>
          <ac:spMkLst>
            <pc:docMk/>
            <pc:sldMk cId="241263680" sldId="799"/>
            <ac:spMk id="84" creationId="{FFADC0A7-03F8-3667-52F2-611EAAD16574}"/>
          </ac:spMkLst>
        </pc:spChg>
        <pc:spChg chg="mod">
          <ac:chgData name="Kerry Adair" userId="bd88304f-e014-4026-992c-301a0817f52a" providerId="ADAL" clId="{28A45FC6-F5E4-4606-B0A9-F6A2DC5FF002}" dt="2022-08-22T19:23:31.694" v="3427"/>
          <ac:spMkLst>
            <pc:docMk/>
            <pc:sldMk cId="241263680" sldId="799"/>
            <ac:spMk id="85" creationId="{E280AA65-E55D-FF6C-E3B1-0BE45EFF9331}"/>
          </ac:spMkLst>
        </pc:spChg>
        <pc:spChg chg="mod">
          <ac:chgData name="Kerry Adair" userId="bd88304f-e014-4026-992c-301a0817f52a" providerId="ADAL" clId="{28A45FC6-F5E4-4606-B0A9-F6A2DC5FF002}" dt="2022-08-22T19:23:31.694" v="3427"/>
          <ac:spMkLst>
            <pc:docMk/>
            <pc:sldMk cId="241263680" sldId="799"/>
            <ac:spMk id="86" creationId="{199AA8DF-69B0-6C14-8487-59DD393F3B8F}"/>
          </ac:spMkLst>
        </pc:spChg>
        <pc:spChg chg="mod">
          <ac:chgData name="Kerry Adair" userId="bd88304f-e014-4026-992c-301a0817f52a" providerId="ADAL" clId="{28A45FC6-F5E4-4606-B0A9-F6A2DC5FF002}" dt="2022-08-22T19:23:31.694" v="3427"/>
          <ac:spMkLst>
            <pc:docMk/>
            <pc:sldMk cId="241263680" sldId="799"/>
            <ac:spMk id="87" creationId="{C282D3F6-9623-4232-5A6C-98F20CCA9E3C}"/>
          </ac:spMkLst>
        </pc:spChg>
        <pc:spChg chg="mod">
          <ac:chgData name="Kerry Adair" userId="bd88304f-e014-4026-992c-301a0817f52a" providerId="ADAL" clId="{28A45FC6-F5E4-4606-B0A9-F6A2DC5FF002}" dt="2022-08-22T19:23:31.694" v="3427"/>
          <ac:spMkLst>
            <pc:docMk/>
            <pc:sldMk cId="241263680" sldId="799"/>
            <ac:spMk id="88" creationId="{839D76E0-F17B-D689-932B-15ADF4333368}"/>
          </ac:spMkLst>
        </pc:spChg>
        <pc:spChg chg="mod">
          <ac:chgData name="Kerry Adair" userId="bd88304f-e014-4026-992c-301a0817f52a" providerId="ADAL" clId="{28A45FC6-F5E4-4606-B0A9-F6A2DC5FF002}" dt="2022-08-22T19:23:31.694" v="3427"/>
          <ac:spMkLst>
            <pc:docMk/>
            <pc:sldMk cId="241263680" sldId="799"/>
            <ac:spMk id="89" creationId="{0E4432A0-077B-6FC1-0553-4B824A3C2F67}"/>
          </ac:spMkLst>
        </pc:spChg>
        <pc:spChg chg="mod">
          <ac:chgData name="Kerry Adair" userId="bd88304f-e014-4026-992c-301a0817f52a" providerId="ADAL" clId="{28A45FC6-F5E4-4606-B0A9-F6A2DC5FF002}" dt="2022-08-22T19:23:31.694" v="3427"/>
          <ac:spMkLst>
            <pc:docMk/>
            <pc:sldMk cId="241263680" sldId="799"/>
            <ac:spMk id="90" creationId="{F38A5FD9-D762-A045-5B85-D21B8663BA3E}"/>
          </ac:spMkLst>
        </pc:spChg>
        <pc:spChg chg="mod">
          <ac:chgData name="Kerry Adair" userId="bd88304f-e014-4026-992c-301a0817f52a" providerId="ADAL" clId="{28A45FC6-F5E4-4606-B0A9-F6A2DC5FF002}" dt="2022-08-22T19:23:31.694" v="3427"/>
          <ac:spMkLst>
            <pc:docMk/>
            <pc:sldMk cId="241263680" sldId="799"/>
            <ac:spMk id="91" creationId="{3609A06F-1AF9-3466-8EA3-25326C7A74ED}"/>
          </ac:spMkLst>
        </pc:spChg>
        <pc:spChg chg="mod">
          <ac:chgData name="Kerry Adair" userId="bd88304f-e014-4026-992c-301a0817f52a" providerId="ADAL" clId="{28A45FC6-F5E4-4606-B0A9-F6A2DC5FF002}" dt="2022-08-22T19:23:31.694" v="3427"/>
          <ac:spMkLst>
            <pc:docMk/>
            <pc:sldMk cId="241263680" sldId="799"/>
            <ac:spMk id="92" creationId="{70D2E041-9F8B-50EB-7977-9D493790C4C2}"/>
          </ac:spMkLst>
        </pc:spChg>
        <pc:spChg chg="mod">
          <ac:chgData name="Kerry Adair" userId="bd88304f-e014-4026-992c-301a0817f52a" providerId="ADAL" clId="{28A45FC6-F5E4-4606-B0A9-F6A2DC5FF002}" dt="2022-08-22T19:26:01.642" v="3433"/>
          <ac:spMkLst>
            <pc:docMk/>
            <pc:sldMk cId="241263680" sldId="799"/>
            <ac:spMk id="94" creationId="{7A079A02-3A4A-52E9-BE0B-BB3A6062F37E}"/>
          </ac:spMkLst>
        </pc:spChg>
        <pc:spChg chg="mod">
          <ac:chgData name="Kerry Adair" userId="bd88304f-e014-4026-992c-301a0817f52a" providerId="ADAL" clId="{28A45FC6-F5E4-4606-B0A9-F6A2DC5FF002}" dt="2022-08-22T19:26:01.642" v="3433"/>
          <ac:spMkLst>
            <pc:docMk/>
            <pc:sldMk cId="241263680" sldId="799"/>
            <ac:spMk id="95" creationId="{E39A1AE2-8840-B380-D1FB-9BEA8E829BDF}"/>
          </ac:spMkLst>
        </pc:spChg>
        <pc:spChg chg="mod">
          <ac:chgData name="Kerry Adair" userId="bd88304f-e014-4026-992c-301a0817f52a" providerId="ADAL" clId="{28A45FC6-F5E4-4606-B0A9-F6A2DC5FF002}" dt="2022-08-22T19:26:01.642" v="3433"/>
          <ac:spMkLst>
            <pc:docMk/>
            <pc:sldMk cId="241263680" sldId="799"/>
            <ac:spMk id="96" creationId="{6E46D3F2-DEAC-EDAC-58A5-FE222BBC0232}"/>
          </ac:spMkLst>
        </pc:spChg>
        <pc:spChg chg="mod">
          <ac:chgData name="Kerry Adair" userId="bd88304f-e014-4026-992c-301a0817f52a" providerId="ADAL" clId="{28A45FC6-F5E4-4606-B0A9-F6A2DC5FF002}" dt="2022-08-22T19:26:01.642" v="3433"/>
          <ac:spMkLst>
            <pc:docMk/>
            <pc:sldMk cId="241263680" sldId="799"/>
            <ac:spMk id="97" creationId="{091DFC7F-1F90-B0D5-4669-DA70F241813A}"/>
          </ac:spMkLst>
        </pc:spChg>
        <pc:spChg chg="mod">
          <ac:chgData name="Kerry Adair" userId="bd88304f-e014-4026-992c-301a0817f52a" providerId="ADAL" clId="{28A45FC6-F5E4-4606-B0A9-F6A2DC5FF002}" dt="2022-08-22T19:26:01.642" v="3433"/>
          <ac:spMkLst>
            <pc:docMk/>
            <pc:sldMk cId="241263680" sldId="799"/>
            <ac:spMk id="98" creationId="{55F403EB-2AA2-8A2D-70AD-D3585BA3FB38}"/>
          </ac:spMkLst>
        </pc:spChg>
        <pc:spChg chg="mod">
          <ac:chgData name="Kerry Adair" userId="bd88304f-e014-4026-992c-301a0817f52a" providerId="ADAL" clId="{28A45FC6-F5E4-4606-B0A9-F6A2DC5FF002}" dt="2022-08-22T19:26:01.642" v="3433"/>
          <ac:spMkLst>
            <pc:docMk/>
            <pc:sldMk cId="241263680" sldId="799"/>
            <ac:spMk id="99" creationId="{4ED30A11-9AF7-AAF5-B002-D00369AC57EA}"/>
          </ac:spMkLst>
        </pc:spChg>
        <pc:spChg chg="mod">
          <ac:chgData name="Kerry Adair" userId="bd88304f-e014-4026-992c-301a0817f52a" providerId="ADAL" clId="{28A45FC6-F5E4-4606-B0A9-F6A2DC5FF002}" dt="2022-08-22T19:26:01.642" v="3433"/>
          <ac:spMkLst>
            <pc:docMk/>
            <pc:sldMk cId="241263680" sldId="799"/>
            <ac:spMk id="100" creationId="{49E9EA54-FA6C-F486-4DD3-7A5B2052AF58}"/>
          </ac:spMkLst>
        </pc:spChg>
        <pc:spChg chg="mod">
          <ac:chgData name="Kerry Adair" userId="bd88304f-e014-4026-992c-301a0817f52a" providerId="ADAL" clId="{28A45FC6-F5E4-4606-B0A9-F6A2DC5FF002}" dt="2022-08-22T19:26:01.642" v="3433"/>
          <ac:spMkLst>
            <pc:docMk/>
            <pc:sldMk cId="241263680" sldId="799"/>
            <ac:spMk id="101" creationId="{BC6CA30D-59D9-6283-EFE1-B851E707A527}"/>
          </ac:spMkLst>
        </pc:spChg>
        <pc:spChg chg="mod">
          <ac:chgData name="Kerry Adair" userId="bd88304f-e014-4026-992c-301a0817f52a" providerId="ADAL" clId="{28A45FC6-F5E4-4606-B0A9-F6A2DC5FF002}" dt="2022-08-22T19:26:01.642" v="3433"/>
          <ac:spMkLst>
            <pc:docMk/>
            <pc:sldMk cId="241263680" sldId="799"/>
            <ac:spMk id="102" creationId="{2DA2D6E1-883E-BA0C-9ADA-A3FD4ECB5088}"/>
          </ac:spMkLst>
        </pc:spChg>
        <pc:spChg chg="mod">
          <ac:chgData name="Kerry Adair" userId="bd88304f-e014-4026-992c-301a0817f52a" providerId="ADAL" clId="{28A45FC6-F5E4-4606-B0A9-F6A2DC5FF002}" dt="2022-08-22T19:26:01.642" v="3433"/>
          <ac:spMkLst>
            <pc:docMk/>
            <pc:sldMk cId="241263680" sldId="799"/>
            <ac:spMk id="103" creationId="{1806C49F-97F0-C7DB-C629-CAE1894401F2}"/>
          </ac:spMkLst>
        </pc:spChg>
        <pc:spChg chg="mod">
          <ac:chgData name="Kerry Adair" userId="bd88304f-e014-4026-992c-301a0817f52a" providerId="ADAL" clId="{28A45FC6-F5E4-4606-B0A9-F6A2DC5FF002}" dt="2022-08-22T19:26:01.642" v="3433"/>
          <ac:spMkLst>
            <pc:docMk/>
            <pc:sldMk cId="241263680" sldId="799"/>
            <ac:spMk id="104" creationId="{D6AE66CB-CA7A-6BBE-E2E8-E605188FF6FC}"/>
          </ac:spMkLst>
        </pc:spChg>
        <pc:spChg chg="mod">
          <ac:chgData name="Kerry Adair" userId="bd88304f-e014-4026-992c-301a0817f52a" providerId="ADAL" clId="{28A45FC6-F5E4-4606-B0A9-F6A2DC5FF002}" dt="2022-08-22T19:26:01.642" v="3433"/>
          <ac:spMkLst>
            <pc:docMk/>
            <pc:sldMk cId="241263680" sldId="799"/>
            <ac:spMk id="105" creationId="{18839A62-D0BD-292A-E81D-B8A4E7C2670D}"/>
          </ac:spMkLst>
        </pc:spChg>
        <pc:spChg chg="mod">
          <ac:chgData name="Kerry Adair" userId="bd88304f-e014-4026-992c-301a0817f52a" providerId="ADAL" clId="{28A45FC6-F5E4-4606-B0A9-F6A2DC5FF002}" dt="2022-08-22T19:26:01.642" v="3433"/>
          <ac:spMkLst>
            <pc:docMk/>
            <pc:sldMk cId="241263680" sldId="799"/>
            <ac:spMk id="106" creationId="{CC9EA778-C830-1FA2-BEA7-4B8EE759C8F1}"/>
          </ac:spMkLst>
        </pc:spChg>
        <pc:spChg chg="mod">
          <ac:chgData name="Kerry Adair" userId="bd88304f-e014-4026-992c-301a0817f52a" providerId="ADAL" clId="{28A45FC6-F5E4-4606-B0A9-F6A2DC5FF002}" dt="2022-08-22T19:26:01.642" v="3433"/>
          <ac:spMkLst>
            <pc:docMk/>
            <pc:sldMk cId="241263680" sldId="799"/>
            <ac:spMk id="107" creationId="{68E577B6-D1E3-FC5A-6A2E-0BB098304675}"/>
          </ac:spMkLst>
        </pc:spChg>
        <pc:spChg chg="mod">
          <ac:chgData name="Kerry Adair" userId="bd88304f-e014-4026-992c-301a0817f52a" providerId="ADAL" clId="{28A45FC6-F5E4-4606-B0A9-F6A2DC5FF002}" dt="2022-08-22T19:26:01.642" v="3433"/>
          <ac:spMkLst>
            <pc:docMk/>
            <pc:sldMk cId="241263680" sldId="799"/>
            <ac:spMk id="108" creationId="{C3548E18-C6D4-73BD-1948-F58A2C4DADEC}"/>
          </ac:spMkLst>
        </pc:spChg>
        <pc:spChg chg="mod">
          <ac:chgData name="Kerry Adair" userId="bd88304f-e014-4026-992c-301a0817f52a" providerId="ADAL" clId="{28A45FC6-F5E4-4606-B0A9-F6A2DC5FF002}" dt="2022-08-22T19:26:01.642" v="3433"/>
          <ac:spMkLst>
            <pc:docMk/>
            <pc:sldMk cId="241263680" sldId="799"/>
            <ac:spMk id="109" creationId="{5D01B486-FFC2-9D2D-A7D7-39B42CCB2124}"/>
          </ac:spMkLst>
        </pc:spChg>
        <pc:spChg chg="mod">
          <ac:chgData name="Kerry Adair" userId="bd88304f-e014-4026-992c-301a0817f52a" providerId="ADAL" clId="{28A45FC6-F5E4-4606-B0A9-F6A2DC5FF002}" dt="2022-08-22T19:26:01.642" v="3433"/>
          <ac:spMkLst>
            <pc:docMk/>
            <pc:sldMk cId="241263680" sldId="799"/>
            <ac:spMk id="110" creationId="{07863A46-8286-4C11-D69A-F436929F767E}"/>
          </ac:spMkLst>
        </pc:spChg>
        <pc:spChg chg="mod">
          <ac:chgData name="Kerry Adair" userId="bd88304f-e014-4026-992c-301a0817f52a" providerId="ADAL" clId="{28A45FC6-F5E4-4606-B0A9-F6A2DC5FF002}" dt="2022-08-22T19:26:01.642" v="3433"/>
          <ac:spMkLst>
            <pc:docMk/>
            <pc:sldMk cId="241263680" sldId="799"/>
            <ac:spMk id="111" creationId="{F5DDAC30-8724-3691-974B-18A82B14F0F2}"/>
          </ac:spMkLst>
        </pc:spChg>
        <pc:spChg chg="mod">
          <ac:chgData name="Kerry Adair" userId="bd88304f-e014-4026-992c-301a0817f52a" providerId="ADAL" clId="{28A45FC6-F5E4-4606-B0A9-F6A2DC5FF002}" dt="2022-08-22T19:26:01.642" v="3433"/>
          <ac:spMkLst>
            <pc:docMk/>
            <pc:sldMk cId="241263680" sldId="799"/>
            <ac:spMk id="112" creationId="{BA23380F-B135-0B29-6D37-BF00C7E1795B}"/>
          </ac:spMkLst>
        </pc:spChg>
        <pc:spChg chg="mod">
          <ac:chgData name="Kerry Adair" userId="bd88304f-e014-4026-992c-301a0817f52a" providerId="ADAL" clId="{28A45FC6-F5E4-4606-B0A9-F6A2DC5FF002}" dt="2022-08-22T19:26:01.642" v="3433"/>
          <ac:spMkLst>
            <pc:docMk/>
            <pc:sldMk cId="241263680" sldId="799"/>
            <ac:spMk id="113" creationId="{6355F2B3-2A76-479C-CAA6-71E66504CBF8}"/>
          </ac:spMkLst>
        </pc:spChg>
        <pc:spChg chg="mod">
          <ac:chgData name="Kerry Adair" userId="bd88304f-e014-4026-992c-301a0817f52a" providerId="ADAL" clId="{28A45FC6-F5E4-4606-B0A9-F6A2DC5FF002}" dt="2022-08-22T19:26:01.642" v="3433"/>
          <ac:spMkLst>
            <pc:docMk/>
            <pc:sldMk cId="241263680" sldId="799"/>
            <ac:spMk id="114" creationId="{73ED88CE-F5D9-6622-7167-094489B1F767}"/>
          </ac:spMkLst>
        </pc:spChg>
        <pc:spChg chg="mod">
          <ac:chgData name="Kerry Adair" userId="bd88304f-e014-4026-992c-301a0817f52a" providerId="ADAL" clId="{28A45FC6-F5E4-4606-B0A9-F6A2DC5FF002}" dt="2022-08-22T19:26:01.642" v="3433"/>
          <ac:spMkLst>
            <pc:docMk/>
            <pc:sldMk cId="241263680" sldId="799"/>
            <ac:spMk id="115" creationId="{EB04E56C-A17C-0967-3D25-0189E8C5B993}"/>
          </ac:spMkLst>
        </pc:spChg>
        <pc:spChg chg="mod">
          <ac:chgData name="Kerry Adair" userId="bd88304f-e014-4026-992c-301a0817f52a" providerId="ADAL" clId="{28A45FC6-F5E4-4606-B0A9-F6A2DC5FF002}" dt="2022-08-22T19:26:01.642" v="3433"/>
          <ac:spMkLst>
            <pc:docMk/>
            <pc:sldMk cId="241263680" sldId="799"/>
            <ac:spMk id="116" creationId="{69B91403-DE95-19B5-1657-2CAC868A966B}"/>
          </ac:spMkLst>
        </pc:spChg>
        <pc:spChg chg="mod">
          <ac:chgData name="Kerry Adair" userId="bd88304f-e014-4026-992c-301a0817f52a" providerId="ADAL" clId="{28A45FC6-F5E4-4606-B0A9-F6A2DC5FF002}" dt="2022-08-22T19:26:01.642" v="3433"/>
          <ac:spMkLst>
            <pc:docMk/>
            <pc:sldMk cId="241263680" sldId="799"/>
            <ac:spMk id="117" creationId="{D55A94C8-9FC7-093A-FFA2-550E3E9189D9}"/>
          </ac:spMkLst>
        </pc:spChg>
        <pc:spChg chg="mod">
          <ac:chgData name="Kerry Adair" userId="bd88304f-e014-4026-992c-301a0817f52a" providerId="ADAL" clId="{28A45FC6-F5E4-4606-B0A9-F6A2DC5FF002}" dt="2022-08-22T19:26:01.642" v="3433"/>
          <ac:spMkLst>
            <pc:docMk/>
            <pc:sldMk cId="241263680" sldId="799"/>
            <ac:spMk id="118" creationId="{8BEC4EA6-717A-588C-7136-7769E015632B}"/>
          </ac:spMkLst>
        </pc:spChg>
        <pc:spChg chg="mod">
          <ac:chgData name="Kerry Adair" userId="bd88304f-e014-4026-992c-301a0817f52a" providerId="ADAL" clId="{28A45FC6-F5E4-4606-B0A9-F6A2DC5FF002}" dt="2022-08-22T19:26:01.642" v="3433"/>
          <ac:spMkLst>
            <pc:docMk/>
            <pc:sldMk cId="241263680" sldId="799"/>
            <ac:spMk id="119" creationId="{C188107D-C3DC-A471-3B21-8E5DC2F2FDCB}"/>
          </ac:spMkLst>
        </pc:spChg>
        <pc:spChg chg="mod">
          <ac:chgData name="Kerry Adair" userId="bd88304f-e014-4026-992c-301a0817f52a" providerId="ADAL" clId="{28A45FC6-F5E4-4606-B0A9-F6A2DC5FF002}" dt="2022-08-22T19:26:01.642" v="3433"/>
          <ac:spMkLst>
            <pc:docMk/>
            <pc:sldMk cId="241263680" sldId="799"/>
            <ac:spMk id="120" creationId="{EA78CDF2-6003-A145-756E-22B48CBAB935}"/>
          </ac:spMkLst>
        </pc:spChg>
        <pc:grpChg chg="add del mod">
          <ac:chgData name="Kerry Adair" userId="bd88304f-e014-4026-992c-301a0817f52a" providerId="ADAL" clId="{28A45FC6-F5E4-4606-B0A9-F6A2DC5FF002}" dt="2022-08-22T19:22:27.191" v="3419" actId="478"/>
          <ac:grpSpMkLst>
            <pc:docMk/>
            <pc:sldMk cId="241263680" sldId="799"/>
            <ac:grpSpMk id="9" creationId="{BAA2A7E8-B0B2-20C8-D469-360DEF0F852B}"/>
          </ac:grpSpMkLst>
        </pc:grpChg>
        <pc:grpChg chg="add del mod">
          <ac:chgData name="Kerry Adair" userId="bd88304f-e014-4026-992c-301a0817f52a" providerId="ADAL" clId="{28A45FC6-F5E4-4606-B0A9-F6A2DC5FF002}" dt="2022-08-22T19:23:23.329" v="3426" actId="21"/>
          <ac:grpSpMkLst>
            <pc:docMk/>
            <pc:sldMk cId="241263680" sldId="799"/>
            <ac:grpSpMk id="37" creationId="{EA23ABD0-4283-D400-2AA7-D0249EEAF403}"/>
          </ac:grpSpMkLst>
        </pc:grpChg>
        <pc:grpChg chg="add del mod">
          <ac:chgData name="Kerry Adair" userId="bd88304f-e014-4026-992c-301a0817f52a" providerId="ADAL" clId="{28A45FC6-F5E4-4606-B0A9-F6A2DC5FF002}" dt="2022-08-22T19:24:12.055" v="3430" actId="21"/>
          <ac:grpSpMkLst>
            <pc:docMk/>
            <pc:sldMk cId="241263680" sldId="799"/>
            <ac:grpSpMk id="65" creationId="{F7D95082-1A04-5162-B258-B37DD9749B56}"/>
          </ac:grpSpMkLst>
        </pc:grpChg>
        <pc:grpChg chg="add mod">
          <ac:chgData name="Kerry Adair" userId="bd88304f-e014-4026-992c-301a0817f52a" providerId="ADAL" clId="{28A45FC6-F5E4-4606-B0A9-F6A2DC5FF002}" dt="2022-08-22T19:27:44.387" v="3445" actId="2085"/>
          <ac:grpSpMkLst>
            <pc:docMk/>
            <pc:sldMk cId="241263680" sldId="799"/>
            <ac:grpSpMk id="93" creationId="{65A3F302-94AD-3FC7-08BE-1646E86C40CC}"/>
          </ac:grpSpMkLst>
        </pc:grpChg>
        <pc:graphicFrameChg chg="add mod ord modGraphic">
          <ac:chgData name="Kerry Adair" userId="bd88304f-e014-4026-992c-301a0817f52a" providerId="ADAL" clId="{28A45FC6-F5E4-4606-B0A9-F6A2DC5FF002}" dt="2022-08-22T19:26:43.583" v="3440" actId="14100"/>
          <ac:graphicFrameMkLst>
            <pc:docMk/>
            <pc:sldMk cId="241263680" sldId="799"/>
            <ac:graphicFrameMk id="8" creationId="{477CBF7E-DADD-6A35-FBCC-4A7D87EB56DF}"/>
          </ac:graphicFrameMkLst>
        </pc:graphicFrameChg>
      </pc:sldChg>
      <pc:sldChg chg="addSp delSp modSp new mod">
        <pc:chgData name="Kerry Adair" userId="bd88304f-e014-4026-992c-301a0817f52a" providerId="ADAL" clId="{28A45FC6-F5E4-4606-B0A9-F6A2DC5FF002}" dt="2022-08-23T10:57:02.038" v="4115" actId="1076"/>
        <pc:sldMkLst>
          <pc:docMk/>
          <pc:sldMk cId="498360244" sldId="800"/>
        </pc:sldMkLst>
        <pc:spChg chg="mod">
          <ac:chgData name="Kerry Adair" userId="bd88304f-e014-4026-992c-301a0817f52a" providerId="ADAL" clId="{28A45FC6-F5E4-4606-B0A9-F6A2DC5FF002}" dt="2022-08-22T19:36:20.030" v="3483" actId="20577"/>
          <ac:spMkLst>
            <pc:docMk/>
            <pc:sldMk cId="498360244" sldId="800"/>
            <ac:spMk id="2" creationId="{30CC4028-E13D-1F22-FBF9-6F0F956F2A46}"/>
          </ac:spMkLst>
        </pc:spChg>
        <pc:spChg chg="add del">
          <ac:chgData name="Kerry Adair" userId="bd88304f-e014-4026-992c-301a0817f52a" providerId="ADAL" clId="{28A45FC6-F5E4-4606-B0A9-F6A2DC5FF002}" dt="2022-08-22T19:29:52.344" v="3452" actId="3680"/>
          <ac:spMkLst>
            <pc:docMk/>
            <pc:sldMk cId="498360244" sldId="800"/>
            <ac:spMk id="6" creationId="{FDDA4182-16A7-9229-28D9-F714137D84BD}"/>
          </ac:spMkLst>
        </pc:spChg>
        <pc:spChg chg="add del mod">
          <ac:chgData name="Kerry Adair" userId="bd88304f-e014-4026-992c-301a0817f52a" providerId="ADAL" clId="{28A45FC6-F5E4-4606-B0A9-F6A2DC5FF002}" dt="2022-08-22T19:35:04.083" v="3475" actId="20577"/>
          <ac:spMkLst>
            <pc:docMk/>
            <pc:sldMk cId="498360244" sldId="800"/>
            <ac:spMk id="7" creationId="{AF89E532-3D31-18A8-E82E-F24B1C30431A}"/>
          </ac:spMkLst>
        </pc:spChg>
        <pc:spChg chg="mod">
          <ac:chgData name="Kerry Adair" userId="bd88304f-e014-4026-992c-301a0817f52a" providerId="ADAL" clId="{28A45FC6-F5E4-4606-B0A9-F6A2DC5FF002}" dt="2022-08-22T19:33:25.584" v="3464"/>
          <ac:spMkLst>
            <pc:docMk/>
            <pc:sldMk cId="498360244" sldId="800"/>
            <ac:spMk id="12" creationId="{A3344A14-F61B-8FA9-E091-FB1D756F416E}"/>
          </ac:spMkLst>
        </pc:spChg>
        <pc:spChg chg="mod">
          <ac:chgData name="Kerry Adair" userId="bd88304f-e014-4026-992c-301a0817f52a" providerId="ADAL" clId="{28A45FC6-F5E4-4606-B0A9-F6A2DC5FF002}" dt="2022-08-22T19:33:25.584" v="3464"/>
          <ac:spMkLst>
            <pc:docMk/>
            <pc:sldMk cId="498360244" sldId="800"/>
            <ac:spMk id="13" creationId="{CCB863F2-E611-0347-F171-15992C72661B}"/>
          </ac:spMkLst>
        </pc:spChg>
        <pc:spChg chg="mod">
          <ac:chgData name="Kerry Adair" userId="bd88304f-e014-4026-992c-301a0817f52a" providerId="ADAL" clId="{28A45FC6-F5E4-4606-B0A9-F6A2DC5FF002}" dt="2022-08-22T19:33:25.584" v="3464"/>
          <ac:spMkLst>
            <pc:docMk/>
            <pc:sldMk cId="498360244" sldId="800"/>
            <ac:spMk id="14" creationId="{4EE061BF-C05D-4FED-709F-E9E03B8E9F19}"/>
          </ac:spMkLst>
        </pc:spChg>
        <pc:spChg chg="mod">
          <ac:chgData name="Kerry Adair" userId="bd88304f-e014-4026-992c-301a0817f52a" providerId="ADAL" clId="{28A45FC6-F5E4-4606-B0A9-F6A2DC5FF002}" dt="2022-08-22T19:33:25.584" v="3464"/>
          <ac:spMkLst>
            <pc:docMk/>
            <pc:sldMk cId="498360244" sldId="800"/>
            <ac:spMk id="15" creationId="{FD3A2FB2-948B-ACF3-FCFE-26712ADEB551}"/>
          </ac:spMkLst>
        </pc:spChg>
        <pc:spChg chg="mod">
          <ac:chgData name="Kerry Adair" userId="bd88304f-e014-4026-992c-301a0817f52a" providerId="ADAL" clId="{28A45FC6-F5E4-4606-B0A9-F6A2DC5FF002}" dt="2022-08-22T19:33:25.584" v="3464"/>
          <ac:spMkLst>
            <pc:docMk/>
            <pc:sldMk cId="498360244" sldId="800"/>
            <ac:spMk id="16" creationId="{60FB5E9D-B839-9353-2842-884A459AA95B}"/>
          </ac:spMkLst>
        </pc:spChg>
        <pc:spChg chg="mod">
          <ac:chgData name="Kerry Adair" userId="bd88304f-e014-4026-992c-301a0817f52a" providerId="ADAL" clId="{28A45FC6-F5E4-4606-B0A9-F6A2DC5FF002}" dt="2022-08-22T19:33:25.584" v="3464"/>
          <ac:spMkLst>
            <pc:docMk/>
            <pc:sldMk cId="498360244" sldId="800"/>
            <ac:spMk id="17" creationId="{B542042E-BEE5-2B91-1F78-5A37C08F0792}"/>
          </ac:spMkLst>
        </pc:spChg>
        <pc:spChg chg="mod">
          <ac:chgData name="Kerry Adair" userId="bd88304f-e014-4026-992c-301a0817f52a" providerId="ADAL" clId="{28A45FC6-F5E4-4606-B0A9-F6A2DC5FF002}" dt="2022-08-22T19:33:25.584" v="3464"/>
          <ac:spMkLst>
            <pc:docMk/>
            <pc:sldMk cId="498360244" sldId="800"/>
            <ac:spMk id="18" creationId="{F492D9B4-F071-9F4D-639D-06F83C04EBAF}"/>
          </ac:spMkLst>
        </pc:spChg>
        <pc:spChg chg="mod">
          <ac:chgData name="Kerry Adair" userId="bd88304f-e014-4026-992c-301a0817f52a" providerId="ADAL" clId="{28A45FC6-F5E4-4606-B0A9-F6A2DC5FF002}" dt="2022-08-22T19:33:25.584" v="3464"/>
          <ac:spMkLst>
            <pc:docMk/>
            <pc:sldMk cId="498360244" sldId="800"/>
            <ac:spMk id="19" creationId="{962DF3AF-6058-053A-8FAB-0B41D0521878}"/>
          </ac:spMkLst>
        </pc:spChg>
        <pc:spChg chg="mod">
          <ac:chgData name="Kerry Adair" userId="bd88304f-e014-4026-992c-301a0817f52a" providerId="ADAL" clId="{28A45FC6-F5E4-4606-B0A9-F6A2DC5FF002}" dt="2022-08-22T19:33:25.584" v="3464"/>
          <ac:spMkLst>
            <pc:docMk/>
            <pc:sldMk cId="498360244" sldId="800"/>
            <ac:spMk id="20" creationId="{5962B55C-9FB7-6F3C-FADC-95A54EE1D9BA}"/>
          </ac:spMkLst>
        </pc:spChg>
        <pc:spChg chg="mod">
          <ac:chgData name="Kerry Adair" userId="bd88304f-e014-4026-992c-301a0817f52a" providerId="ADAL" clId="{28A45FC6-F5E4-4606-B0A9-F6A2DC5FF002}" dt="2022-08-22T19:33:25.584" v="3464"/>
          <ac:spMkLst>
            <pc:docMk/>
            <pc:sldMk cId="498360244" sldId="800"/>
            <ac:spMk id="21" creationId="{A245CABA-C02D-9FC0-B079-B02C783D2016}"/>
          </ac:spMkLst>
        </pc:spChg>
        <pc:spChg chg="mod">
          <ac:chgData name="Kerry Adair" userId="bd88304f-e014-4026-992c-301a0817f52a" providerId="ADAL" clId="{28A45FC6-F5E4-4606-B0A9-F6A2DC5FF002}" dt="2022-08-22T19:33:25.584" v="3464"/>
          <ac:spMkLst>
            <pc:docMk/>
            <pc:sldMk cId="498360244" sldId="800"/>
            <ac:spMk id="22" creationId="{5C449B80-98A9-3919-9EF5-41E95ED4EA8E}"/>
          </ac:spMkLst>
        </pc:spChg>
        <pc:spChg chg="mod">
          <ac:chgData name="Kerry Adair" userId="bd88304f-e014-4026-992c-301a0817f52a" providerId="ADAL" clId="{28A45FC6-F5E4-4606-B0A9-F6A2DC5FF002}" dt="2022-08-22T19:33:25.584" v="3464"/>
          <ac:spMkLst>
            <pc:docMk/>
            <pc:sldMk cId="498360244" sldId="800"/>
            <ac:spMk id="23" creationId="{B958BDB5-A561-A9D8-ED71-394E61D6C6D5}"/>
          </ac:spMkLst>
        </pc:spChg>
        <pc:spChg chg="mod">
          <ac:chgData name="Kerry Adair" userId="bd88304f-e014-4026-992c-301a0817f52a" providerId="ADAL" clId="{28A45FC6-F5E4-4606-B0A9-F6A2DC5FF002}" dt="2022-08-22T19:33:25.584" v="3464"/>
          <ac:spMkLst>
            <pc:docMk/>
            <pc:sldMk cId="498360244" sldId="800"/>
            <ac:spMk id="24" creationId="{E1B86E59-48A9-E71C-18CB-90BBE096C2D1}"/>
          </ac:spMkLst>
        </pc:spChg>
        <pc:spChg chg="mod">
          <ac:chgData name="Kerry Adair" userId="bd88304f-e014-4026-992c-301a0817f52a" providerId="ADAL" clId="{28A45FC6-F5E4-4606-B0A9-F6A2DC5FF002}" dt="2022-08-22T19:33:25.584" v="3464"/>
          <ac:spMkLst>
            <pc:docMk/>
            <pc:sldMk cId="498360244" sldId="800"/>
            <ac:spMk id="25" creationId="{E51E7AF0-74A9-E5D7-F8B2-5C9F2E17FFA8}"/>
          </ac:spMkLst>
        </pc:spChg>
        <pc:spChg chg="mod">
          <ac:chgData name="Kerry Adair" userId="bd88304f-e014-4026-992c-301a0817f52a" providerId="ADAL" clId="{28A45FC6-F5E4-4606-B0A9-F6A2DC5FF002}" dt="2022-08-22T19:36:01.768" v="3479" actId="2085"/>
          <ac:spMkLst>
            <pc:docMk/>
            <pc:sldMk cId="498360244" sldId="800"/>
            <ac:spMk id="26" creationId="{709051CF-0F00-9882-544D-32F24627CDE0}"/>
          </ac:spMkLst>
        </pc:spChg>
        <pc:grpChg chg="add del mod">
          <ac:chgData name="Kerry Adair" userId="bd88304f-e014-4026-992c-301a0817f52a" providerId="ADAL" clId="{28A45FC6-F5E4-4606-B0A9-F6A2DC5FF002}" dt="2022-08-23T10:56:40.350" v="4113" actId="478"/>
          <ac:grpSpMkLst>
            <pc:docMk/>
            <pc:sldMk cId="498360244" sldId="800"/>
            <ac:grpSpMk id="11" creationId="{85D9D29B-0AF7-3CFC-19E6-FC2D4AAE9F2F}"/>
          </ac:grpSpMkLst>
        </pc:grpChg>
        <pc:graphicFrameChg chg="add del mod ord modGraphic">
          <ac:chgData name="Kerry Adair" userId="bd88304f-e014-4026-992c-301a0817f52a" providerId="ADAL" clId="{28A45FC6-F5E4-4606-B0A9-F6A2DC5FF002}" dt="2022-08-22T19:29:43.829" v="3451" actId="3680"/>
          <ac:graphicFrameMkLst>
            <pc:docMk/>
            <pc:sldMk cId="498360244" sldId="800"/>
            <ac:graphicFrameMk id="8" creationId="{66A47B7F-AA4F-5958-94BC-C3DC3D9F8CFB}"/>
          </ac:graphicFrameMkLst>
        </pc:graphicFrameChg>
        <pc:graphicFrameChg chg="add mod ord modGraphic">
          <ac:chgData name="Kerry Adair" userId="bd88304f-e014-4026-992c-301a0817f52a" providerId="ADAL" clId="{28A45FC6-F5E4-4606-B0A9-F6A2DC5FF002}" dt="2022-08-22T19:34:01.133" v="3470" actId="14100"/>
          <ac:graphicFrameMkLst>
            <pc:docMk/>
            <pc:sldMk cId="498360244" sldId="800"/>
            <ac:graphicFrameMk id="9" creationId="{7C9F27C6-D488-BF0C-1E8E-7B1A07B65AB3}"/>
          </ac:graphicFrameMkLst>
        </pc:graphicFrameChg>
        <pc:picChg chg="add mod">
          <ac:chgData name="Kerry Adair" userId="bd88304f-e014-4026-992c-301a0817f52a" providerId="ADAL" clId="{28A45FC6-F5E4-4606-B0A9-F6A2DC5FF002}" dt="2022-08-23T10:57:02.038" v="4115" actId="1076"/>
          <ac:picMkLst>
            <pc:docMk/>
            <pc:sldMk cId="498360244" sldId="800"/>
            <ac:picMk id="8" creationId="{B79174A6-3056-72D8-A5E4-098705DA6836}"/>
          </ac:picMkLst>
        </pc:picChg>
        <pc:picChg chg="add del mod">
          <ac:chgData name="Kerry Adair" userId="bd88304f-e014-4026-992c-301a0817f52a" providerId="ADAL" clId="{28A45FC6-F5E4-4606-B0A9-F6A2DC5FF002}" dt="2022-08-22T19:33:19.434" v="3463"/>
          <ac:picMkLst>
            <pc:docMk/>
            <pc:sldMk cId="498360244" sldId="800"/>
            <ac:picMk id="10" creationId="{E82232B3-1F68-1CD3-31E1-F9526781079F}"/>
          </ac:picMkLst>
        </pc:picChg>
      </pc:sldChg>
      <pc:sldChg chg="addSp delSp modSp add mod ord">
        <pc:chgData name="Kerry Adair" userId="bd88304f-e014-4026-992c-301a0817f52a" providerId="ADAL" clId="{28A45FC6-F5E4-4606-B0A9-F6A2DC5FF002}" dt="2022-08-23T09:15:01.346" v="3540" actId="14100"/>
        <pc:sldMkLst>
          <pc:docMk/>
          <pc:sldMk cId="3393184616" sldId="801"/>
        </pc:sldMkLst>
        <pc:spChg chg="del mod">
          <ac:chgData name="Kerry Adair" userId="bd88304f-e014-4026-992c-301a0817f52a" providerId="ADAL" clId="{28A45FC6-F5E4-4606-B0A9-F6A2DC5FF002}" dt="2022-08-23T09:04:41.730" v="3499" actId="478"/>
          <ac:spMkLst>
            <pc:docMk/>
            <pc:sldMk cId="3393184616" sldId="801"/>
            <ac:spMk id="6" creationId="{7303A919-22DF-1C07-DAA9-B0D5B12448B3}"/>
          </ac:spMkLst>
        </pc:spChg>
        <pc:spChg chg="mod">
          <ac:chgData name="Kerry Adair" userId="bd88304f-e014-4026-992c-301a0817f52a" providerId="ADAL" clId="{28A45FC6-F5E4-4606-B0A9-F6A2DC5FF002}" dt="2022-08-23T09:14:46.866" v="3538" actId="14100"/>
          <ac:spMkLst>
            <pc:docMk/>
            <pc:sldMk cId="3393184616" sldId="801"/>
            <ac:spMk id="7" creationId="{ADA4E4B5-FF88-2EC2-C187-F39E15010F75}"/>
          </ac:spMkLst>
        </pc:spChg>
        <pc:spChg chg="del">
          <ac:chgData name="Kerry Adair" userId="bd88304f-e014-4026-992c-301a0817f52a" providerId="ADAL" clId="{28A45FC6-F5E4-4606-B0A9-F6A2DC5FF002}" dt="2022-08-23T09:06:05.834" v="3512"/>
          <ac:spMkLst>
            <pc:docMk/>
            <pc:sldMk cId="3393184616" sldId="801"/>
            <ac:spMk id="9" creationId="{D995E1AA-623B-7202-F83F-F8D83C4B255F}"/>
          </ac:spMkLst>
        </pc:spChg>
        <pc:spChg chg="mod">
          <ac:chgData name="Kerry Adair" userId="bd88304f-e014-4026-992c-301a0817f52a" providerId="ADAL" clId="{28A45FC6-F5E4-4606-B0A9-F6A2DC5FF002}" dt="2022-08-23T09:14:50.698" v="3539" actId="14100"/>
          <ac:spMkLst>
            <pc:docMk/>
            <pc:sldMk cId="3393184616" sldId="801"/>
            <ac:spMk id="10" creationId="{F7E11670-E073-18B2-AEAF-0238865FC42C}"/>
          </ac:spMkLst>
        </pc:spChg>
        <pc:spChg chg="add del mod">
          <ac:chgData name="Kerry Adair" userId="bd88304f-e014-4026-992c-301a0817f52a" providerId="ADAL" clId="{28A45FC6-F5E4-4606-B0A9-F6A2DC5FF002}" dt="2022-08-23T09:11:42.102" v="3521"/>
          <ac:spMkLst>
            <pc:docMk/>
            <pc:sldMk cId="3393184616" sldId="801"/>
            <ac:spMk id="13" creationId="{835F3D20-EA34-D346-5B48-AD6D88434E54}"/>
          </ac:spMkLst>
        </pc:spChg>
        <pc:spChg chg="add del mod">
          <ac:chgData name="Kerry Adair" userId="bd88304f-e014-4026-992c-301a0817f52a" providerId="ADAL" clId="{28A45FC6-F5E4-4606-B0A9-F6A2DC5FF002}" dt="2022-08-23T09:11:55.814" v="3523" actId="22"/>
          <ac:spMkLst>
            <pc:docMk/>
            <pc:sldMk cId="3393184616" sldId="801"/>
            <ac:spMk id="15" creationId="{C9E7738A-E3E0-9974-BD2B-8C90F9ED3FCC}"/>
          </ac:spMkLst>
        </pc:spChg>
        <pc:spChg chg="add del mod">
          <ac:chgData name="Kerry Adair" userId="bd88304f-e014-4026-992c-301a0817f52a" providerId="ADAL" clId="{28A45FC6-F5E4-4606-B0A9-F6A2DC5FF002}" dt="2022-08-23T09:12:36.722" v="3530" actId="22"/>
          <ac:spMkLst>
            <pc:docMk/>
            <pc:sldMk cId="3393184616" sldId="801"/>
            <ac:spMk id="18" creationId="{069522E3-BBD3-2175-9858-C5DC4F9CE986}"/>
          </ac:spMkLst>
        </pc:spChg>
        <pc:graphicFrameChg chg="add del mod">
          <ac:chgData name="Kerry Adair" userId="bd88304f-e014-4026-992c-301a0817f52a" providerId="ADAL" clId="{28A45FC6-F5E4-4606-B0A9-F6A2DC5FF002}" dt="2022-08-23T09:05:22.091" v="3505" actId="21"/>
          <ac:graphicFrameMkLst>
            <pc:docMk/>
            <pc:sldMk cId="3393184616" sldId="801"/>
            <ac:graphicFrameMk id="8" creationId="{F9E6BD4B-10AD-2C59-BD26-C5083955120F}"/>
          </ac:graphicFrameMkLst>
        </pc:graphicFrameChg>
        <pc:graphicFrameChg chg="add mod">
          <ac:chgData name="Kerry Adair" userId="bd88304f-e014-4026-992c-301a0817f52a" providerId="ADAL" clId="{28A45FC6-F5E4-4606-B0A9-F6A2DC5FF002}" dt="2022-08-23T09:15:01.346" v="3540" actId="14100"/>
          <ac:graphicFrameMkLst>
            <pc:docMk/>
            <pc:sldMk cId="3393184616" sldId="801"/>
            <ac:graphicFrameMk id="11" creationId="{43492408-8CDE-55B4-15C6-D603A895A0C9}"/>
          </ac:graphicFrameMkLst>
        </pc:graphicFrameChg>
        <pc:graphicFrameChg chg="del">
          <ac:chgData name="Kerry Adair" userId="bd88304f-e014-4026-992c-301a0817f52a" providerId="ADAL" clId="{28A45FC6-F5E4-4606-B0A9-F6A2DC5FF002}" dt="2022-08-23T09:05:00.400" v="3502" actId="21"/>
          <ac:graphicFrameMkLst>
            <pc:docMk/>
            <pc:sldMk cId="3393184616" sldId="801"/>
            <ac:graphicFrameMk id="48132" creationId="{52CE0D61-C430-4D55-B50D-D9CCF1DD05AB}"/>
          </ac:graphicFrameMkLst>
        </pc:graphicFrameChg>
        <pc:picChg chg="del">
          <ac:chgData name="Kerry Adair" userId="bd88304f-e014-4026-992c-301a0817f52a" providerId="ADAL" clId="{28A45FC6-F5E4-4606-B0A9-F6A2DC5FF002}" dt="2022-08-23T09:05:58.642" v="3511" actId="21"/>
          <ac:picMkLst>
            <pc:docMk/>
            <pc:sldMk cId="3393184616" sldId="801"/>
            <ac:picMk id="5" creationId="{3F871E7D-3291-D013-056E-EAB561CCD9FA}"/>
          </ac:picMkLst>
        </pc:picChg>
        <pc:picChg chg="add del mod">
          <ac:chgData name="Kerry Adair" userId="bd88304f-e014-4026-992c-301a0817f52a" providerId="ADAL" clId="{28A45FC6-F5E4-4606-B0A9-F6A2DC5FF002}" dt="2022-08-23T09:11:38.063" v="3520" actId="478"/>
          <ac:picMkLst>
            <pc:docMk/>
            <pc:sldMk cId="3393184616" sldId="801"/>
            <ac:picMk id="12" creationId="{2B7AF2A9-4509-5161-DB32-3417353FA891}"/>
          </ac:picMkLst>
        </pc:picChg>
        <pc:picChg chg="add del mod">
          <ac:chgData name="Kerry Adair" userId="bd88304f-e014-4026-992c-301a0817f52a" providerId="ADAL" clId="{28A45FC6-F5E4-4606-B0A9-F6A2DC5FF002}" dt="2022-08-23T09:11:50.159" v="3522" actId="478"/>
          <ac:picMkLst>
            <pc:docMk/>
            <pc:sldMk cId="3393184616" sldId="801"/>
            <ac:picMk id="14" creationId="{BE4F6C92-230C-1C9F-A4D7-88BC5E92FD20}"/>
          </ac:picMkLst>
        </pc:picChg>
        <pc:picChg chg="add del mod ord modCrop">
          <ac:chgData name="Kerry Adair" userId="bd88304f-e014-4026-992c-301a0817f52a" providerId="ADAL" clId="{28A45FC6-F5E4-4606-B0A9-F6A2DC5FF002}" dt="2022-08-23T09:12:05.163" v="3525" actId="478"/>
          <ac:picMkLst>
            <pc:docMk/>
            <pc:sldMk cId="3393184616" sldId="801"/>
            <ac:picMk id="17" creationId="{4358357D-CAB9-CCF2-78E1-E93F5AC080E5}"/>
          </ac:picMkLst>
        </pc:picChg>
        <pc:picChg chg="add mod ord modCrop">
          <ac:chgData name="Kerry Adair" userId="bd88304f-e014-4026-992c-301a0817f52a" providerId="ADAL" clId="{28A45FC6-F5E4-4606-B0A9-F6A2DC5FF002}" dt="2022-08-23T09:13:30.922" v="3533" actId="1076"/>
          <ac:picMkLst>
            <pc:docMk/>
            <pc:sldMk cId="3393184616" sldId="801"/>
            <ac:picMk id="20" creationId="{B955AAE0-C39E-457D-EEC1-8815C4ECA4E2}"/>
          </ac:picMkLst>
        </pc:picChg>
      </pc:sldChg>
      <pc:sldChg chg="addSp delSp modSp add mod ord">
        <pc:chgData name="Kerry Adair" userId="bd88304f-e014-4026-992c-301a0817f52a" providerId="ADAL" clId="{28A45FC6-F5E4-4606-B0A9-F6A2DC5FF002}" dt="2022-08-23T10:09:47.910" v="3733"/>
        <pc:sldMkLst>
          <pc:docMk/>
          <pc:sldMk cId="371824986" sldId="802"/>
        </pc:sldMkLst>
        <pc:spChg chg="add del mod">
          <ac:chgData name="Kerry Adair" userId="bd88304f-e014-4026-992c-301a0817f52a" providerId="ADAL" clId="{28A45FC6-F5E4-4606-B0A9-F6A2DC5FF002}" dt="2022-08-23T10:09:39.734" v="3731" actId="22"/>
          <ac:spMkLst>
            <pc:docMk/>
            <pc:sldMk cId="371824986" sldId="802"/>
            <ac:spMk id="7" creationId="{70D5D466-E963-3B2F-F642-BADBE7148C78}"/>
          </ac:spMkLst>
        </pc:spChg>
        <pc:picChg chg="add mod ord">
          <ac:chgData name="Kerry Adair" userId="bd88304f-e014-4026-992c-301a0817f52a" providerId="ADAL" clId="{28A45FC6-F5E4-4606-B0A9-F6A2DC5FF002}" dt="2022-08-23T10:09:39.734" v="3731" actId="22"/>
          <ac:picMkLst>
            <pc:docMk/>
            <pc:sldMk cId="371824986" sldId="802"/>
            <ac:picMk id="9" creationId="{87F8F3D8-56A7-F366-EE35-1745F02BCEB9}"/>
          </ac:picMkLst>
        </pc:picChg>
        <pc:picChg chg="del">
          <ac:chgData name="Kerry Adair" userId="bd88304f-e014-4026-992c-301a0817f52a" providerId="ADAL" clId="{28A45FC6-F5E4-4606-B0A9-F6A2DC5FF002}" dt="2022-08-23T10:09:05.033" v="3729" actId="478"/>
          <ac:picMkLst>
            <pc:docMk/>
            <pc:sldMk cId="371824986" sldId="802"/>
            <ac:picMk id="15" creationId="{8D06A552-2F35-A353-392C-EF7188F18EE2}"/>
          </ac:picMkLst>
        </pc:picChg>
      </pc:sldChg>
      <pc:sldChg chg="addSp delSp modSp add mod ord">
        <pc:chgData name="Kerry Adair" userId="bd88304f-e014-4026-992c-301a0817f52a" providerId="ADAL" clId="{28A45FC6-F5E4-4606-B0A9-F6A2DC5FF002}" dt="2022-08-23T10:55:19.815" v="4112" actId="14100"/>
        <pc:sldMkLst>
          <pc:docMk/>
          <pc:sldMk cId="3201440767" sldId="803"/>
        </pc:sldMkLst>
        <pc:spChg chg="mod">
          <ac:chgData name="Kerry Adair" userId="bd88304f-e014-4026-992c-301a0817f52a" providerId="ADAL" clId="{28A45FC6-F5E4-4606-B0A9-F6A2DC5FF002}" dt="2022-08-23T10:29:44.801" v="4103" actId="14100"/>
          <ac:spMkLst>
            <pc:docMk/>
            <pc:sldMk cId="3201440767" sldId="803"/>
            <ac:spMk id="6" creationId="{5BB5BF90-2880-B024-DB6F-0B18E31F7549}"/>
          </ac:spMkLst>
        </pc:spChg>
        <pc:spChg chg="add del mod">
          <ac:chgData name="Kerry Adair" userId="bd88304f-e014-4026-992c-301a0817f52a" providerId="ADAL" clId="{28A45FC6-F5E4-4606-B0A9-F6A2DC5FF002}" dt="2022-08-23T10:54:15.306" v="4109" actId="22"/>
          <ac:spMkLst>
            <pc:docMk/>
            <pc:sldMk cId="3201440767" sldId="803"/>
            <ac:spMk id="7" creationId="{80D252E7-361C-7764-1B3A-60C2DB3FD78B}"/>
          </ac:spMkLst>
        </pc:spChg>
        <pc:spChg chg="add del mod">
          <ac:chgData name="Kerry Adair" userId="bd88304f-e014-4026-992c-301a0817f52a" providerId="ADAL" clId="{28A45FC6-F5E4-4606-B0A9-F6A2DC5FF002}" dt="2022-08-23T10:24:07.789" v="4055" actId="22"/>
          <ac:spMkLst>
            <pc:docMk/>
            <pc:sldMk cId="3201440767" sldId="803"/>
            <ac:spMk id="8" creationId="{8945318A-8D88-93A5-C757-97451F2F7FB6}"/>
          </ac:spMkLst>
        </pc:spChg>
        <pc:picChg chg="del">
          <ac:chgData name="Kerry Adair" userId="bd88304f-e014-4026-992c-301a0817f52a" providerId="ADAL" clId="{28A45FC6-F5E4-4606-B0A9-F6A2DC5FF002}" dt="2022-08-23T10:23:37.447" v="4054" actId="478"/>
          <ac:picMkLst>
            <pc:docMk/>
            <pc:sldMk cId="3201440767" sldId="803"/>
            <ac:picMk id="10" creationId="{3502014C-7CEE-82F4-AA6D-69B9F72FD4E5}"/>
          </ac:picMkLst>
        </pc:picChg>
        <pc:picChg chg="add mod ord">
          <ac:chgData name="Kerry Adair" userId="bd88304f-e014-4026-992c-301a0817f52a" providerId="ADAL" clId="{28A45FC6-F5E4-4606-B0A9-F6A2DC5FF002}" dt="2022-08-23T10:29:55.593" v="4105" actId="1076"/>
          <ac:picMkLst>
            <pc:docMk/>
            <pc:sldMk cId="3201440767" sldId="803"/>
            <ac:picMk id="11" creationId="{D3022CA2-F445-C77C-28C6-547865CE66C8}"/>
          </ac:picMkLst>
        </pc:picChg>
        <pc:picChg chg="add mod">
          <ac:chgData name="Kerry Adair" userId="bd88304f-e014-4026-992c-301a0817f52a" providerId="ADAL" clId="{28A45FC6-F5E4-4606-B0A9-F6A2DC5FF002}" dt="2022-08-23T10:29:58.601" v="4106" actId="14100"/>
          <ac:picMkLst>
            <pc:docMk/>
            <pc:sldMk cId="3201440767" sldId="803"/>
            <ac:picMk id="12" creationId="{12E3B036-6CB7-164A-729E-91EDE0BB6A06}"/>
          </ac:picMkLst>
        </pc:picChg>
        <pc:picChg chg="add mod ord">
          <ac:chgData name="Kerry Adair" userId="bd88304f-e014-4026-992c-301a0817f52a" providerId="ADAL" clId="{28A45FC6-F5E4-4606-B0A9-F6A2DC5FF002}" dt="2022-08-23T10:55:19.815" v="4112" actId="14100"/>
          <ac:picMkLst>
            <pc:docMk/>
            <pc:sldMk cId="3201440767" sldId="803"/>
            <ac:picMk id="14" creationId="{5F523758-C6C4-D059-3854-EFD112262C79}"/>
          </ac:picMkLst>
        </pc:picChg>
        <pc:picChg chg="del">
          <ac:chgData name="Kerry Adair" userId="bd88304f-e014-4026-992c-301a0817f52a" providerId="ADAL" clId="{28A45FC6-F5E4-4606-B0A9-F6A2DC5FF002}" dt="2022-08-23T10:22:47.393" v="4044" actId="478"/>
          <ac:picMkLst>
            <pc:docMk/>
            <pc:sldMk cId="3201440767" sldId="803"/>
            <ac:picMk id="18" creationId="{EADF4A06-AD49-11B7-C2FE-8C0BD6FF5A42}"/>
          </ac:picMkLst>
        </pc:picChg>
      </pc:sldChg>
      <pc:sldChg chg="add ord">
        <pc:chgData name="Kerry Adair" userId="bd88304f-e014-4026-992c-301a0817f52a" providerId="ADAL" clId="{28A45FC6-F5E4-4606-B0A9-F6A2DC5FF002}" dt="2022-08-23T11:01:41.203" v="4128"/>
        <pc:sldMkLst>
          <pc:docMk/>
          <pc:sldMk cId="318618017" sldId="804"/>
        </pc:sldMkLst>
      </pc:sldChg>
      <pc:sldChg chg="add ord">
        <pc:chgData name="Kerry Adair" userId="bd88304f-e014-4026-992c-301a0817f52a" providerId="ADAL" clId="{28A45FC6-F5E4-4606-B0A9-F6A2DC5FF002}" dt="2022-08-23T11:03:41.682" v="4132"/>
        <pc:sldMkLst>
          <pc:docMk/>
          <pc:sldMk cId="2499625842" sldId="805"/>
        </pc:sldMkLst>
      </pc:sldChg>
      <pc:sldChg chg="add ord">
        <pc:chgData name="Kerry Adair" userId="bd88304f-e014-4026-992c-301a0817f52a" providerId="ADAL" clId="{28A45FC6-F5E4-4606-B0A9-F6A2DC5FF002}" dt="2022-08-23T11:05:46.595" v="4136"/>
        <pc:sldMkLst>
          <pc:docMk/>
          <pc:sldMk cId="3514339676" sldId="806"/>
        </pc:sldMkLst>
      </pc:sldChg>
      <pc:sldChg chg="addSp delSp modSp add mod ord">
        <pc:chgData name="Kerry Adair" userId="bd88304f-e014-4026-992c-301a0817f52a" providerId="ADAL" clId="{28A45FC6-F5E4-4606-B0A9-F6A2DC5FF002}" dt="2022-08-23T13:26:12.097" v="4165" actId="22"/>
        <pc:sldMkLst>
          <pc:docMk/>
          <pc:sldMk cId="1400111781" sldId="807"/>
        </pc:sldMkLst>
        <pc:spChg chg="mod">
          <ac:chgData name="Kerry Adair" userId="bd88304f-e014-4026-992c-301a0817f52a" providerId="ADAL" clId="{28A45FC6-F5E4-4606-B0A9-F6A2DC5FF002}" dt="2022-08-23T13:21:17.339" v="4147" actId="20577"/>
          <ac:spMkLst>
            <pc:docMk/>
            <pc:sldMk cId="1400111781" sldId="807"/>
            <ac:spMk id="6" creationId="{5BB5BF90-2880-B024-DB6F-0B18E31F7549}"/>
          </ac:spMkLst>
        </pc:spChg>
        <pc:spChg chg="add del mod">
          <ac:chgData name="Kerry Adair" userId="bd88304f-e014-4026-992c-301a0817f52a" providerId="ADAL" clId="{28A45FC6-F5E4-4606-B0A9-F6A2DC5FF002}" dt="2022-08-23T13:21:33.076" v="4148" actId="22"/>
          <ac:spMkLst>
            <pc:docMk/>
            <pc:sldMk cId="1400111781" sldId="807"/>
            <ac:spMk id="7" creationId="{77E3E124-8C29-E124-B1F9-B52AB31832F8}"/>
          </ac:spMkLst>
        </pc:spChg>
        <pc:spChg chg="add del mod">
          <ac:chgData name="Kerry Adair" userId="bd88304f-e014-4026-992c-301a0817f52a" providerId="ADAL" clId="{28A45FC6-F5E4-4606-B0A9-F6A2DC5FF002}" dt="2022-08-23T13:25:00.883" v="4162" actId="22"/>
          <ac:spMkLst>
            <pc:docMk/>
            <pc:sldMk cId="1400111781" sldId="807"/>
            <ac:spMk id="11" creationId="{E1602471-1908-F627-63E0-9C79095DA8B8}"/>
          </ac:spMkLst>
        </pc:spChg>
        <pc:spChg chg="add del mod">
          <ac:chgData name="Kerry Adair" userId="bd88304f-e014-4026-992c-301a0817f52a" providerId="ADAL" clId="{28A45FC6-F5E4-4606-B0A9-F6A2DC5FF002}" dt="2022-08-23T13:26:12.097" v="4165" actId="22"/>
          <ac:spMkLst>
            <pc:docMk/>
            <pc:sldMk cId="1400111781" sldId="807"/>
            <ac:spMk id="15" creationId="{D72FE9A7-3AAA-2AC6-BDAB-719225D78A71}"/>
          </ac:spMkLst>
        </pc:spChg>
        <pc:picChg chg="add mod ord">
          <ac:chgData name="Kerry Adair" userId="bd88304f-e014-4026-992c-301a0817f52a" providerId="ADAL" clId="{28A45FC6-F5E4-4606-B0A9-F6A2DC5FF002}" dt="2022-08-23T13:22:44.832" v="4158" actId="14100"/>
          <ac:picMkLst>
            <pc:docMk/>
            <pc:sldMk cId="1400111781" sldId="807"/>
            <ac:picMk id="9" creationId="{A356DD38-5582-A66B-5259-AAEC9DD84E8D}"/>
          </ac:picMkLst>
        </pc:picChg>
        <pc:picChg chg="add del">
          <ac:chgData name="Kerry Adair" userId="bd88304f-e014-4026-992c-301a0817f52a" providerId="ADAL" clId="{28A45FC6-F5E4-4606-B0A9-F6A2DC5FF002}" dt="2022-08-23T13:20:47.363" v="4143" actId="478"/>
          <ac:picMkLst>
            <pc:docMk/>
            <pc:sldMk cId="1400111781" sldId="807"/>
            <ac:picMk id="10" creationId="{3502014C-7CEE-82F4-AA6D-69B9F72FD4E5}"/>
          </ac:picMkLst>
        </pc:picChg>
        <pc:picChg chg="add mod">
          <ac:chgData name="Kerry Adair" userId="bd88304f-e014-4026-992c-301a0817f52a" providerId="ADAL" clId="{28A45FC6-F5E4-4606-B0A9-F6A2DC5FF002}" dt="2022-08-23T13:22:48.449" v="4159" actId="14100"/>
          <ac:picMkLst>
            <pc:docMk/>
            <pc:sldMk cId="1400111781" sldId="807"/>
            <ac:picMk id="12" creationId="{499BFF7B-1B36-4F40-5DF3-426495192C6F}"/>
          </ac:picMkLst>
        </pc:picChg>
        <pc:picChg chg="add del mod ord">
          <ac:chgData name="Kerry Adair" userId="bd88304f-e014-4026-992c-301a0817f52a" providerId="ADAL" clId="{28A45FC6-F5E4-4606-B0A9-F6A2DC5FF002}" dt="2022-08-23T13:26:02.431" v="4163" actId="478"/>
          <ac:picMkLst>
            <pc:docMk/>
            <pc:sldMk cId="1400111781" sldId="807"/>
            <ac:picMk id="14" creationId="{81334B37-6501-4C69-1C3A-A6080AFA0D40}"/>
          </ac:picMkLst>
        </pc:picChg>
        <pc:picChg chg="add mod ord">
          <ac:chgData name="Kerry Adair" userId="bd88304f-e014-4026-992c-301a0817f52a" providerId="ADAL" clId="{28A45FC6-F5E4-4606-B0A9-F6A2DC5FF002}" dt="2022-08-23T13:26:12.097" v="4165" actId="22"/>
          <ac:picMkLst>
            <pc:docMk/>
            <pc:sldMk cId="1400111781" sldId="807"/>
            <ac:picMk id="17" creationId="{01EDF385-F7AD-ACDD-F41A-35E12ED8D7E6}"/>
          </ac:picMkLst>
        </pc:picChg>
        <pc:picChg chg="del">
          <ac:chgData name="Kerry Adair" userId="bd88304f-e014-4026-992c-301a0817f52a" providerId="ADAL" clId="{28A45FC6-F5E4-4606-B0A9-F6A2DC5FF002}" dt="2022-08-23T13:21:43.461" v="4149" actId="478"/>
          <ac:picMkLst>
            <pc:docMk/>
            <pc:sldMk cId="1400111781" sldId="807"/>
            <ac:picMk id="18" creationId="{EADF4A06-AD49-11B7-C2FE-8C0BD6FF5A42}"/>
          </ac:picMkLst>
        </pc:picChg>
      </pc:sldChg>
      <pc:sldChg chg="addSp delSp modSp add mod ord">
        <pc:chgData name="Kerry Adair" userId="bd88304f-e014-4026-992c-301a0817f52a" providerId="ADAL" clId="{28A45FC6-F5E4-4606-B0A9-F6A2DC5FF002}" dt="2022-08-23T13:31:22.087" v="4189" actId="22"/>
        <pc:sldMkLst>
          <pc:docMk/>
          <pc:sldMk cId="3728647461" sldId="808"/>
        </pc:sldMkLst>
        <pc:spChg chg="mod">
          <ac:chgData name="Kerry Adair" userId="bd88304f-e014-4026-992c-301a0817f52a" providerId="ADAL" clId="{28A45FC6-F5E4-4606-B0A9-F6A2DC5FF002}" dt="2022-08-23T13:28:13.975" v="4183" actId="20577"/>
          <ac:spMkLst>
            <pc:docMk/>
            <pc:sldMk cId="3728647461" sldId="808"/>
            <ac:spMk id="6" creationId="{5BB5BF90-2880-B024-DB6F-0B18E31F7549}"/>
          </ac:spMkLst>
        </pc:spChg>
        <pc:spChg chg="add del mod">
          <ac:chgData name="Kerry Adair" userId="bd88304f-e014-4026-992c-301a0817f52a" providerId="ADAL" clId="{28A45FC6-F5E4-4606-B0A9-F6A2DC5FF002}" dt="2022-08-23T13:27:51.445" v="4176" actId="22"/>
          <ac:spMkLst>
            <pc:docMk/>
            <pc:sldMk cId="3728647461" sldId="808"/>
            <ac:spMk id="8" creationId="{3723EE9E-CC52-F5C2-FD66-8886E02292B9}"/>
          </ac:spMkLst>
        </pc:spChg>
        <pc:spChg chg="add del mod">
          <ac:chgData name="Kerry Adair" userId="bd88304f-e014-4026-992c-301a0817f52a" providerId="ADAL" clId="{28A45FC6-F5E4-4606-B0A9-F6A2DC5FF002}" dt="2022-08-23T13:31:22.087" v="4189" actId="22"/>
          <ac:spMkLst>
            <pc:docMk/>
            <pc:sldMk cId="3728647461" sldId="808"/>
            <ac:spMk id="13" creationId="{E810BB7C-9480-473A-C6E0-F252F368A588}"/>
          </ac:spMkLst>
        </pc:spChg>
        <pc:picChg chg="add mod">
          <ac:chgData name="Kerry Adair" userId="bd88304f-e014-4026-992c-301a0817f52a" providerId="ADAL" clId="{28A45FC6-F5E4-4606-B0A9-F6A2DC5FF002}" dt="2022-08-23T13:28:34.071" v="4188" actId="14100"/>
          <ac:picMkLst>
            <pc:docMk/>
            <pc:sldMk cId="3728647461" sldId="808"/>
            <ac:picMk id="7" creationId="{524E66FB-C61D-D3D3-6101-89B11ADBD1C5}"/>
          </ac:picMkLst>
        </pc:picChg>
        <pc:picChg chg="del">
          <ac:chgData name="Kerry Adair" userId="bd88304f-e014-4026-992c-301a0817f52a" providerId="ADAL" clId="{28A45FC6-F5E4-4606-B0A9-F6A2DC5FF002}" dt="2022-08-23T13:27:45.228" v="4175" actId="478"/>
          <ac:picMkLst>
            <pc:docMk/>
            <pc:sldMk cId="3728647461" sldId="808"/>
            <ac:picMk id="9" creationId="{A356DD38-5582-A66B-5259-AAEC9DD84E8D}"/>
          </ac:picMkLst>
        </pc:picChg>
        <pc:picChg chg="add mod ord">
          <ac:chgData name="Kerry Adair" userId="bd88304f-e014-4026-992c-301a0817f52a" providerId="ADAL" clId="{28A45FC6-F5E4-4606-B0A9-F6A2DC5FF002}" dt="2022-08-23T13:27:59.470" v="4178" actId="14100"/>
          <ac:picMkLst>
            <pc:docMk/>
            <pc:sldMk cId="3728647461" sldId="808"/>
            <ac:picMk id="11" creationId="{D46F4486-EB23-B392-6239-A326FB40F116}"/>
          </ac:picMkLst>
        </pc:picChg>
        <pc:picChg chg="del">
          <ac:chgData name="Kerry Adair" userId="bd88304f-e014-4026-992c-301a0817f52a" providerId="ADAL" clId="{28A45FC6-F5E4-4606-B0A9-F6A2DC5FF002}" dt="2022-08-23T13:27:05.136" v="4169" actId="478"/>
          <ac:picMkLst>
            <pc:docMk/>
            <pc:sldMk cId="3728647461" sldId="808"/>
            <ac:picMk id="12" creationId="{499BFF7B-1B36-4F40-5DF3-426495192C6F}"/>
          </ac:picMkLst>
        </pc:picChg>
        <pc:picChg chg="add mod ord">
          <ac:chgData name="Kerry Adair" userId="bd88304f-e014-4026-992c-301a0817f52a" providerId="ADAL" clId="{28A45FC6-F5E4-4606-B0A9-F6A2DC5FF002}" dt="2022-08-23T13:31:22.087" v="4189" actId="22"/>
          <ac:picMkLst>
            <pc:docMk/>
            <pc:sldMk cId="3728647461" sldId="808"/>
            <ac:picMk id="15" creationId="{13A31762-78EE-CCB3-DA32-4502F6513E6E}"/>
          </ac:picMkLst>
        </pc:picChg>
        <pc:picChg chg="del">
          <ac:chgData name="Kerry Adair" userId="bd88304f-e014-4026-992c-301a0817f52a" providerId="ADAL" clId="{28A45FC6-F5E4-4606-B0A9-F6A2DC5FF002}" dt="2022-08-23T13:28:17.026" v="4184" actId="478"/>
          <ac:picMkLst>
            <pc:docMk/>
            <pc:sldMk cId="3728647461" sldId="808"/>
            <ac:picMk id="17" creationId="{01EDF385-F7AD-ACDD-F41A-35E12ED8D7E6}"/>
          </ac:picMkLst>
        </pc:picChg>
      </pc:sldChg>
      <pc:sldChg chg="addSp delSp modSp add mod ord">
        <pc:chgData name="Kerry Adair" userId="bd88304f-e014-4026-992c-301a0817f52a" providerId="ADAL" clId="{28A45FC6-F5E4-4606-B0A9-F6A2DC5FF002}" dt="2022-08-23T13:36:36.168" v="4213" actId="22"/>
        <pc:sldMkLst>
          <pc:docMk/>
          <pc:sldMk cId="3455684768" sldId="809"/>
        </pc:sldMkLst>
        <pc:spChg chg="mod">
          <ac:chgData name="Kerry Adair" userId="bd88304f-e014-4026-992c-301a0817f52a" providerId="ADAL" clId="{28A45FC6-F5E4-4606-B0A9-F6A2DC5FF002}" dt="2022-08-23T13:34:18.329" v="4208" actId="20577"/>
          <ac:spMkLst>
            <pc:docMk/>
            <pc:sldMk cId="3455684768" sldId="809"/>
            <ac:spMk id="6" creationId="{5BB5BF90-2880-B024-DB6F-0B18E31F7549}"/>
          </ac:spMkLst>
        </pc:spChg>
        <pc:spChg chg="mod">
          <ac:chgData name="Kerry Adair" userId="bd88304f-e014-4026-992c-301a0817f52a" providerId="ADAL" clId="{28A45FC6-F5E4-4606-B0A9-F6A2DC5FF002}" dt="2022-08-23T13:34:47.412" v="4210" actId="14100"/>
          <ac:spMkLst>
            <pc:docMk/>
            <pc:sldMk cId="3455684768" sldId="809"/>
            <ac:spMk id="9" creationId="{ABED9E50-2439-1A5F-9189-70C37F2B9114}"/>
          </ac:spMkLst>
        </pc:spChg>
        <pc:spChg chg="mod">
          <ac:chgData name="Kerry Adair" userId="bd88304f-e014-4026-992c-301a0817f52a" providerId="ADAL" clId="{28A45FC6-F5E4-4606-B0A9-F6A2DC5FF002}" dt="2022-08-23T13:34:47.412" v="4210" actId="14100"/>
          <ac:spMkLst>
            <pc:docMk/>
            <pc:sldMk cId="3455684768" sldId="809"/>
            <ac:spMk id="10" creationId="{88C1C8CA-3102-0388-260A-8FEB7D87BA1F}"/>
          </ac:spMkLst>
        </pc:spChg>
        <pc:spChg chg="mod">
          <ac:chgData name="Kerry Adair" userId="bd88304f-e014-4026-992c-301a0817f52a" providerId="ADAL" clId="{28A45FC6-F5E4-4606-B0A9-F6A2DC5FF002}" dt="2022-08-23T13:34:47.412" v="4210" actId="14100"/>
          <ac:spMkLst>
            <pc:docMk/>
            <pc:sldMk cId="3455684768" sldId="809"/>
            <ac:spMk id="12" creationId="{62EEB967-4748-5EF4-650E-E669A747272A}"/>
          </ac:spMkLst>
        </pc:spChg>
        <pc:spChg chg="mod">
          <ac:chgData name="Kerry Adair" userId="bd88304f-e014-4026-992c-301a0817f52a" providerId="ADAL" clId="{28A45FC6-F5E4-4606-B0A9-F6A2DC5FF002}" dt="2022-08-23T13:34:47.412" v="4210" actId="14100"/>
          <ac:spMkLst>
            <pc:docMk/>
            <pc:sldMk cId="3455684768" sldId="809"/>
            <ac:spMk id="13" creationId="{189361CE-367F-058D-C9F3-3DCF731C3BD0}"/>
          </ac:spMkLst>
        </pc:spChg>
        <pc:spChg chg="mod">
          <ac:chgData name="Kerry Adair" userId="bd88304f-e014-4026-992c-301a0817f52a" providerId="ADAL" clId="{28A45FC6-F5E4-4606-B0A9-F6A2DC5FF002}" dt="2022-08-23T13:34:47.412" v="4210" actId="14100"/>
          <ac:spMkLst>
            <pc:docMk/>
            <pc:sldMk cId="3455684768" sldId="809"/>
            <ac:spMk id="14" creationId="{0DD1669F-0D27-DC30-29D9-6756B823F410}"/>
          </ac:spMkLst>
        </pc:spChg>
        <pc:spChg chg="mod">
          <ac:chgData name="Kerry Adair" userId="bd88304f-e014-4026-992c-301a0817f52a" providerId="ADAL" clId="{28A45FC6-F5E4-4606-B0A9-F6A2DC5FF002}" dt="2022-08-23T13:34:47.412" v="4210" actId="14100"/>
          <ac:spMkLst>
            <pc:docMk/>
            <pc:sldMk cId="3455684768" sldId="809"/>
            <ac:spMk id="16" creationId="{757B6791-A67E-36B8-A147-2B506F2E041C}"/>
          </ac:spMkLst>
        </pc:spChg>
        <pc:spChg chg="mod">
          <ac:chgData name="Kerry Adair" userId="bd88304f-e014-4026-992c-301a0817f52a" providerId="ADAL" clId="{28A45FC6-F5E4-4606-B0A9-F6A2DC5FF002}" dt="2022-08-23T13:34:47.412" v="4210" actId="14100"/>
          <ac:spMkLst>
            <pc:docMk/>
            <pc:sldMk cId="3455684768" sldId="809"/>
            <ac:spMk id="17" creationId="{A4A6FB7F-7EA5-5A3D-7642-8F8D009D1A6F}"/>
          </ac:spMkLst>
        </pc:spChg>
        <pc:spChg chg="mod">
          <ac:chgData name="Kerry Adair" userId="bd88304f-e014-4026-992c-301a0817f52a" providerId="ADAL" clId="{28A45FC6-F5E4-4606-B0A9-F6A2DC5FF002}" dt="2022-08-23T13:34:47.412" v="4210" actId="14100"/>
          <ac:spMkLst>
            <pc:docMk/>
            <pc:sldMk cId="3455684768" sldId="809"/>
            <ac:spMk id="18" creationId="{51DF4E99-1BE4-ADEC-1B0C-7B3A9D91210B}"/>
          </ac:spMkLst>
        </pc:spChg>
        <pc:spChg chg="mod">
          <ac:chgData name="Kerry Adair" userId="bd88304f-e014-4026-992c-301a0817f52a" providerId="ADAL" clId="{28A45FC6-F5E4-4606-B0A9-F6A2DC5FF002}" dt="2022-08-23T13:34:47.412" v="4210" actId="14100"/>
          <ac:spMkLst>
            <pc:docMk/>
            <pc:sldMk cId="3455684768" sldId="809"/>
            <ac:spMk id="19" creationId="{A22734E0-20A3-4AF4-0F33-FC2399AC0F8D}"/>
          </ac:spMkLst>
        </pc:spChg>
        <pc:spChg chg="mod">
          <ac:chgData name="Kerry Adair" userId="bd88304f-e014-4026-992c-301a0817f52a" providerId="ADAL" clId="{28A45FC6-F5E4-4606-B0A9-F6A2DC5FF002}" dt="2022-08-23T13:34:47.412" v="4210" actId="14100"/>
          <ac:spMkLst>
            <pc:docMk/>
            <pc:sldMk cId="3455684768" sldId="809"/>
            <ac:spMk id="20" creationId="{39022032-2963-EC8C-8837-C17BA3F6DA16}"/>
          </ac:spMkLst>
        </pc:spChg>
        <pc:spChg chg="mod">
          <ac:chgData name="Kerry Adair" userId="bd88304f-e014-4026-992c-301a0817f52a" providerId="ADAL" clId="{28A45FC6-F5E4-4606-B0A9-F6A2DC5FF002}" dt="2022-08-23T13:34:47.412" v="4210" actId="14100"/>
          <ac:spMkLst>
            <pc:docMk/>
            <pc:sldMk cId="3455684768" sldId="809"/>
            <ac:spMk id="21" creationId="{2103916F-CDDA-6354-CBA9-A8E9605C6077}"/>
          </ac:spMkLst>
        </pc:spChg>
        <pc:spChg chg="mod">
          <ac:chgData name="Kerry Adair" userId="bd88304f-e014-4026-992c-301a0817f52a" providerId="ADAL" clId="{28A45FC6-F5E4-4606-B0A9-F6A2DC5FF002}" dt="2022-08-23T13:34:47.412" v="4210" actId="14100"/>
          <ac:spMkLst>
            <pc:docMk/>
            <pc:sldMk cId="3455684768" sldId="809"/>
            <ac:spMk id="22" creationId="{5389F306-FA57-5BB9-9F9C-0689168287F7}"/>
          </ac:spMkLst>
        </pc:spChg>
        <pc:spChg chg="mod">
          <ac:chgData name="Kerry Adair" userId="bd88304f-e014-4026-992c-301a0817f52a" providerId="ADAL" clId="{28A45FC6-F5E4-4606-B0A9-F6A2DC5FF002}" dt="2022-08-23T13:34:47.412" v="4210" actId="14100"/>
          <ac:spMkLst>
            <pc:docMk/>
            <pc:sldMk cId="3455684768" sldId="809"/>
            <ac:spMk id="23" creationId="{FE164C12-5E8D-C023-9336-EC0C724DCC28}"/>
          </ac:spMkLst>
        </pc:spChg>
        <pc:spChg chg="mod">
          <ac:chgData name="Kerry Adair" userId="bd88304f-e014-4026-992c-301a0817f52a" providerId="ADAL" clId="{28A45FC6-F5E4-4606-B0A9-F6A2DC5FF002}" dt="2022-08-23T13:34:47.412" v="4210" actId="14100"/>
          <ac:spMkLst>
            <pc:docMk/>
            <pc:sldMk cId="3455684768" sldId="809"/>
            <ac:spMk id="24" creationId="{C74EDA29-F47A-8658-BD85-75EBC52A5EA3}"/>
          </ac:spMkLst>
        </pc:spChg>
        <pc:spChg chg="mod">
          <ac:chgData name="Kerry Adair" userId="bd88304f-e014-4026-992c-301a0817f52a" providerId="ADAL" clId="{28A45FC6-F5E4-4606-B0A9-F6A2DC5FF002}" dt="2022-08-23T13:34:47.412" v="4210" actId="14100"/>
          <ac:spMkLst>
            <pc:docMk/>
            <pc:sldMk cId="3455684768" sldId="809"/>
            <ac:spMk id="25" creationId="{4649FDEA-C51A-B58A-5240-344246293C20}"/>
          </ac:spMkLst>
        </pc:spChg>
        <pc:spChg chg="mod">
          <ac:chgData name="Kerry Adair" userId="bd88304f-e014-4026-992c-301a0817f52a" providerId="ADAL" clId="{28A45FC6-F5E4-4606-B0A9-F6A2DC5FF002}" dt="2022-08-23T13:34:47.412" v="4210" actId="14100"/>
          <ac:spMkLst>
            <pc:docMk/>
            <pc:sldMk cId="3455684768" sldId="809"/>
            <ac:spMk id="26" creationId="{0D3F3378-6DBA-0039-58AE-614BCBC99651}"/>
          </ac:spMkLst>
        </pc:spChg>
        <pc:spChg chg="mod">
          <ac:chgData name="Kerry Adair" userId="bd88304f-e014-4026-992c-301a0817f52a" providerId="ADAL" clId="{28A45FC6-F5E4-4606-B0A9-F6A2DC5FF002}" dt="2022-08-23T13:34:47.412" v="4210" actId="14100"/>
          <ac:spMkLst>
            <pc:docMk/>
            <pc:sldMk cId="3455684768" sldId="809"/>
            <ac:spMk id="27" creationId="{1763AAC7-D54E-DFDC-9017-777F0F83615A}"/>
          </ac:spMkLst>
        </pc:spChg>
        <pc:spChg chg="mod">
          <ac:chgData name="Kerry Adair" userId="bd88304f-e014-4026-992c-301a0817f52a" providerId="ADAL" clId="{28A45FC6-F5E4-4606-B0A9-F6A2DC5FF002}" dt="2022-08-23T13:34:47.412" v="4210" actId="14100"/>
          <ac:spMkLst>
            <pc:docMk/>
            <pc:sldMk cId="3455684768" sldId="809"/>
            <ac:spMk id="28" creationId="{60C39919-3828-5FAC-EA08-C483593A33CD}"/>
          </ac:spMkLst>
        </pc:spChg>
        <pc:spChg chg="mod">
          <ac:chgData name="Kerry Adair" userId="bd88304f-e014-4026-992c-301a0817f52a" providerId="ADAL" clId="{28A45FC6-F5E4-4606-B0A9-F6A2DC5FF002}" dt="2022-08-23T13:34:47.412" v="4210" actId="14100"/>
          <ac:spMkLst>
            <pc:docMk/>
            <pc:sldMk cId="3455684768" sldId="809"/>
            <ac:spMk id="29" creationId="{EE8CE02C-AA29-B488-2E81-5DEA0A3461BC}"/>
          </ac:spMkLst>
        </pc:spChg>
        <pc:spChg chg="mod">
          <ac:chgData name="Kerry Adair" userId="bd88304f-e014-4026-992c-301a0817f52a" providerId="ADAL" clId="{28A45FC6-F5E4-4606-B0A9-F6A2DC5FF002}" dt="2022-08-23T13:34:47.412" v="4210" actId="14100"/>
          <ac:spMkLst>
            <pc:docMk/>
            <pc:sldMk cId="3455684768" sldId="809"/>
            <ac:spMk id="30" creationId="{C76AA475-5D2E-814D-3040-EFB891980813}"/>
          </ac:spMkLst>
        </pc:spChg>
        <pc:spChg chg="mod">
          <ac:chgData name="Kerry Adair" userId="bd88304f-e014-4026-992c-301a0817f52a" providerId="ADAL" clId="{28A45FC6-F5E4-4606-B0A9-F6A2DC5FF002}" dt="2022-08-23T13:34:47.412" v="4210" actId="14100"/>
          <ac:spMkLst>
            <pc:docMk/>
            <pc:sldMk cId="3455684768" sldId="809"/>
            <ac:spMk id="31" creationId="{A22D134A-0341-6D15-C777-D729B5866E68}"/>
          </ac:spMkLst>
        </pc:spChg>
        <pc:spChg chg="mod">
          <ac:chgData name="Kerry Adair" userId="bd88304f-e014-4026-992c-301a0817f52a" providerId="ADAL" clId="{28A45FC6-F5E4-4606-B0A9-F6A2DC5FF002}" dt="2022-08-23T13:34:47.412" v="4210" actId="14100"/>
          <ac:spMkLst>
            <pc:docMk/>
            <pc:sldMk cId="3455684768" sldId="809"/>
            <ac:spMk id="66560" creationId="{593F860B-C17E-2443-5BE1-37FC79D0D85A}"/>
          </ac:spMkLst>
        </pc:spChg>
        <pc:spChg chg="mod">
          <ac:chgData name="Kerry Adair" userId="bd88304f-e014-4026-992c-301a0817f52a" providerId="ADAL" clId="{28A45FC6-F5E4-4606-B0A9-F6A2DC5FF002}" dt="2022-08-23T13:34:47.412" v="4210" actId="14100"/>
          <ac:spMkLst>
            <pc:docMk/>
            <pc:sldMk cId="3455684768" sldId="809"/>
            <ac:spMk id="66561" creationId="{F60E6A35-5F6C-7C45-48F0-5FC7D1F6EF3B}"/>
          </ac:spMkLst>
        </pc:spChg>
        <pc:spChg chg="mod">
          <ac:chgData name="Kerry Adair" userId="bd88304f-e014-4026-992c-301a0817f52a" providerId="ADAL" clId="{28A45FC6-F5E4-4606-B0A9-F6A2DC5FF002}" dt="2022-08-23T13:34:47.412" v="4210" actId="14100"/>
          <ac:spMkLst>
            <pc:docMk/>
            <pc:sldMk cId="3455684768" sldId="809"/>
            <ac:spMk id="66564" creationId="{5C0FC205-FA5B-FE43-713C-05ADB9915DFF}"/>
          </ac:spMkLst>
        </pc:spChg>
        <pc:spChg chg="mod">
          <ac:chgData name="Kerry Adair" userId="bd88304f-e014-4026-992c-301a0817f52a" providerId="ADAL" clId="{28A45FC6-F5E4-4606-B0A9-F6A2DC5FF002}" dt="2022-08-23T13:34:47.412" v="4210" actId="14100"/>
          <ac:spMkLst>
            <pc:docMk/>
            <pc:sldMk cId="3455684768" sldId="809"/>
            <ac:spMk id="66565" creationId="{9BDECBF9-E6AE-5747-1392-628BB776B9B3}"/>
          </ac:spMkLst>
        </pc:spChg>
        <pc:spChg chg="mod">
          <ac:chgData name="Kerry Adair" userId="bd88304f-e014-4026-992c-301a0817f52a" providerId="ADAL" clId="{28A45FC6-F5E4-4606-B0A9-F6A2DC5FF002}" dt="2022-08-23T13:34:47.412" v="4210" actId="14100"/>
          <ac:spMkLst>
            <pc:docMk/>
            <pc:sldMk cId="3455684768" sldId="809"/>
            <ac:spMk id="66566" creationId="{8966D84F-9109-552A-42D1-AF6494D51F7B}"/>
          </ac:spMkLst>
        </pc:spChg>
        <pc:spChg chg="mod">
          <ac:chgData name="Kerry Adair" userId="bd88304f-e014-4026-992c-301a0817f52a" providerId="ADAL" clId="{28A45FC6-F5E4-4606-B0A9-F6A2DC5FF002}" dt="2022-08-23T13:34:47.412" v="4210" actId="14100"/>
          <ac:spMkLst>
            <pc:docMk/>
            <pc:sldMk cId="3455684768" sldId="809"/>
            <ac:spMk id="66567" creationId="{3A57F18E-84B4-2C2F-6645-B8DDD4BF9D69}"/>
          </ac:spMkLst>
        </pc:spChg>
        <pc:spChg chg="add del mod">
          <ac:chgData name="Kerry Adair" userId="bd88304f-e014-4026-992c-301a0817f52a" providerId="ADAL" clId="{28A45FC6-F5E4-4606-B0A9-F6A2DC5FF002}" dt="2022-08-23T13:34:03.383" v="4203" actId="22"/>
          <ac:spMkLst>
            <pc:docMk/>
            <pc:sldMk cId="3455684768" sldId="809"/>
            <ac:spMk id="66568" creationId="{6B9DB401-93F8-DC84-8928-99A1D79DAE8E}"/>
          </ac:spMkLst>
        </pc:spChg>
        <pc:spChg chg="add del mod">
          <ac:chgData name="Kerry Adair" userId="bd88304f-e014-4026-992c-301a0817f52a" providerId="ADAL" clId="{28A45FC6-F5E4-4606-B0A9-F6A2DC5FF002}" dt="2022-08-23T13:36:36.168" v="4213" actId="22"/>
          <ac:spMkLst>
            <pc:docMk/>
            <pc:sldMk cId="3455684768" sldId="809"/>
            <ac:spMk id="66571" creationId="{3F1E866D-8D85-3850-52E2-97A69DD2DFD2}"/>
          </ac:spMkLst>
        </pc:spChg>
        <pc:grpChg chg="add mod">
          <ac:chgData name="Kerry Adair" userId="bd88304f-e014-4026-992c-301a0817f52a" providerId="ADAL" clId="{28A45FC6-F5E4-4606-B0A9-F6A2DC5FF002}" dt="2022-08-23T13:34:47.412" v="4210" actId="14100"/>
          <ac:grpSpMkLst>
            <pc:docMk/>
            <pc:sldMk cId="3455684768" sldId="809"/>
            <ac:grpSpMk id="8" creationId="{BB88779F-3625-6A41-BB9C-77B4C7162130}"/>
          </ac:grpSpMkLst>
        </pc:grpChg>
        <pc:picChg chg="del">
          <ac:chgData name="Kerry Adair" userId="bd88304f-e014-4026-992c-301a0817f52a" providerId="ADAL" clId="{28A45FC6-F5E4-4606-B0A9-F6A2DC5FF002}" dt="2022-08-23T13:33:01.246" v="4194" actId="478"/>
          <ac:picMkLst>
            <pc:docMk/>
            <pc:sldMk cId="3455684768" sldId="809"/>
            <ac:picMk id="7" creationId="{524E66FB-C61D-D3D3-6101-89B11ADBD1C5}"/>
          </ac:picMkLst>
        </pc:picChg>
        <pc:picChg chg="del">
          <ac:chgData name="Kerry Adair" userId="bd88304f-e014-4026-992c-301a0817f52a" providerId="ADAL" clId="{28A45FC6-F5E4-4606-B0A9-F6A2DC5FF002}" dt="2022-08-23T13:33:38.164" v="4198" actId="478"/>
          <ac:picMkLst>
            <pc:docMk/>
            <pc:sldMk cId="3455684768" sldId="809"/>
            <ac:picMk id="11" creationId="{D46F4486-EB23-B392-6239-A326FB40F116}"/>
          </ac:picMkLst>
        </pc:picChg>
        <pc:picChg chg="del">
          <ac:chgData name="Kerry Adair" userId="bd88304f-e014-4026-992c-301a0817f52a" providerId="ADAL" clId="{28A45FC6-F5E4-4606-B0A9-F6A2DC5FF002}" dt="2022-08-23T13:34:21.652" v="4209" actId="478"/>
          <ac:picMkLst>
            <pc:docMk/>
            <pc:sldMk cId="3455684768" sldId="809"/>
            <ac:picMk id="15" creationId="{13A31762-78EE-CCB3-DA32-4502F6513E6E}"/>
          </ac:picMkLst>
        </pc:picChg>
        <pc:picChg chg="add del mod ord">
          <ac:chgData name="Kerry Adair" userId="bd88304f-e014-4026-992c-301a0817f52a" providerId="ADAL" clId="{28A45FC6-F5E4-4606-B0A9-F6A2DC5FF002}" dt="2022-08-23T13:34:07.756" v="4204" actId="1076"/>
          <ac:picMkLst>
            <pc:docMk/>
            <pc:sldMk cId="3455684768" sldId="809"/>
            <ac:picMk id="66570" creationId="{108D6A23-020F-D0AB-8AD3-799F166578A1}"/>
          </ac:picMkLst>
        </pc:picChg>
        <pc:picChg chg="add mod ord">
          <ac:chgData name="Kerry Adair" userId="bd88304f-e014-4026-992c-301a0817f52a" providerId="ADAL" clId="{28A45FC6-F5E4-4606-B0A9-F6A2DC5FF002}" dt="2022-08-23T13:36:36.168" v="4213" actId="22"/>
          <ac:picMkLst>
            <pc:docMk/>
            <pc:sldMk cId="3455684768" sldId="809"/>
            <ac:picMk id="66573" creationId="{B8377FEE-56F1-7E2E-0530-58D950AC919E}"/>
          </ac:picMkLst>
        </pc:picChg>
      </pc:sldChg>
      <pc:sldChg chg="addSp delSp modSp new mod modClrScheme chgLayout">
        <pc:chgData name="Kerry Adair" userId="bd88304f-e014-4026-992c-301a0817f52a" providerId="ADAL" clId="{28A45FC6-F5E4-4606-B0A9-F6A2DC5FF002}" dt="2022-08-23T13:48:45.319" v="4225" actId="22"/>
        <pc:sldMkLst>
          <pc:docMk/>
          <pc:sldMk cId="3669876937" sldId="810"/>
        </pc:sldMkLst>
        <pc:spChg chg="del mod ord">
          <ac:chgData name="Kerry Adair" userId="bd88304f-e014-4026-992c-301a0817f52a" providerId="ADAL" clId="{28A45FC6-F5E4-4606-B0A9-F6A2DC5FF002}" dt="2022-08-23T13:39:11.883" v="4217" actId="700"/>
          <ac:spMkLst>
            <pc:docMk/>
            <pc:sldMk cId="3669876937" sldId="810"/>
            <ac:spMk id="2" creationId="{DAEB311A-0BE7-C716-5559-F079D00EE30A}"/>
          </ac:spMkLst>
        </pc:spChg>
        <pc:spChg chg="mod ord">
          <ac:chgData name="Kerry Adair" userId="bd88304f-e014-4026-992c-301a0817f52a" providerId="ADAL" clId="{28A45FC6-F5E4-4606-B0A9-F6A2DC5FF002}" dt="2022-08-23T13:39:11.883" v="4217" actId="700"/>
          <ac:spMkLst>
            <pc:docMk/>
            <pc:sldMk cId="3669876937" sldId="810"/>
            <ac:spMk id="3" creationId="{33C38145-A741-B934-F385-D645BF1A8256}"/>
          </ac:spMkLst>
        </pc:spChg>
        <pc:spChg chg="mod ord">
          <ac:chgData name="Kerry Adair" userId="bd88304f-e014-4026-992c-301a0817f52a" providerId="ADAL" clId="{28A45FC6-F5E4-4606-B0A9-F6A2DC5FF002}" dt="2022-08-23T13:39:11.883" v="4217" actId="700"/>
          <ac:spMkLst>
            <pc:docMk/>
            <pc:sldMk cId="3669876937" sldId="810"/>
            <ac:spMk id="4" creationId="{412DE57F-23EB-61AD-A78C-F0D604683470}"/>
          </ac:spMkLst>
        </pc:spChg>
        <pc:spChg chg="mod ord">
          <ac:chgData name="Kerry Adair" userId="bd88304f-e014-4026-992c-301a0817f52a" providerId="ADAL" clId="{28A45FC6-F5E4-4606-B0A9-F6A2DC5FF002}" dt="2022-08-23T13:39:11.883" v="4217" actId="700"/>
          <ac:spMkLst>
            <pc:docMk/>
            <pc:sldMk cId="3669876937" sldId="810"/>
            <ac:spMk id="5" creationId="{E23F2B37-3DDE-6048-0AA1-5D975755B2E6}"/>
          </ac:spMkLst>
        </pc:spChg>
        <pc:spChg chg="mod ord">
          <ac:chgData name="Kerry Adair" userId="bd88304f-e014-4026-992c-301a0817f52a" providerId="ADAL" clId="{28A45FC6-F5E4-4606-B0A9-F6A2DC5FF002}" dt="2022-08-23T13:39:11.883" v="4217" actId="700"/>
          <ac:spMkLst>
            <pc:docMk/>
            <pc:sldMk cId="3669876937" sldId="810"/>
            <ac:spMk id="6" creationId="{B61C49D0-C5BC-CA35-BBEE-775BEE29F50D}"/>
          </ac:spMkLst>
        </pc:spChg>
        <pc:spChg chg="add del mod ord">
          <ac:chgData name="Kerry Adair" userId="bd88304f-e014-4026-992c-301a0817f52a" providerId="ADAL" clId="{28A45FC6-F5E4-4606-B0A9-F6A2DC5FF002}" dt="2022-08-23T13:46:25.097" v="4221" actId="478"/>
          <ac:spMkLst>
            <pc:docMk/>
            <pc:sldMk cId="3669876937" sldId="810"/>
            <ac:spMk id="7" creationId="{55CDD410-F175-EC7E-6D9E-2729D130885D}"/>
          </ac:spMkLst>
        </pc:spChg>
        <pc:spChg chg="add del mod ord">
          <ac:chgData name="Kerry Adair" userId="bd88304f-e014-4026-992c-301a0817f52a" providerId="ADAL" clId="{28A45FC6-F5E4-4606-B0A9-F6A2DC5FF002}" dt="2022-08-23T13:40:04.457" v="4218" actId="22"/>
          <ac:spMkLst>
            <pc:docMk/>
            <pc:sldMk cId="3669876937" sldId="810"/>
            <ac:spMk id="8" creationId="{5BAF6206-6AD7-F2C7-6DFE-31237C77A049}"/>
          </ac:spMkLst>
        </pc:spChg>
        <pc:spChg chg="add del mod ord">
          <ac:chgData name="Kerry Adair" userId="bd88304f-e014-4026-992c-301a0817f52a" providerId="ADAL" clId="{28A45FC6-F5E4-4606-B0A9-F6A2DC5FF002}" dt="2022-08-23T13:46:20.240" v="4220" actId="478"/>
          <ac:spMkLst>
            <pc:docMk/>
            <pc:sldMk cId="3669876937" sldId="810"/>
            <ac:spMk id="9" creationId="{7C5BCCC8-4F04-2980-B615-8175E6F4CBD1}"/>
          </ac:spMkLst>
        </pc:spChg>
        <pc:spChg chg="add del mod ord">
          <ac:chgData name="Kerry Adair" userId="bd88304f-e014-4026-992c-301a0817f52a" providerId="ADAL" clId="{28A45FC6-F5E4-4606-B0A9-F6A2DC5FF002}" dt="2022-08-23T13:48:45.319" v="4225" actId="22"/>
          <ac:spMkLst>
            <pc:docMk/>
            <pc:sldMk cId="3669876937" sldId="810"/>
            <ac:spMk id="10" creationId="{6AC65DF7-6FA9-9CE8-80E4-936C5D5CCEED}"/>
          </ac:spMkLst>
        </pc:spChg>
        <pc:spChg chg="add del mod">
          <ac:chgData name="Kerry Adair" userId="bd88304f-e014-4026-992c-301a0817f52a" providerId="ADAL" clId="{28A45FC6-F5E4-4606-B0A9-F6A2DC5FF002}" dt="2022-08-23T13:46:46.384" v="4224" actId="22"/>
          <ac:spMkLst>
            <pc:docMk/>
            <pc:sldMk cId="3669876937" sldId="810"/>
            <ac:spMk id="13" creationId="{0A8985A2-4051-E017-04CE-AE84E0A272C0}"/>
          </ac:spMkLst>
        </pc:spChg>
        <pc:picChg chg="add del mod ord">
          <ac:chgData name="Kerry Adair" userId="bd88304f-e014-4026-992c-301a0817f52a" providerId="ADAL" clId="{28A45FC6-F5E4-4606-B0A9-F6A2DC5FF002}" dt="2022-08-23T13:45:13.923" v="4219" actId="478"/>
          <ac:picMkLst>
            <pc:docMk/>
            <pc:sldMk cId="3669876937" sldId="810"/>
            <ac:picMk id="12" creationId="{2CBBAF51-91A8-C53C-0FBE-0DA3F742AECF}"/>
          </ac:picMkLst>
        </pc:picChg>
        <pc:picChg chg="add mod ord">
          <ac:chgData name="Kerry Adair" userId="bd88304f-e014-4026-992c-301a0817f52a" providerId="ADAL" clId="{28A45FC6-F5E4-4606-B0A9-F6A2DC5FF002}" dt="2022-08-23T13:46:46.384" v="4224" actId="22"/>
          <ac:picMkLst>
            <pc:docMk/>
            <pc:sldMk cId="3669876937" sldId="810"/>
            <ac:picMk id="15" creationId="{0C04D556-5E2C-DD9E-30F0-E0C4F92DBD4C}"/>
          </ac:picMkLst>
        </pc:picChg>
        <pc:picChg chg="add mod ord">
          <ac:chgData name="Kerry Adair" userId="bd88304f-e014-4026-992c-301a0817f52a" providerId="ADAL" clId="{28A45FC6-F5E4-4606-B0A9-F6A2DC5FF002}" dt="2022-08-23T13:48:45.319" v="4225" actId="22"/>
          <ac:picMkLst>
            <pc:docMk/>
            <pc:sldMk cId="3669876937" sldId="810"/>
            <ac:picMk id="17" creationId="{6DCC5C35-64FA-42F3-81C5-3CBE8753A169}"/>
          </ac:picMkLst>
        </pc:picChg>
      </pc:sldChg>
      <pc:sldChg chg="addSp delSp modSp add mod ord">
        <pc:chgData name="Kerry Adair" userId="bd88304f-e014-4026-992c-301a0817f52a" providerId="ADAL" clId="{28A45FC6-F5E4-4606-B0A9-F6A2DC5FF002}" dt="2022-08-23T14:04:04.465" v="4331" actId="14100"/>
        <pc:sldMkLst>
          <pc:docMk/>
          <pc:sldMk cId="1328241940" sldId="811"/>
        </pc:sldMkLst>
        <pc:spChg chg="add del mod">
          <ac:chgData name="Kerry Adair" userId="bd88304f-e014-4026-992c-301a0817f52a" providerId="ADAL" clId="{28A45FC6-F5E4-4606-B0A9-F6A2DC5FF002}" dt="2022-08-23T14:03:36.719" v="4329" actId="22"/>
          <ac:spMkLst>
            <pc:docMk/>
            <pc:sldMk cId="1328241940" sldId="811"/>
            <ac:spMk id="6" creationId="{43DD03AC-3B50-F1D1-4503-330BB06F721A}"/>
          </ac:spMkLst>
        </pc:spChg>
        <pc:spChg chg="mod">
          <ac:chgData name="Kerry Adair" userId="bd88304f-e014-4026-992c-301a0817f52a" providerId="ADAL" clId="{28A45FC6-F5E4-4606-B0A9-F6A2DC5FF002}" dt="2022-08-23T14:02:46.659" v="4327" actId="113"/>
          <ac:spMkLst>
            <pc:docMk/>
            <pc:sldMk cId="1328241940" sldId="811"/>
            <ac:spMk id="7" creationId="{661F421E-2A21-D053-6FF1-17168909A99F}"/>
          </ac:spMkLst>
        </pc:spChg>
        <pc:picChg chg="del">
          <ac:chgData name="Kerry Adair" userId="bd88304f-e014-4026-992c-301a0817f52a" providerId="ADAL" clId="{28A45FC6-F5E4-4606-B0A9-F6A2DC5FF002}" dt="2022-08-23T14:03:02.872" v="4328" actId="478"/>
          <ac:picMkLst>
            <pc:docMk/>
            <pc:sldMk cId="1328241940" sldId="811"/>
            <ac:picMk id="9" creationId="{9ECABB02-96E7-4011-36DC-CD20FF3AE41D}"/>
          </ac:picMkLst>
        </pc:picChg>
        <pc:picChg chg="add mod ord">
          <ac:chgData name="Kerry Adair" userId="bd88304f-e014-4026-992c-301a0817f52a" providerId="ADAL" clId="{28A45FC6-F5E4-4606-B0A9-F6A2DC5FF002}" dt="2022-08-23T14:04:04.465" v="4331" actId="14100"/>
          <ac:picMkLst>
            <pc:docMk/>
            <pc:sldMk cId="1328241940" sldId="811"/>
            <ac:picMk id="10" creationId="{3889C32E-E22A-A328-78DD-DFEB294BE411}"/>
          </ac:picMkLst>
        </pc:picChg>
      </pc:sldChg>
      <pc:sldChg chg="modSp add mod ord">
        <pc:chgData name="Kerry Adair" userId="bd88304f-e014-4026-992c-301a0817f52a" providerId="ADAL" clId="{28A45FC6-F5E4-4606-B0A9-F6A2DC5FF002}" dt="2022-08-23T14:17:32.691" v="4412" actId="14100"/>
        <pc:sldMkLst>
          <pc:docMk/>
          <pc:sldMk cId="3709607456" sldId="812"/>
        </pc:sldMkLst>
        <pc:spChg chg="mod">
          <ac:chgData name="Kerry Adair" userId="bd88304f-e014-4026-992c-301a0817f52a" providerId="ADAL" clId="{28A45FC6-F5E4-4606-B0A9-F6A2DC5FF002}" dt="2022-08-23T14:17:32.691" v="4412" actId="14100"/>
          <ac:spMkLst>
            <pc:docMk/>
            <pc:sldMk cId="3709607456" sldId="812"/>
            <ac:spMk id="6" creationId="{0C6CBA83-CC52-A525-6DA2-3F36BDF838F9}"/>
          </ac:spMkLst>
        </pc:spChg>
      </pc:sldChg>
      <pc:sldChg chg="modSp add mod">
        <pc:chgData name="Kerry Adair" userId="bd88304f-e014-4026-992c-301a0817f52a" providerId="ADAL" clId="{28A45FC6-F5E4-4606-B0A9-F6A2DC5FF002}" dt="2022-08-23T14:10:20.055" v="4377" actId="12"/>
        <pc:sldMkLst>
          <pc:docMk/>
          <pc:sldMk cId="4012669996" sldId="813"/>
        </pc:sldMkLst>
        <pc:spChg chg="mod">
          <ac:chgData name="Kerry Adair" userId="bd88304f-e014-4026-992c-301a0817f52a" providerId="ADAL" clId="{28A45FC6-F5E4-4606-B0A9-F6A2DC5FF002}" dt="2022-08-23T14:10:20.055" v="4377" actId="12"/>
          <ac:spMkLst>
            <pc:docMk/>
            <pc:sldMk cId="4012669996" sldId="813"/>
            <ac:spMk id="6" creationId="{0C6CBA83-CC52-A525-6DA2-3F36BDF838F9}"/>
          </ac:spMkLst>
        </pc:spChg>
      </pc:sldChg>
      <pc:sldChg chg="addSp delSp modSp add mod ord">
        <pc:chgData name="Kerry Adair" userId="bd88304f-e014-4026-992c-301a0817f52a" providerId="ADAL" clId="{28A45FC6-F5E4-4606-B0A9-F6A2DC5FF002}" dt="2022-08-23T14:13:55.334" v="4390"/>
        <pc:sldMkLst>
          <pc:docMk/>
          <pc:sldMk cId="3396436819" sldId="814"/>
        </pc:sldMkLst>
        <pc:spChg chg="add del mod">
          <ac:chgData name="Kerry Adair" userId="bd88304f-e014-4026-992c-301a0817f52a" providerId="ADAL" clId="{28A45FC6-F5E4-4606-B0A9-F6A2DC5FF002}" dt="2022-08-23T14:13:13.069" v="4384" actId="22"/>
          <ac:spMkLst>
            <pc:docMk/>
            <pc:sldMk cId="3396436819" sldId="814"/>
            <ac:spMk id="6" creationId="{7BFDF579-107B-D318-4F23-D43F6EFEC1F8}"/>
          </ac:spMkLst>
        </pc:spChg>
        <pc:spChg chg="mod">
          <ac:chgData name="Kerry Adair" userId="bd88304f-e014-4026-992c-301a0817f52a" providerId="ADAL" clId="{28A45FC6-F5E4-4606-B0A9-F6A2DC5FF002}" dt="2022-08-23T14:13:55.334" v="4390"/>
          <ac:spMkLst>
            <pc:docMk/>
            <pc:sldMk cId="3396436819" sldId="814"/>
            <ac:spMk id="7" creationId="{661F421E-2A21-D053-6FF1-17168909A99F}"/>
          </ac:spMkLst>
        </pc:spChg>
        <pc:picChg chg="add mod ord">
          <ac:chgData name="Kerry Adair" userId="bd88304f-e014-4026-992c-301a0817f52a" providerId="ADAL" clId="{28A45FC6-F5E4-4606-B0A9-F6A2DC5FF002}" dt="2022-08-23T14:13:37.484" v="4389" actId="14100"/>
          <ac:picMkLst>
            <pc:docMk/>
            <pc:sldMk cId="3396436819" sldId="814"/>
            <ac:picMk id="9" creationId="{DD936E56-ACF9-2DE4-7FD8-E153E57DD52C}"/>
          </ac:picMkLst>
        </pc:picChg>
        <pc:picChg chg="del">
          <ac:chgData name="Kerry Adair" userId="bd88304f-e014-4026-992c-301a0817f52a" providerId="ADAL" clId="{28A45FC6-F5E4-4606-B0A9-F6A2DC5FF002}" dt="2022-08-23T14:13:04.432" v="4383" actId="478"/>
          <ac:picMkLst>
            <pc:docMk/>
            <pc:sldMk cId="3396436819" sldId="814"/>
            <ac:picMk id="10" creationId="{3889C32E-E22A-A328-78DD-DFEB294BE411}"/>
          </ac:picMkLst>
        </pc:picChg>
      </pc:sldChg>
      <pc:sldChg chg="modSp add mod ord">
        <pc:chgData name="Kerry Adair" userId="bd88304f-e014-4026-992c-301a0817f52a" providerId="ADAL" clId="{28A45FC6-F5E4-4606-B0A9-F6A2DC5FF002}" dt="2022-08-23T14:15:49.936" v="4402" actId="20577"/>
        <pc:sldMkLst>
          <pc:docMk/>
          <pc:sldMk cId="439131000" sldId="815"/>
        </pc:sldMkLst>
        <pc:spChg chg="mod">
          <ac:chgData name="Kerry Adair" userId="bd88304f-e014-4026-992c-301a0817f52a" providerId="ADAL" clId="{28A45FC6-F5E4-4606-B0A9-F6A2DC5FF002}" dt="2022-08-23T14:15:49.936" v="4402" actId="20577"/>
          <ac:spMkLst>
            <pc:docMk/>
            <pc:sldMk cId="439131000" sldId="815"/>
            <ac:spMk id="6" creationId="{0C6CBA83-CC52-A525-6DA2-3F36BDF838F9}"/>
          </ac:spMkLst>
        </pc:spChg>
      </pc:sldChg>
      <pc:sldChg chg="addSp delSp modSp add mod ord">
        <pc:chgData name="Kerry Adair" userId="bd88304f-e014-4026-992c-301a0817f52a" providerId="ADAL" clId="{28A45FC6-F5E4-4606-B0A9-F6A2DC5FF002}" dt="2022-08-23T14:21:18.346" v="4421" actId="1076"/>
        <pc:sldMkLst>
          <pc:docMk/>
          <pc:sldMk cId="3600135001" sldId="816"/>
        </pc:sldMkLst>
        <pc:spChg chg="add del mod">
          <ac:chgData name="Kerry Adair" userId="bd88304f-e014-4026-992c-301a0817f52a" providerId="ADAL" clId="{28A45FC6-F5E4-4606-B0A9-F6A2DC5FF002}" dt="2022-08-23T14:21:07.827" v="4418" actId="22"/>
          <ac:spMkLst>
            <pc:docMk/>
            <pc:sldMk cId="3600135001" sldId="816"/>
            <ac:spMk id="6" creationId="{BB114A3D-79B1-966D-D131-4DF36DEED698}"/>
          </ac:spMkLst>
        </pc:spChg>
        <pc:spChg chg="mod">
          <ac:chgData name="Kerry Adair" userId="bd88304f-e014-4026-992c-301a0817f52a" providerId="ADAL" clId="{28A45FC6-F5E4-4606-B0A9-F6A2DC5FF002}" dt="2022-08-23T14:18:31.187" v="4416"/>
          <ac:spMkLst>
            <pc:docMk/>
            <pc:sldMk cId="3600135001" sldId="816"/>
            <ac:spMk id="7" creationId="{661F421E-2A21-D053-6FF1-17168909A99F}"/>
          </ac:spMkLst>
        </pc:spChg>
        <pc:picChg chg="del">
          <ac:chgData name="Kerry Adair" userId="bd88304f-e014-4026-992c-301a0817f52a" providerId="ADAL" clId="{28A45FC6-F5E4-4606-B0A9-F6A2DC5FF002}" dt="2022-08-23T14:18:38.831" v="4417" actId="478"/>
          <ac:picMkLst>
            <pc:docMk/>
            <pc:sldMk cId="3600135001" sldId="816"/>
            <ac:picMk id="9" creationId="{DD936E56-ACF9-2DE4-7FD8-E153E57DD52C}"/>
          </ac:picMkLst>
        </pc:picChg>
        <pc:picChg chg="add mod ord">
          <ac:chgData name="Kerry Adair" userId="bd88304f-e014-4026-992c-301a0817f52a" providerId="ADAL" clId="{28A45FC6-F5E4-4606-B0A9-F6A2DC5FF002}" dt="2022-08-23T14:21:18.346" v="4421" actId="1076"/>
          <ac:picMkLst>
            <pc:docMk/>
            <pc:sldMk cId="3600135001" sldId="816"/>
            <ac:picMk id="10" creationId="{A806E6D9-60BC-E533-8C0F-1D05811C1FD8}"/>
          </ac:picMkLst>
        </pc:picChg>
      </pc:sldChg>
      <pc:sldChg chg="addSp modSp add mod ord">
        <pc:chgData name="Kerry Adair" userId="bd88304f-e014-4026-992c-301a0817f52a" providerId="ADAL" clId="{28A45FC6-F5E4-4606-B0A9-F6A2DC5FF002}" dt="2022-08-23T14:35:41.977" v="4444" actId="5793"/>
        <pc:sldMkLst>
          <pc:docMk/>
          <pc:sldMk cId="4143048113" sldId="817"/>
        </pc:sldMkLst>
        <pc:spChg chg="mod">
          <ac:chgData name="Kerry Adair" userId="bd88304f-e014-4026-992c-301a0817f52a" providerId="ADAL" clId="{28A45FC6-F5E4-4606-B0A9-F6A2DC5FF002}" dt="2022-08-23T14:35:41.977" v="4444" actId="5793"/>
          <ac:spMkLst>
            <pc:docMk/>
            <pc:sldMk cId="4143048113" sldId="817"/>
            <ac:spMk id="6" creationId="{0C6CBA83-CC52-A525-6DA2-3F36BDF838F9}"/>
          </ac:spMkLst>
        </pc:spChg>
        <pc:picChg chg="add mod">
          <ac:chgData name="Kerry Adair" userId="bd88304f-e014-4026-992c-301a0817f52a" providerId="ADAL" clId="{28A45FC6-F5E4-4606-B0A9-F6A2DC5FF002}" dt="2022-08-23T14:35:00.492" v="4443" actId="1076"/>
          <ac:picMkLst>
            <pc:docMk/>
            <pc:sldMk cId="4143048113" sldId="817"/>
            <ac:picMk id="7" creationId="{54031458-F599-4564-617B-7F01E8B345CD}"/>
          </ac:picMkLst>
        </pc:picChg>
      </pc:sldChg>
      <pc:sldChg chg="addSp delSp modSp add mod ord">
        <pc:chgData name="Kerry Adair" userId="bd88304f-e014-4026-992c-301a0817f52a" providerId="ADAL" clId="{28A45FC6-F5E4-4606-B0A9-F6A2DC5FF002}" dt="2022-08-23T14:41:04.129" v="4471" actId="14100"/>
        <pc:sldMkLst>
          <pc:docMk/>
          <pc:sldMk cId="2799743372" sldId="818"/>
        </pc:sldMkLst>
        <pc:spChg chg="add del mod">
          <ac:chgData name="Kerry Adair" userId="bd88304f-e014-4026-992c-301a0817f52a" providerId="ADAL" clId="{28A45FC6-F5E4-4606-B0A9-F6A2DC5FF002}" dt="2022-08-23T14:39:05.437" v="4461" actId="22"/>
          <ac:spMkLst>
            <pc:docMk/>
            <pc:sldMk cId="2799743372" sldId="818"/>
            <ac:spMk id="6" creationId="{28CDF53F-EA9B-CA15-80C3-D0A4A7862AA8}"/>
          </ac:spMkLst>
        </pc:spChg>
        <pc:spChg chg="mod">
          <ac:chgData name="Kerry Adair" userId="bd88304f-e014-4026-992c-301a0817f52a" providerId="ADAL" clId="{28A45FC6-F5E4-4606-B0A9-F6A2DC5FF002}" dt="2022-08-23T14:37:20.001" v="4459" actId="20577"/>
          <ac:spMkLst>
            <pc:docMk/>
            <pc:sldMk cId="2799743372" sldId="818"/>
            <ac:spMk id="7" creationId="{661F421E-2A21-D053-6FF1-17168909A99F}"/>
          </ac:spMkLst>
        </pc:spChg>
        <pc:picChg chg="add mod ord">
          <ac:chgData name="Kerry Adair" userId="bd88304f-e014-4026-992c-301a0817f52a" providerId="ADAL" clId="{28A45FC6-F5E4-4606-B0A9-F6A2DC5FF002}" dt="2022-08-23T14:41:04.129" v="4471" actId="14100"/>
          <ac:picMkLst>
            <pc:docMk/>
            <pc:sldMk cId="2799743372" sldId="818"/>
            <ac:picMk id="9" creationId="{A519CD4D-6A64-B57C-1173-8D6BC1E3441C}"/>
          </ac:picMkLst>
        </pc:picChg>
        <pc:picChg chg="del">
          <ac:chgData name="Kerry Adair" userId="bd88304f-e014-4026-992c-301a0817f52a" providerId="ADAL" clId="{28A45FC6-F5E4-4606-B0A9-F6A2DC5FF002}" dt="2022-08-23T14:38:15.963" v="4460" actId="478"/>
          <ac:picMkLst>
            <pc:docMk/>
            <pc:sldMk cId="2799743372" sldId="818"/>
            <ac:picMk id="10" creationId="{A806E6D9-60BC-E533-8C0F-1D05811C1FD8}"/>
          </ac:picMkLst>
        </pc:picChg>
      </pc:sldChg>
      <pc:sldChg chg="modSp add mod ord">
        <pc:chgData name="Kerry Adair" userId="bd88304f-e014-4026-992c-301a0817f52a" providerId="ADAL" clId="{28A45FC6-F5E4-4606-B0A9-F6A2DC5FF002}" dt="2022-08-23T19:45:49.743" v="4989" actId="20577"/>
        <pc:sldMkLst>
          <pc:docMk/>
          <pc:sldMk cId="2142456224" sldId="819"/>
        </pc:sldMkLst>
        <pc:spChg chg="mod">
          <ac:chgData name="Kerry Adair" userId="bd88304f-e014-4026-992c-301a0817f52a" providerId="ADAL" clId="{28A45FC6-F5E4-4606-B0A9-F6A2DC5FF002}" dt="2022-08-23T19:45:49.743" v="4989" actId="20577"/>
          <ac:spMkLst>
            <pc:docMk/>
            <pc:sldMk cId="2142456224" sldId="819"/>
            <ac:spMk id="6" creationId="{0C6CBA83-CC52-A525-6DA2-3F36BDF838F9}"/>
          </ac:spMkLst>
        </pc:spChg>
      </pc:sldChg>
      <pc:sldChg chg="addSp delSp modSp add mod ord">
        <pc:chgData name="Kerry Adair" userId="bd88304f-e014-4026-992c-301a0817f52a" providerId="ADAL" clId="{28A45FC6-F5E4-4606-B0A9-F6A2DC5FF002}" dt="2022-08-23T20:35:57.316" v="5279" actId="20577"/>
        <pc:sldMkLst>
          <pc:docMk/>
          <pc:sldMk cId="785521153" sldId="820"/>
        </pc:sldMkLst>
        <pc:spChg chg="mod">
          <ac:chgData name="Kerry Adair" userId="bd88304f-e014-4026-992c-301a0817f52a" providerId="ADAL" clId="{28A45FC6-F5E4-4606-B0A9-F6A2DC5FF002}" dt="2022-08-23T20:35:57.316" v="5279" actId="20577"/>
          <ac:spMkLst>
            <pc:docMk/>
            <pc:sldMk cId="785521153" sldId="820"/>
            <ac:spMk id="2" creationId="{8F16A0D0-87EF-00F4-4BA5-91CA57DBF29D}"/>
          </ac:spMkLst>
        </pc:spChg>
        <pc:spChg chg="add del mod">
          <ac:chgData name="Kerry Adair" userId="bd88304f-e014-4026-992c-301a0817f52a" providerId="ADAL" clId="{28A45FC6-F5E4-4606-B0A9-F6A2DC5FF002}" dt="2022-08-23T18:58:15.706" v="4525"/>
          <ac:spMkLst>
            <pc:docMk/>
            <pc:sldMk cId="785521153" sldId="820"/>
            <ac:spMk id="9" creationId="{3C1DA238-3756-1720-37C4-4756CE480801}"/>
          </ac:spMkLst>
        </pc:spChg>
        <pc:spChg chg="add del mod">
          <ac:chgData name="Kerry Adair" userId="bd88304f-e014-4026-992c-301a0817f52a" providerId="ADAL" clId="{28A45FC6-F5E4-4606-B0A9-F6A2DC5FF002}" dt="2022-08-23T19:08:21.474" v="4552"/>
          <ac:spMkLst>
            <pc:docMk/>
            <pc:sldMk cId="785521153" sldId="820"/>
            <ac:spMk id="15" creationId="{C2870EE4-DD54-4EEC-1355-885FAAB26CDB}"/>
          </ac:spMkLst>
        </pc:spChg>
        <pc:grpChg chg="del">
          <ac:chgData name="Kerry Adair" userId="bd88304f-e014-4026-992c-301a0817f52a" providerId="ADAL" clId="{28A45FC6-F5E4-4606-B0A9-F6A2DC5FF002}" dt="2022-08-23T19:01:50.223" v="4528" actId="478"/>
          <ac:grpSpMkLst>
            <pc:docMk/>
            <pc:sldMk cId="785521153" sldId="820"/>
            <ac:grpSpMk id="93" creationId="{65A3F302-94AD-3FC7-08BE-1646E86C40CC}"/>
          </ac:grpSpMkLst>
        </pc:grpChg>
        <pc:graphicFrameChg chg="del mod modGraphic">
          <ac:chgData name="Kerry Adair" userId="bd88304f-e014-4026-992c-301a0817f52a" providerId="ADAL" clId="{28A45FC6-F5E4-4606-B0A9-F6A2DC5FF002}" dt="2022-08-23T18:58:11.658" v="4524" actId="478"/>
          <ac:graphicFrameMkLst>
            <pc:docMk/>
            <pc:sldMk cId="785521153" sldId="820"/>
            <ac:graphicFrameMk id="8" creationId="{477CBF7E-DADD-6A35-FBCC-4A7D87EB56DF}"/>
          </ac:graphicFrameMkLst>
        </pc:graphicFrameChg>
        <pc:graphicFrameChg chg="add mod modGraphic">
          <ac:chgData name="Kerry Adair" userId="bd88304f-e014-4026-992c-301a0817f52a" providerId="ADAL" clId="{28A45FC6-F5E4-4606-B0A9-F6A2DC5FF002}" dt="2022-08-23T19:09:17.215" v="4558" actId="1076"/>
          <ac:graphicFrameMkLst>
            <pc:docMk/>
            <pc:sldMk cId="785521153" sldId="820"/>
            <ac:graphicFrameMk id="16" creationId="{0113BEF4-59FA-348B-27A6-CECA64265099}"/>
          </ac:graphicFrameMkLst>
        </pc:graphicFrameChg>
        <pc:picChg chg="add del mod">
          <ac:chgData name="Kerry Adair" userId="bd88304f-e014-4026-992c-301a0817f52a" providerId="ADAL" clId="{28A45FC6-F5E4-4606-B0A9-F6A2DC5FF002}" dt="2022-08-23T19:08:11.523" v="4551" actId="478"/>
          <ac:picMkLst>
            <pc:docMk/>
            <pc:sldMk cId="785521153" sldId="820"/>
            <ac:picMk id="10" creationId="{48B3FAA9-6798-78F0-E3B1-75C166FED444}"/>
          </ac:picMkLst>
        </pc:picChg>
        <pc:picChg chg="add del mod">
          <ac:chgData name="Kerry Adair" userId="bd88304f-e014-4026-992c-301a0817f52a" providerId="ADAL" clId="{28A45FC6-F5E4-4606-B0A9-F6A2DC5FF002}" dt="2022-08-23T19:06:13.816" v="4540" actId="478"/>
          <ac:picMkLst>
            <pc:docMk/>
            <pc:sldMk cId="785521153" sldId="820"/>
            <ac:picMk id="12" creationId="{4C4FCF75-4CD2-ADB7-6514-CCF705AA5C55}"/>
          </ac:picMkLst>
        </pc:picChg>
        <pc:picChg chg="add mod">
          <ac:chgData name="Kerry Adair" userId="bd88304f-e014-4026-992c-301a0817f52a" providerId="ADAL" clId="{28A45FC6-F5E4-4606-B0A9-F6A2DC5FF002}" dt="2022-08-23T19:06:32.439" v="4544" actId="1076"/>
          <ac:picMkLst>
            <pc:docMk/>
            <pc:sldMk cId="785521153" sldId="820"/>
            <ac:picMk id="14" creationId="{39FBF51F-1B73-9DFB-C182-2F8DBDAD1CF4}"/>
          </ac:picMkLst>
        </pc:picChg>
      </pc:sldChg>
      <pc:sldChg chg="addSp delSp modSp add mod modClrScheme chgLayout">
        <pc:chgData name="Kerry Adair" userId="bd88304f-e014-4026-992c-301a0817f52a" providerId="ADAL" clId="{28A45FC6-F5E4-4606-B0A9-F6A2DC5FF002}" dt="2022-08-23T20:36:04.114" v="5281" actId="20577"/>
        <pc:sldMkLst>
          <pc:docMk/>
          <pc:sldMk cId="1402021822" sldId="821"/>
        </pc:sldMkLst>
        <pc:spChg chg="mod ord">
          <ac:chgData name="Kerry Adair" userId="bd88304f-e014-4026-992c-301a0817f52a" providerId="ADAL" clId="{28A45FC6-F5E4-4606-B0A9-F6A2DC5FF002}" dt="2022-08-23T20:36:04.114" v="5281" actId="20577"/>
          <ac:spMkLst>
            <pc:docMk/>
            <pc:sldMk cId="1402021822" sldId="821"/>
            <ac:spMk id="2" creationId="{8F16A0D0-87EF-00F4-4BA5-91CA57DBF29D}"/>
          </ac:spMkLst>
        </pc:spChg>
        <pc:spChg chg="mod ord">
          <ac:chgData name="Kerry Adair" userId="bd88304f-e014-4026-992c-301a0817f52a" providerId="ADAL" clId="{28A45FC6-F5E4-4606-B0A9-F6A2DC5FF002}" dt="2022-08-23T19:15:44.908" v="4574" actId="700"/>
          <ac:spMkLst>
            <pc:docMk/>
            <pc:sldMk cId="1402021822" sldId="821"/>
            <ac:spMk id="3" creationId="{6666E3D2-2AE6-1FC6-942C-0C4F321BAFD4}"/>
          </ac:spMkLst>
        </pc:spChg>
        <pc:spChg chg="mod ord">
          <ac:chgData name="Kerry Adair" userId="bd88304f-e014-4026-992c-301a0817f52a" providerId="ADAL" clId="{28A45FC6-F5E4-4606-B0A9-F6A2DC5FF002}" dt="2022-08-23T19:15:44.908" v="4574" actId="700"/>
          <ac:spMkLst>
            <pc:docMk/>
            <pc:sldMk cId="1402021822" sldId="821"/>
            <ac:spMk id="4" creationId="{B30AD86E-57BC-FB45-172C-A4AFA194EFFF}"/>
          </ac:spMkLst>
        </pc:spChg>
        <pc:spChg chg="mod ord">
          <ac:chgData name="Kerry Adair" userId="bd88304f-e014-4026-992c-301a0817f52a" providerId="ADAL" clId="{28A45FC6-F5E4-4606-B0A9-F6A2DC5FF002}" dt="2022-08-23T19:15:44.908" v="4574" actId="700"/>
          <ac:spMkLst>
            <pc:docMk/>
            <pc:sldMk cId="1402021822" sldId="821"/>
            <ac:spMk id="5" creationId="{C9A19477-5A4E-BE5D-2BD5-5F3FBBB056F7}"/>
          </ac:spMkLst>
        </pc:spChg>
        <pc:spChg chg="mod ord">
          <ac:chgData name="Kerry Adair" userId="bd88304f-e014-4026-992c-301a0817f52a" providerId="ADAL" clId="{28A45FC6-F5E4-4606-B0A9-F6A2DC5FF002}" dt="2022-08-23T19:15:44.908" v="4574" actId="700"/>
          <ac:spMkLst>
            <pc:docMk/>
            <pc:sldMk cId="1402021822" sldId="821"/>
            <ac:spMk id="7" creationId="{176C22B1-E8C4-0474-EF64-CD182152461A}"/>
          </ac:spMkLst>
        </pc:spChg>
        <pc:spChg chg="add mod ord">
          <ac:chgData name="Kerry Adair" userId="bd88304f-e014-4026-992c-301a0817f52a" providerId="ADAL" clId="{28A45FC6-F5E4-4606-B0A9-F6A2DC5FF002}" dt="2022-08-23T19:22:38.886" v="4762" actId="20577"/>
          <ac:spMkLst>
            <pc:docMk/>
            <pc:sldMk cId="1402021822" sldId="821"/>
            <ac:spMk id="9" creationId="{4FEEC5A9-F2F9-7DCF-2BE5-6290D2E54170}"/>
          </ac:spMkLst>
        </pc:spChg>
        <pc:spChg chg="add del mod">
          <ac:chgData name="Kerry Adair" userId="bd88304f-e014-4026-992c-301a0817f52a" providerId="ADAL" clId="{28A45FC6-F5E4-4606-B0A9-F6A2DC5FF002}" dt="2022-08-23T19:18:12.146" v="4594"/>
          <ac:spMkLst>
            <pc:docMk/>
            <pc:sldMk cId="1402021822" sldId="821"/>
            <ac:spMk id="11" creationId="{2E93C53F-B9EC-AD9A-27D0-D1D7C215370D}"/>
          </ac:spMkLst>
        </pc:spChg>
        <pc:graphicFrameChg chg="add mod modGraphic">
          <ac:chgData name="Kerry Adair" userId="bd88304f-e014-4026-992c-301a0817f52a" providerId="ADAL" clId="{28A45FC6-F5E4-4606-B0A9-F6A2DC5FF002}" dt="2022-08-23T19:24:01.177" v="4770" actId="14100"/>
          <ac:graphicFrameMkLst>
            <pc:docMk/>
            <pc:sldMk cId="1402021822" sldId="821"/>
            <ac:graphicFrameMk id="12" creationId="{053D1A30-0109-F199-E22B-B13A46CE100F}"/>
          </ac:graphicFrameMkLst>
        </pc:graphicFrameChg>
        <pc:graphicFrameChg chg="del mod ord modGraphic">
          <ac:chgData name="Kerry Adair" userId="bd88304f-e014-4026-992c-301a0817f52a" providerId="ADAL" clId="{28A45FC6-F5E4-4606-B0A9-F6A2DC5FF002}" dt="2022-08-23T19:16:59.516" v="4591" actId="478"/>
          <ac:graphicFrameMkLst>
            <pc:docMk/>
            <pc:sldMk cId="1402021822" sldId="821"/>
            <ac:graphicFrameMk id="16" creationId="{0113BEF4-59FA-348B-27A6-CECA64265099}"/>
          </ac:graphicFrameMkLst>
        </pc:graphicFrameChg>
        <pc:picChg chg="add del mod">
          <ac:chgData name="Kerry Adair" userId="bd88304f-e014-4026-992c-301a0817f52a" providerId="ADAL" clId="{28A45FC6-F5E4-4606-B0A9-F6A2DC5FF002}" dt="2022-08-23T19:16:02.640" v="4577" actId="478"/>
          <ac:picMkLst>
            <pc:docMk/>
            <pc:sldMk cId="1402021822" sldId="821"/>
            <ac:picMk id="8" creationId="{AC84F423-633E-87D2-6CFA-474AE18E200F}"/>
          </ac:picMkLst>
        </pc:picChg>
        <pc:picChg chg="del">
          <ac:chgData name="Kerry Adair" userId="bd88304f-e014-4026-992c-301a0817f52a" providerId="ADAL" clId="{28A45FC6-F5E4-4606-B0A9-F6A2DC5FF002}" dt="2022-08-23T19:16:56.600" v="4590" actId="478"/>
          <ac:picMkLst>
            <pc:docMk/>
            <pc:sldMk cId="1402021822" sldId="821"/>
            <ac:picMk id="14" creationId="{39FBF51F-1B73-9DFB-C182-2F8DBDAD1CF4}"/>
          </ac:picMkLst>
        </pc:picChg>
        <pc:picChg chg="add mod">
          <ac:chgData name="Kerry Adair" userId="bd88304f-e014-4026-992c-301a0817f52a" providerId="ADAL" clId="{28A45FC6-F5E4-4606-B0A9-F6A2DC5FF002}" dt="2022-08-23T19:24:22.824" v="4772" actId="1076"/>
          <ac:picMkLst>
            <pc:docMk/>
            <pc:sldMk cId="1402021822" sldId="821"/>
            <ac:picMk id="15" creationId="{3C898102-5146-489C-A6D9-EB64141B995F}"/>
          </ac:picMkLst>
        </pc:picChg>
      </pc:sldChg>
      <pc:sldChg chg="add del ord">
        <pc:chgData name="Kerry Adair" userId="bd88304f-e014-4026-992c-301a0817f52a" providerId="ADAL" clId="{28A45FC6-F5E4-4606-B0A9-F6A2DC5FF002}" dt="2022-08-23T19:26:21.464" v="4777" actId="2696"/>
        <pc:sldMkLst>
          <pc:docMk/>
          <pc:sldMk cId="509137712" sldId="822"/>
        </pc:sldMkLst>
      </pc:sldChg>
      <pc:sldChg chg="addSp delSp modSp add mod">
        <pc:chgData name="Kerry Adair" userId="bd88304f-e014-4026-992c-301a0817f52a" providerId="ADAL" clId="{28A45FC6-F5E4-4606-B0A9-F6A2DC5FF002}" dt="2022-08-23T20:36:21.665" v="5283" actId="20577"/>
        <pc:sldMkLst>
          <pc:docMk/>
          <pc:sldMk cId="2538081693" sldId="822"/>
        </pc:sldMkLst>
        <pc:spChg chg="mod">
          <ac:chgData name="Kerry Adair" userId="bd88304f-e014-4026-992c-301a0817f52a" providerId="ADAL" clId="{28A45FC6-F5E4-4606-B0A9-F6A2DC5FF002}" dt="2022-08-23T20:36:21.665" v="5283" actId="20577"/>
          <ac:spMkLst>
            <pc:docMk/>
            <pc:sldMk cId="2538081693" sldId="822"/>
            <ac:spMk id="2" creationId="{8F16A0D0-87EF-00F4-4BA5-91CA57DBF29D}"/>
          </ac:spMkLst>
        </pc:spChg>
        <pc:graphicFrameChg chg="modGraphic">
          <ac:chgData name="Kerry Adair" userId="bd88304f-e014-4026-992c-301a0817f52a" providerId="ADAL" clId="{28A45FC6-F5E4-4606-B0A9-F6A2DC5FF002}" dt="2022-08-23T19:28:39.540" v="4921" actId="20577"/>
          <ac:graphicFrameMkLst>
            <pc:docMk/>
            <pc:sldMk cId="2538081693" sldId="822"/>
            <ac:graphicFrameMk id="12" creationId="{053D1A30-0109-F199-E22B-B13A46CE100F}"/>
          </ac:graphicFrameMkLst>
        </pc:graphicFrameChg>
        <pc:picChg chg="add mod">
          <ac:chgData name="Kerry Adair" userId="bd88304f-e014-4026-992c-301a0817f52a" providerId="ADAL" clId="{28A45FC6-F5E4-4606-B0A9-F6A2DC5FF002}" dt="2022-08-23T19:31:43.653" v="4930" actId="1076"/>
          <ac:picMkLst>
            <pc:docMk/>
            <pc:sldMk cId="2538081693" sldId="822"/>
            <ac:picMk id="8" creationId="{FEAC7A19-9DFC-9D50-4F65-C3210FADC4DB}"/>
          </ac:picMkLst>
        </pc:picChg>
        <pc:picChg chg="del">
          <ac:chgData name="Kerry Adair" userId="bd88304f-e014-4026-992c-301a0817f52a" providerId="ADAL" clId="{28A45FC6-F5E4-4606-B0A9-F6A2DC5FF002}" dt="2022-08-23T19:26:53.408" v="4779" actId="478"/>
          <ac:picMkLst>
            <pc:docMk/>
            <pc:sldMk cId="2538081693" sldId="822"/>
            <ac:picMk id="15" creationId="{3C898102-5146-489C-A6D9-EB64141B995F}"/>
          </ac:picMkLst>
        </pc:picChg>
      </pc:sldChg>
      <pc:sldChg chg="modSp add mod ord">
        <pc:chgData name="Kerry Adair" userId="bd88304f-e014-4026-992c-301a0817f52a" providerId="ADAL" clId="{28A45FC6-F5E4-4606-B0A9-F6A2DC5FF002}" dt="2022-08-23T20:36:35.702" v="5285" actId="20577"/>
        <pc:sldMkLst>
          <pc:docMk/>
          <pc:sldMk cId="1520279105" sldId="823"/>
        </pc:sldMkLst>
        <pc:spChg chg="mod">
          <ac:chgData name="Kerry Adair" userId="bd88304f-e014-4026-992c-301a0817f52a" providerId="ADAL" clId="{28A45FC6-F5E4-4606-B0A9-F6A2DC5FF002}" dt="2022-08-23T20:36:35.702" v="5285" actId="20577"/>
          <ac:spMkLst>
            <pc:docMk/>
            <pc:sldMk cId="1520279105" sldId="823"/>
            <ac:spMk id="2" creationId="{8F16A0D0-87EF-00F4-4BA5-91CA57DBF29D}"/>
          </ac:spMkLst>
        </pc:spChg>
      </pc:sldChg>
      <pc:sldChg chg="modSp add mod ord">
        <pc:chgData name="Kerry Adair" userId="bd88304f-e014-4026-992c-301a0817f52a" providerId="ADAL" clId="{28A45FC6-F5E4-4606-B0A9-F6A2DC5FF002}" dt="2022-08-23T20:36:53.966" v="5289" actId="20577"/>
        <pc:sldMkLst>
          <pc:docMk/>
          <pc:sldMk cId="3271772317" sldId="824"/>
        </pc:sldMkLst>
        <pc:spChg chg="mod">
          <ac:chgData name="Kerry Adair" userId="bd88304f-e014-4026-992c-301a0817f52a" providerId="ADAL" clId="{28A45FC6-F5E4-4606-B0A9-F6A2DC5FF002}" dt="2022-08-23T20:36:53.966" v="5289" actId="20577"/>
          <ac:spMkLst>
            <pc:docMk/>
            <pc:sldMk cId="3271772317" sldId="824"/>
            <ac:spMk id="2" creationId="{8F16A0D0-87EF-00F4-4BA5-91CA57DBF29D}"/>
          </ac:spMkLst>
        </pc:spChg>
      </pc:sldChg>
      <pc:sldChg chg="modSp add mod ord">
        <pc:chgData name="Kerry Adair" userId="bd88304f-e014-4026-992c-301a0817f52a" providerId="ADAL" clId="{28A45FC6-F5E4-4606-B0A9-F6A2DC5FF002}" dt="2022-08-23T20:37:08.786" v="5293" actId="20577"/>
        <pc:sldMkLst>
          <pc:docMk/>
          <pc:sldMk cId="382019575" sldId="825"/>
        </pc:sldMkLst>
        <pc:spChg chg="mod">
          <ac:chgData name="Kerry Adair" userId="bd88304f-e014-4026-992c-301a0817f52a" providerId="ADAL" clId="{28A45FC6-F5E4-4606-B0A9-F6A2DC5FF002}" dt="2022-08-23T20:37:08.786" v="5293" actId="20577"/>
          <ac:spMkLst>
            <pc:docMk/>
            <pc:sldMk cId="382019575" sldId="825"/>
            <ac:spMk id="2" creationId="{8F16A0D0-87EF-00F4-4BA5-91CA57DBF29D}"/>
          </ac:spMkLst>
        </pc:spChg>
      </pc:sldChg>
      <pc:sldChg chg="addSp delSp modSp add mod ord">
        <pc:chgData name="Kerry Adair" userId="bd88304f-e014-4026-992c-301a0817f52a" providerId="ADAL" clId="{28A45FC6-F5E4-4606-B0A9-F6A2DC5FF002}" dt="2022-08-23T20:36:42.838" v="5287" actId="20577"/>
        <pc:sldMkLst>
          <pc:docMk/>
          <pc:sldMk cId="2390388356" sldId="826"/>
        </pc:sldMkLst>
        <pc:spChg chg="mod">
          <ac:chgData name="Kerry Adair" userId="bd88304f-e014-4026-992c-301a0817f52a" providerId="ADAL" clId="{28A45FC6-F5E4-4606-B0A9-F6A2DC5FF002}" dt="2022-08-23T20:36:42.838" v="5287" actId="20577"/>
          <ac:spMkLst>
            <pc:docMk/>
            <pc:sldMk cId="2390388356" sldId="826"/>
            <ac:spMk id="5" creationId="{35F3FEAD-F4CF-3F69-C485-AACA185A185D}"/>
          </ac:spMkLst>
        </pc:spChg>
        <pc:spChg chg="mod">
          <ac:chgData name="Kerry Adair" userId="bd88304f-e014-4026-992c-301a0817f52a" providerId="ADAL" clId="{28A45FC6-F5E4-4606-B0A9-F6A2DC5FF002}" dt="2022-08-23T19:37:57.290" v="4951" actId="20577"/>
          <ac:spMkLst>
            <pc:docMk/>
            <pc:sldMk cId="2390388356" sldId="826"/>
            <ac:spMk id="6" creationId="{5BB5BF90-2880-B024-DB6F-0B18E31F7549}"/>
          </ac:spMkLst>
        </pc:spChg>
        <pc:spChg chg="add del mod">
          <ac:chgData name="Kerry Adair" userId="bd88304f-e014-4026-992c-301a0817f52a" providerId="ADAL" clId="{28A45FC6-F5E4-4606-B0A9-F6A2DC5FF002}" dt="2022-08-23T19:38:46.482" v="4953"/>
          <ac:spMkLst>
            <pc:docMk/>
            <pc:sldMk cId="2390388356" sldId="826"/>
            <ac:spMk id="7" creationId="{42B2F431-9823-00FA-BA01-2899B8F4A678}"/>
          </ac:spMkLst>
        </pc:spChg>
        <pc:spChg chg="add del mod">
          <ac:chgData name="Kerry Adair" userId="bd88304f-e014-4026-992c-301a0817f52a" providerId="ADAL" clId="{28A45FC6-F5E4-4606-B0A9-F6A2DC5FF002}" dt="2022-08-23T19:43:56.805" v="4962" actId="22"/>
          <ac:spMkLst>
            <pc:docMk/>
            <pc:sldMk cId="2390388356" sldId="826"/>
            <ac:spMk id="15" creationId="{EA9EFE02-A0B7-3C5D-1C90-84A7F3AADC50}"/>
          </ac:spMkLst>
        </pc:spChg>
        <pc:grpChg chg="del">
          <ac:chgData name="Kerry Adair" userId="bd88304f-e014-4026-992c-301a0817f52a" providerId="ADAL" clId="{28A45FC6-F5E4-4606-B0A9-F6A2DC5FF002}" dt="2022-08-23T19:38:53.330" v="4955" actId="478"/>
          <ac:grpSpMkLst>
            <pc:docMk/>
            <pc:sldMk cId="2390388356" sldId="826"/>
            <ac:grpSpMk id="8" creationId="{BB88779F-3625-6A41-BB9C-77B4C7162130}"/>
          </ac:grpSpMkLst>
        </pc:grpChg>
        <pc:picChg chg="add mod">
          <ac:chgData name="Kerry Adair" userId="bd88304f-e014-4026-992c-301a0817f52a" providerId="ADAL" clId="{28A45FC6-F5E4-4606-B0A9-F6A2DC5FF002}" dt="2022-08-23T19:44:05.306" v="4963" actId="14100"/>
          <ac:picMkLst>
            <pc:docMk/>
            <pc:sldMk cId="2390388356" sldId="826"/>
            <ac:picMk id="11" creationId="{27A101A7-8D3E-9F7D-9497-25BAFA868C96}"/>
          </ac:picMkLst>
        </pc:picChg>
        <pc:picChg chg="add mod ord">
          <ac:chgData name="Kerry Adair" userId="bd88304f-e014-4026-992c-301a0817f52a" providerId="ADAL" clId="{28A45FC6-F5E4-4606-B0A9-F6A2DC5FF002}" dt="2022-08-23T19:43:56.805" v="4962" actId="22"/>
          <ac:picMkLst>
            <pc:docMk/>
            <pc:sldMk cId="2390388356" sldId="826"/>
            <ac:picMk id="66569" creationId="{38943AA4-206B-A083-F6A8-0D2A5661E6F9}"/>
          </ac:picMkLst>
        </pc:picChg>
        <pc:picChg chg="del">
          <ac:chgData name="Kerry Adair" userId="bd88304f-e014-4026-992c-301a0817f52a" providerId="ADAL" clId="{28A45FC6-F5E4-4606-B0A9-F6A2DC5FF002}" dt="2022-08-23T19:38:35.559" v="4952" actId="478"/>
          <ac:picMkLst>
            <pc:docMk/>
            <pc:sldMk cId="2390388356" sldId="826"/>
            <ac:picMk id="66570" creationId="{108D6A23-020F-D0AB-8AD3-799F166578A1}"/>
          </ac:picMkLst>
        </pc:picChg>
        <pc:picChg chg="del">
          <ac:chgData name="Kerry Adair" userId="bd88304f-e014-4026-992c-301a0817f52a" providerId="ADAL" clId="{28A45FC6-F5E4-4606-B0A9-F6A2DC5FF002}" dt="2022-08-23T19:39:12.267" v="4958" actId="478"/>
          <ac:picMkLst>
            <pc:docMk/>
            <pc:sldMk cId="2390388356" sldId="826"/>
            <ac:picMk id="66573" creationId="{B8377FEE-56F1-7E2E-0530-58D950AC919E}"/>
          </ac:picMkLst>
        </pc:picChg>
      </pc:sldChg>
      <pc:sldChg chg="addSp delSp modSp add mod ord">
        <pc:chgData name="Kerry Adair" userId="bd88304f-e014-4026-992c-301a0817f52a" providerId="ADAL" clId="{28A45FC6-F5E4-4606-B0A9-F6A2DC5FF002}" dt="2022-08-23T20:37:02.297" v="5291" actId="20577"/>
        <pc:sldMkLst>
          <pc:docMk/>
          <pc:sldMk cId="55253969" sldId="827"/>
        </pc:sldMkLst>
        <pc:spChg chg="mod">
          <ac:chgData name="Kerry Adair" userId="bd88304f-e014-4026-992c-301a0817f52a" providerId="ADAL" clId="{28A45FC6-F5E4-4606-B0A9-F6A2DC5FF002}" dt="2022-08-23T20:37:02.297" v="5291" actId="20577"/>
          <ac:spMkLst>
            <pc:docMk/>
            <pc:sldMk cId="55253969" sldId="827"/>
            <ac:spMk id="5" creationId="{35F3FEAD-F4CF-3F69-C485-AACA185A185D}"/>
          </ac:spMkLst>
        </pc:spChg>
        <pc:spChg chg="mod">
          <ac:chgData name="Kerry Adair" userId="bd88304f-e014-4026-992c-301a0817f52a" providerId="ADAL" clId="{28A45FC6-F5E4-4606-B0A9-F6A2DC5FF002}" dt="2022-08-23T19:51:06.823" v="5001" actId="20577"/>
          <ac:spMkLst>
            <pc:docMk/>
            <pc:sldMk cId="55253969" sldId="827"/>
            <ac:spMk id="6" creationId="{5BB5BF90-2880-B024-DB6F-0B18E31F7549}"/>
          </ac:spMkLst>
        </pc:spChg>
        <pc:spChg chg="add del mod">
          <ac:chgData name="Kerry Adair" userId="bd88304f-e014-4026-992c-301a0817f52a" providerId="ADAL" clId="{28A45FC6-F5E4-4606-B0A9-F6A2DC5FF002}" dt="2022-08-23T19:50:39.289" v="4994"/>
          <ac:spMkLst>
            <pc:docMk/>
            <pc:sldMk cId="55253969" sldId="827"/>
            <ac:spMk id="7" creationId="{5F59669F-48CC-F8A4-5462-D615685FA48F}"/>
          </ac:spMkLst>
        </pc:spChg>
        <pc:spChg chg="add del mod">
          <ac:chgData name="Kerry Adair" userId="bd88304f-e014-4026-992c-301a0817f52a" providerId="ADAL" clId="{28A45FC6-F5E4-4606-B0A9-F6A2DC5FF002}" dt="2022-08-23T19:53:42.142" v="5004" actId="22"/>
          <ac:spMkLst>
            <pc:docMk/>
            <pc:sldMk cId="55253969" sldId="827"/>
            <ac:spMk id="9" creationId="{7D602C53-1BC2-DC34-17DE-10EBA581AEAA}"/>
          </ac:spMkLst>
        </pc:spChg>
        <pc:picChg chg="add mod">
          <ac:chgData name="Kerry Adair" userId="bd88304f-e014-4026-992c-301a0817f52a" providerId="ADAL" clId="{28A45FC6-F5E4-4606-B0A9-F6A2DC5FF002}" dt="2022-08-23T19:50:56.654" v="4996" actId="14100"/>
          <ac:picMkLst>
            <pc:docMk/>
            <pc:sldMk cId="55253969" sldId="827"/>
            <ac:picMk id="8" creationId="{9F3DDE9F-DF75-F3DC-9DA6-FD0C08A9B2D8}"/>
          </ac:picMkLst>
        </pc:picChg>
        <pc:picChg chg="del">
          <ac:chgData name="Kerry Adair" userId="bd88304f-e014-4026-992c-301a0817f52a" providerId="ADAL" clId="{28A45FC6-F5E4-4606-B0A9-F6A2DC5FF002}" dt="2022-08-23T19:50:17.870" v="4993" actId="478"/>
          <ac:picMkLst>
            <pc:docMk/>
            <pc:sldMk cId="55253969" sldId="827"/>
            <ac:picMk id="11" creationId="{27A101A7-8D3E-9F7D-9497-25BAFA868C96}"/>
          </ac:picMkLst>
        </pc:picChg>
        <pc:picChg chg="add mod ord">
          <ac:chgData name="Kerry Adair" userId="bd88304f-e014-4026-992c-301a0817f52a" providerId="ADAL" clId="{28A45FC6-F5E4-4606-B0A9-F6A2DC5FF002}" dt="2022-08-23T19:53:42.142" v="5004" actId="22"/>
          <ac:picMkLst>
            <pc:docMk/>
            <pc:sldMk cId="55253969" sldId="827"/>
            <ac:picMk id="12" creationId="{2204AD4B-7F1E-4622-B4B2-1F242FD2243F}"/>
          </ac:picMkLst>
        </pc:picChg>
        <pc:picChg chg="del">
          <ac:chgData name="Kerry Adair" userId="bd88304f-e014-4026-992c-301a0817f52a" providerId="ADAL" clId="{28A45FC6-F5E4-4606-B0A9-F6A2DC5FF002}" dt="2022-08-23T19:51:13.021" v="5002" actId="478"/>
          <ac:picMkLst>
            <pc:docMk/>
            <pc:sldMk cId="55253969" sldId="827"/>
            <ac:picMk id="66569" creationId="{38943AA4-206B-A083-F6A8-0D2A5661E6F9}"/>
          </ac:picMkLst>
        </pc:picChg>
      </pc:sldChg>
      <pc:sldChg chg="addSp delSp modSp add mod ord">
        <pc:chgData name="Kerry Adair" userId="bd88304f-e014-4026-992c-301a0817f52a" providerId="ADAL" clId="{28A45FC6-F5E4-4606-B0A9-F6A2DC5FF002}" dt="2022-08-23T20:37:16.408" v="5295" actId="20577"/>
        <pc:sldMkLst>
          <pc:docMk/>
          <pc:sldMk cId="3725342508" sldId="828"/>
        </pc:sldMkLst>
        <pc:spChg chg="mod">
          <ac:chgData name="Kerry Adair" userId="bd88304f-e014-4026-992c-301a0817f52a" providerId="ADAL" clId="{28A45FC6-F5E4-4606-B0A9-F6A2DC5FF002}" dt="2022-08-23T20:37:16.408" v="5295" actId="20577"/>
          <ac:spMkLst>
            <pc:docMk/>
            <pc:sldMk cId="3725342508" sldId="828"/>
            <ac:spMk id="5" creationId="{35F3FEAD-F4CF-3F69-C485-AACA185A185D}"/>
          </ac:spMkLst>
        </pc:spChg>
        <pc:spChg chg="mod">
          <ac:chgData name="Kerry Adair" userId="bd88304f-e014-4026-992c-301a0817f52a" providerId="ADAL" clId="{28A45FC6-F5E4-4606-B0A9-F6A2DC5FF002}" dt="2022-08-23T19:55:57.685" v="5018" actId="20577"/>
          <ac:spMkLst>
            <pc:docMk/>
            <pc:sldMk cId="3725342508" sldId="828"/>
            <ac:spMk id="6" creationId="{5BB5BF90-2880-B024-DB6F-0B18E31F7549}"/>
          </ac:spMkLst>
        </pc:spChg>
        <pc:spChg chg="add del mod">
          <ac:chgData name="Kerry Adair" userId="bd88304f-e014-4026-992c-301a0817f52a" providerId="ADAL" clId="{28A45FC6-F5E4-4606-B0A9-F6A2DC5FF002}" dt="2022-08-23T19:55:39.327" v="5010"/>
          <ac:spMkLst>
            <pc:docMk/>
            <pc:sldMk cId="3725342508" sldId="828"/>
            <ac:spMk id="7" creationId="{8401E43D-0E12-67F7-69AE-4AC334B52EAD}"/>
          </ac:spMkLst>
        </pc:spChg>
        <pc:spChg chg="add del mod">
          <ac:chgData name="Kerry Adair" userId="bd88304f-e014-4026-992c-301a0817f52a" providerId="ADAL" clId="{28A45FC6-F5E4-4606-B0A9-F6A2DC5FF002}" dt="2022-08-23T19:58:28.511" v="5021" actId="22"/>
          <ac:spMkLst>
            <pc:docMk/>
            <pc:sldMk cId="3725342508" sldId="828"/>
            <ac:spMk id="10" creationId="{16CF3A29-37CE-FD0F-7EFD-462DFEE5FF04}"/>
          </ac:spMkLst>
        </pc:spChg>
        <pc:picChg chg="del">
          <ac:chgData name="Kerry Adair" userId="bd88304f-e014-4026-992c-301a0817f52a" providerId="ADAL" clId="{28A45FC6-F5E4-4606-B0A9-F6A2DC5FF002}" dt="2022-08-23T19:55:16.250" v="5009" actId="478"/>
          <ac:picMkLst>
            <pc:docMk/>
            <pc:sldMk cId="3725342508" sldId="828"/>
            <ac:picMk id="8" creationId="{9F3DDE9F-DF75-F3DC-9DA6-FD0C08A9B2D8}"/>
          </ac:picMkLst>
        </pc:picChg>
        <pc:picChg chg="add mod">
          <ac:chgData name="Kerry Adair" userId="bd88304f-e014-4026-992c-301a0817f52a" providerId="ADAL" clId="{28A45FC6-F5E4-4606-B0A9-F6A2DC5FF002}" dt="2022-08-23T19:55:45.957" v="5011" actId="14100"/>
          <ac:picMkLst>
            <pc:docMk/>
            <pc:sldMk cId="3725342508" sldId="828"/>
            <ac:picMk id="9" creationId="{C721DFB7-DAEB-BA21-EE3C-6A7585FF6300}"/>
          </ac:picMkLst>
        </pc:picChg>
        <pc:picChg chg="del">
          <ac:chgData name="Kerry Adair" userId="bd88304f-e014-4026-992c-301a0817f52a" providerId="ADAL" clId="{28A45FC6-F5E4-4606-B0A9-F6A2DC5FF002}" dt="2022-08-23T19:56:06.748" v="5019" actId="478"/>
          <ac:picMkLst>
            <pc:docMk/>
            <pc:sldMk cId="3725342508" sldId="828"/>
            <ac:picMk id="12" creationId="{2204AD4B-7F1E-4622-B4B2-1F242FD2243F}"/>
          </ac:picMkLst>
        </pc:picChg>
        <pc:picChg chg="add mod ord">
          <ac:chgData name="Kerry Adair" userId="bd88304f-e014-4026-992c-301a0817f52a" providerId="ADAL" clId="{28A45FC6-F5E4-4606-B0A9-F6A2DC5FF002}" dt="2022-08-23T19:58:28.511" v="5021" actId="22"/>
          <ac:picMkLst>
            <pc:docMk/>
            <pc:sldMk cId="3725342508" sldId="828"/>
            <ac:picMk id="13" creationId="{818FCAEA-3F0D-D10E-7BE5-4682EA701B53}"/>
          </ac:picMkLst>
        </pc:picChg>
      </pc:sldChg>
      <pc:sldChg chg="addSp delSp modSp add mod ord">
        <pc:chgData name="Kerry Adair" userId="bd88304f-e014-4026-992c-301a0817f52a" providerId="ADAL" clId="{28A45FC6-F5E4-4606-B0A9-F6A2DC5FF002}" dt="2022-08-23T20:25:39.653" v="5193"/>
        <pc:sldMkLst>
          <pc:docMk/>
          <pc:sldMk cId="3527803844" sldId="829"/>
        </pc:sldMkLst>
        <pc:spChg chg="add del mod">
          <ac:chgData name="Kerry Adair" userId="bd88304f-e014-4026-992c-301a0817f52a" providerId="ADAL" clId="{28A45FC6-F5E4-4606-B0A9-F6A2DC5FF002}" dt="2022-08-23T20:16:28.065" v="5143" actId="22"/>
          <ac:spMkLst>
            <pc:docMk/>
            <pc:sldMk cId="3527803844" sldId="829"/>
            <ac:spMk id="2" creationId="{1CBA8540-F029-2714-1890-FCDF816D6621}"/>
          </ac:spMkLst>
        </pc:spChg>
        <pc:spChg chg="mod">
          <ac:chgData name="Kerry Adair" userId="bd88304f-e014-4026-992c-301a0817f52a" providerId="ADAL" clId="{28A45FC6-F5E4-4606-B0A9-F6A2DC5FF002}" dt="2022-08-23T20:06:31.922" v="5140"/>
          <ac:spMkLst>
            <pc:docMk/>
            <pc:sldMk cId="3527803844" sldId="829"/>
            <ac:spMk id="3" creationId="{33C38145-A741-B934-F385-D645BF1A8256}"/>
          </ac:spMkLst>
        </pc:spChg>
        <pc:spChg chg="add del mod">
          <ac:chgData name="Kerry Adair" userId="bd88304f-e014-4026-992c-301a0817f52a" providerId="ADAL" clId="{28A45FC6-F5E4-4606-B0A9-F6A2DC5FF002}" dt="2022-08-23T20:18:13.813" v="5146" actId="22"/>
          <ac:spMkLst>
            <pc:docMk/>
            <pc:sldMk cId="3527803844" sldId="829"/>
            <ac:spMk id="9" creationId="{ABAFF014-786A-A91B-E998-C7CBCF7D1E60}"/>
          </ac:spMkLst>
        </pc:spChg>
        <pc:picChg chg="add mod ord">
          <ac:chgData name="Kerry Adair" userId="bd88304f-e014-4026-992c-301a0817f52a" providerId="ADAL" clId="{28A45FC6-F5E4-4606-B0A9-F6A2DC5FF002}" dt="2022-08-23T20:16:28.065" v="5143" actId="22"/>
          <ac:picMkLst>
            <pc:docMk/>
            <pc:sldMk cId="3527803844" sldId="829"/>
            <ac:picMk id="8" creationId="{FAD3C9E4-4691-F6C4-F8CA-EC689B690454}"/>
          </ac:picMkLst>
        </pc:picChg>
        <pc:picChg chg="add mod ord">
          <ac:chgData name="Kerry Adair" userId="bd88304f-e014-4026-992c-301a0817f52a" providerId="ADAL" clId="{28A45FC6-F5E4-4606-B0A9-F6A2DC5FF002}" dt="2022-08-23T20:18:13.813" v="5146" actId="22"/>
          <ac:picMkLst>
            <pc:docMk/>
            <pc:sldMk cId="3527803844" sldId="829"/>
            <ac:picMk id="11" creationId="{4FBA62F3-1A33-0AC1-314D-7BEFA7E8E7D3}"/>
          </ac:picMkLst>
        </pc:picChg>
        <pc:picChg chg="del">
          <ac:chgData name="Kerry Adair" userId="bd88304f-e014-4026-992c-301a0817f52a" providerId="ADAL" clId="{28A45FC6-F5E4-4606-B0A9-F6A2DC5FF002}" dt="2022-08-23T20:16:03.467" v="5141" actId="478"/>
          <ac:picMkLst>
            <pc:docMk/>
            <pc:sldMk cId="3527803844" sldId="829"/>
            <ac:picMk id="15" creationId="{0C04D556-5E2C-DD9E-30F0-E0C4F92DBD4C}"/>
          </ac:picMkLst>
        </pc:picChg>
        <pc:picChg chg="del">
          <ac:chgData name="Kerry Adair" userId="bd88304f-e014-4026-992c-301a0817f52a" providerId="ADAL" clId="{28A45FC6-F5E4-4606-B0A9-F6A2DC5FF002}" dt="2022-08-23T20:18:02.979" v="5144" actId="478"/>
          <ac:picMkLst>
            <pc:docMk/>
            <pc:sldMk cId="3527803844" sldId="829"/>
            <ac:picMk id="17" creationId="{6DCC5C35-64FA-42F3-81C5-3CBE8753A169}"/>
          </ac:picMkLst>
        </pc:picChg>
      </pc:sldChg>
      <pc:sldChg chg="modSp add mod ord">
        <pc:chgData name="Kerry Adair" userId="bd88304f-e014-4026-992c-301a0817f52a" providerId="ADAL" clId="{28A45FC6-F5E4-4606-B0A9-F6A2DC5FF002}" dt="2022-08-23T20:05:34.326" v="5139" actId="20577"/>
        <pc:sldMkLst>
          <pc:docMk/>
          <pc:sldMk cId="4073504105" sldId="830"/>
        </pc:sldMkLst>
        <pc:spChg chg="mod">
          <ac:chgData name="Kerry Adair" userId="bd88304f-e014-4026-992c-301a0817f52a" providerId="ADAL" clId="{28A45FC6-F5E4-4606-B0A9-F6A2DC5FF002}" dt="2022-08-23T20:05:18.861" v="5105"/>
          <ac:spMkLst>
            <pc:docMk/>
            <pc:sldMk cId="4073504105" sldId="830"/>
            <ac:spMk id="5" creationId="{D6AF0848-673C-5220-2F65-EB85B05FDCCB}"/>
          </ac:spMkLst>
        </pc:spChg>
        <pc:spChg chg="mod">
          <ac:chgData name="Kerry Adair" userId="bd88304f-e014-4026-992c-301a0817f52a" providerId="ADAL" clId="{28A45FC6-F5E4-4606-B0A9-F6A2DC5FF002}" dt="2022-08-23T20:05:34.326" v="5139" actId="20577"/>
          <ac:spMkLst>
            <pc:docMk/>
            <pc:sldMk cId="4073504105" sldId="830"/>
            <ac:spMk id="6" creationId="{747F350E-B42C-073A-3914-622DEE544B5A}"/>
          </ac:spMkLst>
        </pc:spChg>
      </pc:sldChg>
      <pc:sldChg chg="addSp delSp modSp add mod ord modClrScheme chgLayout">
        <pc:chgData name="Kerry Adair" userId="bd88304f-e014-4026-992c-301a0817f52a" providerId="ADAL" clId="{28A45FC6-F5E4-4606-B0A9-F6A2DC5FF002}" dt="2022-08-23T20:24:19.540" v="5189" actId="20577"/>
        <pc:sldMkLst>
          <pc:docMk/>
          <pc:sldMk cId="2717473009" sldId="831"/>
        </pc:sldMkLst>
        <pc:spChg chg="mod ord">
          <ac:chgData name="Kerry Adair" userId="bd88304f-e014-4026-992c-301a0817f52a" providerId="ADAL" clId="{28A45FC6-F5E4-4606-B0A9-F6A2DC5FF002}" dt="2022-08-23T20:23:03.597" v="5171" actId="700"/>
          <ac:spMkLst>
            <pc:docMk/>
            <pc:sldMk cId="2717473009" sldId="831"/>
            <ac:spMk id="2" creationId="{50385A60-5232-8423-7DD6-3833D7CABFCA}"/>
          </ac:spMkLst>
        </pc:spChg>
        <pc:spChg chg="mod ord">
          <ac:chgData name="Kerry Adair" userId="bd88304f-e014-4026-992c-301a0817f52a" providerId="ADAL" clId="{28A45FC6-F5E4-4606-B0A9-F6A2DC5FF002}" dt="2022-08-23T20:23:03.597" v="5171" actId="700"/>
          <ac:spMkLst>
            <pc:docMk/>
            <pc:sldMk cId="2717473009" sldId="831"/>
            <ac:spMk id="3" creationId="{D315BEFA-EE65-477B-84A4-B42714CF3578}"/>
          </ac:spMkLst>
        </pc:spChg>
        <pc:spChg chg="mod ord">
          <ac:chgData name="Kerry Adair" userId="bd88304f-e014-4026-992c-301a0817f52a" providerId="ADAL" clId="{28A45FC6-F5E4-4606-B0A9-F6A2DC5FF002}" dt="2022-08-23T20:23:03.597" v="5171" actId="700"/>
          <ac:spMkLst>
            <pc:docMk/>
            <pc:sldMk cId="2717473009" sldId="831"/>
            <ac:spMk id="4" creationId="{6BA0FC9E-B803-F766-DD17-A397DD183733}"/>
          </ac:spMkLst>
        </pc:spChg>
        <pc:spChg chg="mod ord">
          <ac:chgData name="Kerry Adair" userId="bd88304f-e014-4026-992c-301a0817f52a" providerId="ADAL" clId="{28A45FC6-F5E4-4606-B0A9-F6A2DC5FF002}" dt="2022-08-23T20:23:03.597" v="5171" actId="700"/>
          <ac:spMkLst>
            <pc:docMk/>
            <pc:sldMk cId="2717473009" sldId="831"/>
            <ac:spMk id="5" creationId="{D5C445E1-AC84-B1EA-2158-5D3D332CEE54}"/>
          </ac:spMkLst>
        </pc:spChg>
        <pc:spChg chg="add del mod">
          <ac:chgData name="Kerry Adair" userId="bd88304f-e014-4026-992c-301a0817f52a" providerId="ADAL" clId="{28A45FC6-F5E4-4606-B0A9-F6A2DC5FF002}" dt="2022-08-23T20:22:59.295" v="5170" actId="478"/>
          <ac:spMkLst>
            <pc:docMk/>
            <pc:sldMk cId="2717473009" sldId="831"/>
            <ac:spMk id="6" creationId="{34122168-37D4-3436-6C02-8928F0DA43BE}"/>
          </ac:spMkLst>
        </pc:spChg>
        <pc:spChg chg="mod ord">
          <ac:chgData name="Kerry Adair" userId="bd88304f-e014-4026-992c-301a0817f52a" providerId="ADAL" clId="{28A45FC6-F5E4-4606-B0A9-F6A2DC5FF002}" dt="2022-08-23T20:24:19.540" v="5189" actId="20577"/>
          <ac:spMkLst>
            <pc:docMk/>
            <pc:sldMk cId="2717473009" sldId="831"/>
            <ac:spMk id="7" creationId="{661F421E-2A21-D053-6FF1-17168909A99F}"/>
          </ac:spMkLst>
        </pc:spChg>
        <pc:picChg chg="del">
          <ac:chgData name="Kerry Adair" userId="bd88304f-e014-4026-992c-301a0817f52a" providerId="ADAL" clId="{28A45FC6-F5E4-4606-B0A9-F6A2DC5FF002}" dt="2022-08-23T20:22:54.585" v="5169" actId="478"/>
          <ac:picMkLst>
            <pc:docMk/>
            <pc:sldMk cId="2717473009" sldId="831"/>
            <ac:picMk id="10" creationId="{3889C32E-E22A-A328-78DD-DFEB294BE411}"/>
          </ac:picMkLst>
        </pc:picChg>
      </pc:sldChg>
      <pc:sldChg chg="modSp add mod">
        <pc:chgData name="Kerry Adair" userId="bd88304f-e014-4026-992c-301a0817f52a" providerId="ADAL" clId="{28A45FC6-F5E4-4606-B0A9-F6A2DC5FF002}" dt="2022-08-23T20:28:41.822" v="5226" actId="20577"/>
        <pc:sldMkLst>
          <pc:docMk/>
          <pc:sldMk cId="1912363273" sldId="832"/>
        </pc:sldMkLst>
        <pc:spChg chg="mod">
          <ac:chgData name="Kerry Adair" userId="bd88304f-e014-4026-992c-301a0817f52a" providerId="ADAL" clId="{28A45FC6-F5E4-4606-B0A9-F6A2DC5FF002}" dt="2022-08-23T20:28:41.822" v="5226" actId="20577"/>
          <ac:spMkLst>
            <pc:docMk/>
            <pc:sldMk cId="1912363273" sldId="832"/>
            <ac:spMk id="7" creationId="{661F421E-2A21-D053-6FF1-17168909A99F}"/>
          </ac:spMkLst>
        </pc:spChg>
      </pc:sldChg>
      <pc:sldChg chg="modSp add mod">
        <pc:chgData name="Kerry Adair" userId="bd88304f-e014-4026-992c-301a0817f52a" providerId="ADAL" clId="{28A45FC6-F5E4-4606-B0A9-F6A2DC5FF002}" dt="2022-08-23T20:31:04.702" v="5241" actId="12"/>
        <pc:sldMkLst>
          <pc:docMk/>
          <pc:sldMk cId="4203819556" sldId="833"/>
        </pc:sldMkLst>
        <pc:spChg chg="mod">
          <ac:chgData name="Kerry Adair" userId="bd88304f-e014-4026-992c-301a0817f52a" providerId="ADAL" clId="{28A45FC6-F5E4-4606-B0A9-F6A2DC5FF002}" dt="2022-08-23T20:31:04.702" v="5241" actId="12"/>
          <ac:spMkLst>
            <pc:docMk/>
            <pc:sldMk cId="4203819556" sldId="833"/>
            <ac:spMk id="7" creationId="{661F421E-2A21-D053-6FF1-17168909A99F}"/>
          </ac:spMkLst>
        </pc:spChg>
      </pc:sldChg>
      <pc:sldChg chg="modSp add mod">
        <pc:chgData name="Kerry Adair" userId="bd88304f-e014-4026-992c-301a0817f52a" providerId="ADAL" clId="{28A45FC6-F5E4-4606-B0A9-F6A2DC5FF002}" dt="2022-08-23T20:32:51.014" v="5262" actId="20577"/>
        <pc:sldMkLst>
          <pc:docMk/>
          <pc:sldMk cId="268759819" sldId="834"/>
        </pc:sldMkLst>
        <pc:spChg chg="mod">
          <ac:chgData name="Kerry Adair" userId="bd88304f-e014-4026-992c-301a0817f52a" providerId="ADAL" clId="{28A45FC6-F5E4-4606-B0A9-F6A2DC5FF002}" dt="2022-08-23T20:32:51.014" v="5262" actId="20577"/>
          <ac:spMkLst>
            <pc:docMk/>
            <pc:sldMk cId="268759819" sldId="834"/>
            <ac:spMk id="7" creationId="{661F421E-2A21-D053-6FF1-17168909A99F}"/>
          </ac:spMkLst>
        </pc:spChg>
      </pc:sldChg>
      <pc:sldChg chg="modSp add mod ord">
        <pc:chgData name="Kerry Adair" userId="bd88304f-e014-4026-992c-301a0817f52a" providerId="ADAL" clId="{28A45FC6-F5E4-4606-B0A9-F6A2DC5FF002}" dt="2022-08-23T20:34:13.022" v="5271" actId="12"/>
        <pc:sldMkLst>
          <pc:docMk/>
          <pc:sldMk cId="2989339403" sldId="835"/>
        </pc:sldMkLst>
        <pc:spChg chg="mod">
          <ac:chgData name="Kerry Adair" userId="bd88304f-e014-4026-992c-301a0817f52a" providerId="ADAL" clId="{28A45FC6-F5E4-4606-B0A9-F6A2DC5FF002}" dt="2022-08-23T20:34:13.022" v="5271" actId="12"/>
          <ac:spMkLst>
            <pc:docMk/>
            <pc:sldMk cId="2989339403" sldId="835"/>
            <ac:spMk id="7" creationId="{661F421E-2A21-D053-6FF1-17168909A99F}"/>
          </ac:spMkLst>
        </pc:spChg>
      </pc:sldChg>
      <pc:sldChg chg="modSp add mod ord">
        <pc:chgData name="Kerry Adair" userId="bd88304f-e014-4026-992c-301a0817f52a" providerId="ADAL" clId="{28A45FC6-F5E4-4606-B0A9-F6A2DC5FF002}" dt="2022-08-23T20:39:34.828" v="5344" actId="20577"/>
        <pc:sldMkLst>
          <pc:docMk/>
          <pc:sldMk cId="2820545824" sldId="836"/>
        </pc:sldMkLst>
        <pc:spChg chg="mod">
          <ac:chgData name="Kerry Adair" userId="bd88304f-e014-4026-992c-301a0817f52a" providerId="ADAL" clId="{28A45FC6-F5E4-4606-B0A9-F6A2DC5FF002}" dt="2022-08-23T20:37:39.417" v="5296"/>
          <ac:spMkLst>
            <pc:docMk/>
            <pc:sldMk cId="2820545824" sldId="836"/>
            <ac:spMk id="5" creationId="{EB1A002F-9F09-7F55-0EA0-09F6503C52C0}"/>
          </ac:spMkLst>
        </pc:spChg>
        <pc:spChg chg="mod">
          <ac:chgData name="Kerry Adair" userId="bd88304f-e014-4026-992c-301a0817f52a" providerId="ADAL" clId="{28A45FC6-F5E4-4606-B0A9-F6A2DC5FF002}" dt="2022-08-23T20:39:34.828" v="5344" actId="20577"/>
          <ac:spMkLst>
            <pc:docMk/>
            <pc:sldMk cId="2820545824" sldId="836"/>
            <ac:spMk id="6" creationId="{348B110D-C73A-8516-494F-CF2C0F88C081}"/>
          </ac:spMkLst>
        </pc:spChg>
      </pc:sldChg>
      <pc:sldChg chg="modSp add mod ord">
        <pc:chgData name="Kerry Adair" userId="bd88304f-e014-4026-992c-301a0817f52a" providerId="ADAL" clId="{28A45FC6-F5E4-4606-B0A9-F6A2DC5FF002}" dt="2022-08-23T20:42:28.079" v="5358" actId="12"/>
        <pc:sldMkLst>
          <pc:docMk/>
          <pc:sldMk cId="1369260029" sldId="837"/>
        </pc:sldMkLst>
        <pc:spChg chg="mod">
          <ac:chgData name="Kerry Adair" userId="bd88304f-e014-4026-992c-301a0817f52a" providerId="ADAL" clId="{28A45FC6-F5E4-4606-B0A9-F6A2DC5FF002}" dt="2022-08-23T20:40:52.025" v="5349"/>
          <ac:spMkLst>
            <pc:docMk/>
            <pc:sldMk cId="1369260029" sldId="837"/>
            <ac:spMk id="5" creationId="{D5C445E1-AC84-B1EA-2158-5D3D332CEE54}"/>
          </ac:spMkLst>
        </pc:spChg>
        <pc:spChg chg="mod">
          <ac:chgData name="Kerry Adair" userId="bd88304f-e014-4026-992c-301a0817f52a" providerId="ADAL" clId="{28A45FC6-F5E4-4606-B0A9-F6A2DC5FF002}" dt="2022-08-23T20:42:28.079" v="5358" actId="12"/>
          <ac:spMkLst>
            <pc:docMk/>
            <pc:sldMk cId="1369260029" sldId="837"/>
            <ac:spMk id="7" creationId="{661F421E-2A21-D053-6FF1-17168909A99F}"/>
          </ac:spMkLst>
        </pc:spChg>
      </pc:sldChg>
      <pc:sldChg chg="modSp add mod">
        <pc:chgData name="Kerry Adair" userId="bd88304f-e014-4026-992c-301a0817f52a" providerId="ADAL" clId="{28A45FC6-F5E4-4606-B0A9-F6A2DC5FF002}" dt="2022-08-23T20:44:47.160" v="5393" actId="14100"/>
        <pc:sldMkLst>
          <pc:docMk/>
          <pc:sldMk cId="3768699554" sldId="838"/>
        </pc:sldMkLst>
        <pc:spChg chg="mod">
          <ac:chgData name="Kerry Adair" userId="bd88304f-e014-4026-992c-301a0817f52a" providerId="ADAL" clId="{28A45FC6-F5E4-4606-B0A9-F6A2DC5FF002}" dt="2022-08-23T20:44:47.160" v="5393" actId="14100"/>
          <ac:spMkLst>
            <pc:docMk/>
            <pc:sldMk cId="3768699554" sldId="838"/>
            <ac:spMk id="7" creationId="{661F421E-2A21-D053-6FF1-17168909A99F}"/>
          </ac:spMkLst>
        </pc:spChg>
      </pc:sldChg>
      <pc:sldChg chg="modSp add mod ord">
        <pc:chgData name="Kerry Adair" userId="bd88304f-e014-4026-992c-301a0817f52a" providerId="ADAL" clId="{28A45FC6-F5E4-4606-B0A9-F6A2DC5FF002}" dt="2022-08-23T20:46:42.276" v="5436" actId="113"/>
        <pc:sldMkLst>
          <pc:docMk/>
          <pc:sldMk cId="3075367363" sldId="839"/>
        </pc:sldMkLst>
        <pc:spChg chg="mod">
          <ac:chgData name="Kerry Adair" userId="bd88304f-e014-4026-992c-301a0817f52a" providerId="ADAL" clId="{28A45FC6-F5E4-4606-B0A9-F6A2DC5FF002}" dt="2022-08-23T20:45:37.829" v="5404" actId="20577"/>
          <ac:spMkLst>
            <pc:docMk/>
            <pc:sldMk cId="3075367363" sldId="839"/>
            <ac:spMk id="5" creationId="{D5C445E1-AC84-B1EA-2158-5D3D332CEE54}"/>
          </ac:spMkLst>
        </pc:spChg>
        <pc:spChg chg="mod">
          <ac:chgData name="Kerry Adair" userId="bd88304f-e014-4026-992c-301a0817f52a" providerId="ADAL" clId="{28A45FC6-F5E4-4606-B0A9-F6A2DC5FF002}" dt="2022-08-23T20:46:42.276" v="5436" actId="113"/>
          <ac:spMkLst>
            <pc:docMk/>
            <pc:sldMk cId="3075367363" sldId="839"/>
            <ac:spMk id="7" creationId="{661F421E-2A21-D053-6FF1-17168909A99F}"/>
          </ac:spMkLst>
        </pc:spChg>
      </pc:sldChg>
      <pc:sldChg chg="addSp delSp modSp add mod">
        <pc:chgData name="Kerry Adair" userId="bd88304f-e014-4026-992c-301a0817f52a" providerId="ADAL" clId="{28A45FC6-F5E4-4606-B0A9-F6A2DC5FF002}" dt="2022-08-23T20:58:26.372" v="5538" actId="14100"/>
        <pc:sldMkLst>
          <pc:docMk/>
          <pc:sldMk cId="1524922723" sldId="840"/>
        </pc:sldMkLst>
        <pc:spChg chg="mod">
          <ac:chgData name="Kerry Adair" userId="bd88304f-e014-4026-992c-301a0817f52a" providerId="ADAL" clId="{28A45FC6-F5E4-4606-B0A9-F6A2DC5FF002}" dt="2022-08-23T20:52:16.553" v="5502" actId="20577"/>
          <ac:spMkLst>
            <pc:docMk/>
            <pc:sldMk cId="1524922723" sldId="840"/>
            <ac:spMk id="2" creationId="{064D3B95-6A07-B5CB-9FA3-744ADED57888}"/>
          </ac:spMkLst>
        </pc:spChg>
        <pc:spChg chg="mod">
          <ac:chgData name="Kerry Adair" userId="bd88304f-e014-4026-992c-301a0817f52a" providerId="ADAL" clId="{28A45FC6-F5E4-4606-B0A9-F6A2DC5FF002}" dt="2022-08-23T20:53:02.935" v="5518" actId="20577"/>
          <ac:spMkLst>
            <pc:docMk/>
            <pc:sldMk cId="1524922723" sldId="840"/>
            <ac:spMk id="3" creationId="{0D370995-F270-E89C-8CA4-3AFAEAED7B2D}"/>
          </ac:spMkLst>
        </pc:spChg>
        <pc:picChg chg="del">
          <ac:chgData name="Kerry Adair" userId="bd88304f-e014-4026-992c-301a0817f52a" providerId="ADAL" clId="{28A45FC6-F5E4-4606-B0A9-F6A2DC5FF002}" dt="2022-08-23T20:52:19.779" v="5503" actId="478"/>
          <ac:picMkLst>
            <pc:docMk/>
            <pc:sldMk cId="1524922723" sldId="840"/>
            <ac:picMk id="5" creationId="{19E03832-8439-1CB9-20D5-D50BB013D261}"/>
          </ac:picMkLst>
        </pc:picChg>
        <pc:picChg chg="add mod">
          <ac:chgData name="Kerry Adair" userId="bd88304f-e014-4026-992c-301a0817f52a" providerId="ADAL" clId="{28A45FC6-F5E4-4606-B0A9-F6A2DC5FF002}" dt="2022-08-23T20:58:26.372" v="5538" actId="14100"/>
          <ac:picMkLst>
            <pc:docMk/>
            <pc:sldMk cId="1524922723" sldId="840"/>
            <ac:picMk id="9" creationId="{DA1BBD70-BFA2-C533-A473-C3C9931D5EC8}"/>
          </ac:picMkLst>
        </pc:picChg>
      </pc:sldChg>
      <pc:sldChg chg="addSp delSp modSp add mod">
        <pc:chgData name="Kerry Adair" userId="bd88304f-e014-4026-992c-301a0817f52a" providerId="ADAL" clId="{28A45FC6-F5E4-4606-B0A9-F6A2DC5FF002}" dt="2022-08-25T13:36:50.421" v="5621" actId="14100"/>
        <pc:sldMkLst>
          <pc:docMk/>
          <pc:sldMk cId="719099931" sldId="841"/>
        </pc:sldMkLst>
        <pc:spChg chg="mod">
          <ac:chgData name="Kerry Adair" userId="bd88304f-e014-4026-992c-301a0817f52a" providerId="ADAL" clId="{28A45FC6-F5E4-4606-B0A9-F6A2DC5FF002}" dt="2022-08-23T20:59:54.467" v="5563" actId="20577"/>
          <ac:spMkLst>
            <pc:docMk/>
            <pc:sldMk cId="719099931" sldId="841"/>
            <ac:spMk id="3" creationId="{0D370995-F270-E89C-8CA4-3AFAEAED7B2D}"/>
          </ac:spMkLst>
        </pc:spChg>
        <pc:picChg chg="add del mod">
          <ac:chgData name="Kerry Adair" userId="bd88304f-e014-4026-992c-301a0817f52a" providerId="ADAL" clId="{28A45FC6-F5E4-4606-B0A9-F6A2DC5FF002}" dt="2022-08-25T13:36:27.181" v="5617" actId="478"/>
          <ac:picMkLst>
            <pc:docMk/>
            <pc:sldMk cId="719099931" sldId="841"/>
            <ac:picMk id="5" creationId="{3528F673-A2F0-62AF-494C-0BEBB190E037}"/>
          </ac:picMkLst>
        </pc:picChg>
        <pc:picChg chg="add mod">
          <ac:chgData name="Kerry Adair" userId="bd88304f-e014-4026-992c-301a0817f52a" providerId="ADAL" clId="{28A45FC6-F5E4-4606-B0A9-F6A2DC5FF002}" dt="2022-08-25T13:36:50.421" v="5621" actId="14100"/>
          <ac:picMkLst>
            <pc:docMk/>
            <pc:sldMk cId="719099931" sldId="841"/>
            <ac:picMk id="9" creationId="{A15F8BF2-A048-3522-CCFB-2B0AE420C1AD}"/>
          </ac:picMkLst>
        </pc:picChg>
        <pc:picChg chg="del">
          <ac:chgData name="Kerry Adair" userId="bd88304f-e014-4026-992c-301a0817f52a" providerId="ADAL" clId="{28A45FC6-F5E4-4606-B0A9-F6A2DC5FF002}" dt="2022-08-23T20:59:11.983" v="5541" actId="478"/>
          <ac:picMkLst>
            <pc:docMk/>
            <pc:sldMk cId="719099931" sldId="841"/>
            <ac:picMk id="9" creationId="{DA1BBD70-BFA2-C533-A473-C3C9931D5EC8}"/>
          </ac:picMkLst>
        </pc:picChg>
      </pc:sldChg>
      <pc:sldChg chg="addSp delSp modSp add mod modClrScheme chgLayout">
        <pc:chgData name="Kerry Adair" userId="bd88304f-e014-4026-992c-301a0817f52a" providerId="ADAL" clId="{28A45FC6-F5E4-4606-B0A9-F6A2DC5FF002}" dt="2022-08-23T21:09:34.095" v="5613" actId="1076"/>
        <pc:sldMkLst>
          <pc:docMk/>
          <pc:sldMk cId="2318184133" sldId="842"/>
        </pc:sldMkLst>
        <pc:spChg chg="mod ord">
          <ac:chgData name="Kerry Adair" userId="bd88304f-e014-4026-992c-301a0817f52a" providerId="ADAL" clId="{28A45FC6-F5E4-4606-B0A9-F6A2DC5FF002}" dt="2022-08-23T21:04:42.350" v="5586" actId="700"/>
          <ac:spMkLst>
            <pc:docMk/>
            <pc:sldMk cId="2318184133" sldId="842"/>
            <ac:spMk id="2" creationId="{064D3B95-6A07-B5CB-9FA3-744ADED57888}"/>
          </ac:spMkLst>
        </pc:spChg>
        <pc:spChg chg="mod ord">
          <ac:chgData name="Kerry Adair" userId="bd88304f-e014-4026-992c-301a0817f52a" providerId="ADAL" clId="{28A45FC6-F5E4-4606-B0A9-F6A2DC5FF002}" dt="2022-08-23T21:09:10.032" v="5608" actId="14100"/>
          <ac:spMkLst>
            <pc:docMk/>
            <pc:sldMk cId="2318184133" sldId="842"/>
            <ac:spMk id="3" creationId="{0D370995-F270-E89C-8CA4-3AFAEAED7B2D}"/>
          </ac:spMkLst>
        </pc:spChg>
        <pc:spChg chg="add del mod ord">
          <ac:chgData name="Kerry Adair" userId="bd88304f-e014-4026-992c-301a0817f52a" providerId="ADAL" clId="{28A45FC6-F5E4-4606-B0A9-F6A2DC5FF002}" dt="2022-08-23T21:04:33.764" v="5585" actId="700"/>
          <ac:spMkLst>
            <pc:docMk/>
            <pc:sldMk cId="2318184133" sldId="842"/>
            <ac:spMk id="4" creationId="{08EDA229-5BF1-F60C-BE65-FE49A508B531}"/>
          </ac:spMkLst>
        </pc:spChg>
        <pc:spChg chg="mod ord">
          <ac:chgData name="Kerry Adair" userId="bd88304f-e014-4026-992c-301a0817f52a" providerId="ADAL" clId="{28A45FC6-F5E4-4606-B0A9-F6A2DC5FF002}" dt="2022-08-23T21:04:42.350" v="5586" actId="700"/>
          <ac:spMkLst>
            <pc:docMk/>
            <pc:sldMk cId="2318184133" sldId="842"/>
            <ac:spMk id="6" creationId="{C1E5DC3C-CA6E-A79F-0D43-17E327C9F03A}"/>
          </ac:spMkLst>
        </pc:spChg>
        <pc:spChg chg="mod ord">
          <ac:chgData name="Kerry Adair" userId="bd88304f-e014-4026-992c-301a0817f52a" providerId="ADAL" clId="{28A45FC6-F5E4-4606-B0A9-F6A2DC5FF002}" dt="2022-08-23T21:04:42.350" v="5586" actId="700"/>
          <ac:spMkLst>
            <pc:docMk/>
            <pc:sldMk cId="2318184133" sldId="842"/>
            <ac:spMk id="7" creationId="{0D3D6619-2353-3A84-21B7-6445CAB53C64}"/>
          </ac:spMkLst>
        </pc:spChg>
        <pc:spChg chg="mod ord">
          <ac:chgData name="Kerry Adair" userId="bd88304f-e014-4026-992c-301a0817f52a" providerId="ADAL" clId="{28A45FC6-F5E4-4606-B0A9-F6A2DC5FF002}" dt="2022-08-23T21:04:42.350" v="5586" actId="700"/>
          <ac:spMkLst>
            <pc:docMk/>
            <pc:sldMk cId="2318184133" sldId="842"/>
            <ac:spMk id="8" creationId="{51302C3C-BC03-C448-E485-8C4F23610400}"/>
          </ac:spMkLst>
        </pc:spChg>
        <pc:spChg chg="add del mod ord">
          <ac:chgData name="Kerry Adair" userId="bd88304f-e014-4026-992c-301a0817f52a" providerId="ADAL" clId="{28A45FC6-F5E4-4606-B0A9-F6A2DC5FF002}" dt="2022-08-23T21:04:33.764" v="5585" actId="700"/>
          <ac:spMkLst>
            <pc:docMk/>
            <pc:sldMk cId="2318184133" sldId="842"/>
            <ac:spMk id="9" creationId="{E6631730-832F-9EE8-19E1-EB00612BEE66}"/>
          </ac:spMkLst>
        </pc:spChg>
        <pc:spChg chg="add del mod ord">
          <ac:chgData name="Kerry Adair" userId="bd88304f-e014-4026-992c-301a0817f52a" providerId="ADAL" clId="{28A45FC6-F5E4-4606-B0A9-F6A2DC5FF002}" dt="2022-08-23T21:04:33.764" v="5585" actId="700"/>
          <ac:spMkLst>
            <pc:docMk/>
            <pc:sldMk cId="2318184133" sldId="842"/>
            <ac:spMk id="10" creationId="{F0CFF023-2AEA-ED1F-272F-577CE6930DD4}"/>
          </ac:spMkLst>
        </pc:spChg>
        <pc:spChg chg="add del mod ord">
          <ac:chgData name="Kerry Adair" userId="bd88304f-e014-4026-992c-301a0817f52a" providerId="ADAL" clId="{28A45FC6-F5E4-4606-B0A9-F6A2DC5FF002}" dt="2022-08-23T21:04:42.350" v="5586" actId="700"/>
          <ac:spMkLst>
            <pc:docMk/>
            <pc:sldMk cId="2318184133" sldId="842"/>
            <ac:spMk id="11" creationId="{6829BE0E-F6EF-72B4-385F-690EF5F7E8ED}"/>
          </ac:spMkLst>
        </pc:spChg>
        <pc:spChg chg="add del mod ord">
          <ac:chgData name="Kerry Adair" userId="bd88304f-e014-4026-992c-301a0817f52a" providerId="ADAL" clId="{28A45FC6-F5E4-4606-B0A9-F6A2DC5FF002}" dt="2022-08-23T21:04:42.350" v="5586" actId="700"/>
          <ac:spMkLst>
            <pc:docMk/>
            <pc:sldMk cId="2318184133" sldId="842"/>
            <ac:spMk id="12" creationId="{E4531EFE-E890-187E-20CA-390853E732D2}"/>
          </ac:spMkLst>
        </pc:spChg>
        <pc:spChg chg="add del mod ord">
          <ac:chgData name="Kerry Adair" userId="bd88304f-e014-4026-992c-301a0817f52a" providerId="ADAL" clId="{28A45FC6-F5E4-4606-B0A9-F6A2DC5FF002}" dt="2022-08-23T21:04:42.350" v="5586" actId="700"/>
          <ac:spMkLst>
            <pc:docMk/>
            <pc:sldMk cId="2318184133" sldId="842"/>
            <ac:spMk id="13" creationId="{8FAA8C63-CF31-38C6-8E85-CC4F3D2F5011}"/>
          </ac:spMkLst>
        </pc:spChg>
        <pc:spChg chg="add del mod ord">
          <ac:chgData name="Kerry Adair" userId="bd88304f-e014-4026-992c-301a0817f52a" providerId="ADAL" clId="{28A45FC6-F5E4-4606-B0A9-F6A2DC5FF002}" dt="2022-08-23T21:06:29.325" v="5597" actId="22"/>
          <ac:spMkLst>
            <pc:docMk/>
            <pc:sldMk cId="2318184133" sldId="842"/>
            <ac:spMk id="14" creationId="{21114764-4DE0-4FB9-9CFC-0441A51CF56D}"/>
          </ac:spMkLst>
        </pc:spChg>
        <pc:spChg chg="add mod ord">
          <ac:chgData name="Kerry Adair" userId="bd88304f-e014-4026-992c-301a0817f52a" providerId="ADAL" clId="{28A45FC6-F5E4-4606-B0A9-F6A2DC5FF002}" dt="2022-08-23T21:09:25.424" v="5611" actId="14100"/>
          <ac:spMkLst>
            <pc:docMk/>
            <pc:sldMk cId="2318184133" sldId="842"/>
            <ac:spMk id="15" creationId="{32AA1BD5-6200-4EAC-52CA-F6D0650208AE}"/>
          </ac:spMkLst>
        </pc:spChg>
        <pc:spChg chg="add del mod ord">
          <ac:chgData name="Kerry Adair" userId="bd88304f-e014-4026-992c-301a0817f52a" providerId="ADAL" clId="{28A45FC6-F5E4-4606-B0A9-F6A2DC5FF002}" dt="2022-08-23T21:08:11.290" v="5598" actId="22"/>
          <ac:spMkLst>
            <pc:docMk/>
            <pc:sldMk cId="2318184133" sldId="842"/>
            <ac:spMk id="16" creationId="{8BFA9033-BBC1-7B82-1000-71FFEC3F01D2}"/>
          </ac:spMkLst>
        </pc:spChg>
        <pc:picChg chg="del">
          <ac:chgData name="Kerry Adair" userId="bd88304f-e014-4026-992c-301a0817f52a" providerId="ADAL" clId="{28A45FC6-F5E4-4606-B0A9-F6A2DC5FF002}" dt="2022-08-23T21:03:46.142" v="5579" actId="478"/>
          <ac:picMkLst>
            <pc:docMk/>
            <pc:sldMk cId="2318184133" sldId="842"/>
            <ac:picMk id="5" creationId="{3528F673-A2F0-62AF-494C-0BEBB190E037}"/>
          </ac:picMkLst>
        </pc:picChg>
        <pc:picChg chg="add mod ord">
          <ac:chgData name="Kerry Adair" userId="bd88304f-e014-4026-992c-301a0817f52a" providerId="ADAL" clId="{28A45FC6-F5E4-4606-B0A9-F6A2DC5FF002}" dt="2022-08-23T21:08:39.344" v="5601" actId="1076"/>
          <ac:picMkLst>
            <pc:docMk/>
            <pc:sldMk cId="2318184133" sldId="842"/>
            <ac:picMk id="18" creationId="{96B58574-D52D-BCB1-2477-807CE3857E46}"/>
          </ac:picMkLst>
        </pc:picChg>
        <pc:picChg chg="add mod ord">
          <ac:chgData name="Kerry Adair" userId="bd88304f-e014-4026-992c-301a0817f52a" providerId="ADAL" clId="{28A45FC6-F5E4-4606-B0A9-F6A2DC5FF002}" dt="2022-08-23T21:09:34.095" v="5613" actId="1076"/>
          <ac:picMkLst>
            <pc:docMk/>
            <pc:sldMk cId="2318184133" sldId="842"/>
            <ac:picMk id="20" creationId="{FE81D7B9-052F-39EE-25A4-D359917BFE09}"/>
          </ac:picMkLst>
        </pc:picChg>
      </pc:sldChg>
      <pc:sldChg chg="add del">
        <pc:chgData name="Kerry Adair" userId="bd88304f-e014-4026-992c-301a0817f52a" providerId="ADAL" clId="{28A45FC6-F5E4-4606-B0A9-F6A2DC5FF002}" dt="2022-08-23T21:10:13.599" v="5615" actId="2890"/>
        <pc:sldMkLst>
          <pc:docMk/>
          <pc:sldMk cId="149202773" sldId="843"/>
        </pc:sldMkLst>
      </pc:sldChg>
      <pc:sldMasterChg chg="addSp delSp modSp mod setBg addSldLayout delSldLayout modSldLayout">
        <pc:chgData name="Kerry Adair" userId="bd88304f-e014-4026-992c-301a0817f52a" providerId="ADAL" clId="{28A45FC6-F5E4-4606-B0A9-F6A2DC5FF002}" dt="2022-08-23T19:15:23.102" v="4573" actId="6014"/>
        <pc:sldMasterMkLst>
          <pc:docMk/>
          <pc:sldMasterMk cId="0" sldId="2147483648"/>
        </pc:sldMasterMkLst>
        <pc:spChg chg="del mod">
          <ac:chgData name="Kerry Adair" userId="bd88304f-e014-4026-992c-301a0817f52a" providerId="ADAL" clId="{28A45FC6-F5E4-4606-B0A9-F6A2DC5FF002}" dt="2022-08-17T15:17:12.794" v="501" actId="478"/>
          <ac:spMkLst>
            <pc:docMk/>
            <pc:sldMasterMk cId="0" sldId="2147483648"/>
            <ac:spMk id="2" creationId="{808E9E91-527C-B41B-011C-07ACC68F8E45}"/>
          </ac:spMkLst>
        </pc:spChg>
        <pc:spChg chg="add mod ord">
          <ac:chgData name="Kerry Adair" userId="bd88304f-e014-4026-992c-301a0817f52a" providerId="ADAL" clId="{28A45FC6-F5E4-4606-B0A9-F6A2DC5FF002}" dt="2022-08-17T18:33:38.778" v="1090" actId="2085"/>
          <ac:spMkLst>
            <pc:docMk/>
            <pc:sldMasterMk cId="0" sldId="2147483648"/>
            <ac:spMk id="3" creationId="{E5E95081-C567-A5B7-8E5B-59BB8846441F}"/>
          </ac:spMkLst>
        </pc:spChg>
        <pc:spChg chg="mod">
          <ac:chgData name="Kerry Adair" userId="bd88304f-e014-4026-992c-301a0817f52a" providerId="ADAL" clId="{28A45FC6-F5E4-4606-B0A9-F6A2DC5FF002}" dt="2022-08-17T16:15:33.944" v="706" actId="14100"/>
          <ac:spMkLst>
            <pc:docMk/>
            <pc:sldMasterMk cId="0" sldId="2147483648"/>
            <ac:spMk id="4" creationId="{505DC3F3-A54A-4A2C-E0AC-291D1C4A4E10}"/>
          </ac:spMkLst>
        </pc:spChg>
        <pc:spChg chg="mod">
          <ac:chgData name="Kerry Adair" userId="bd88304f-e014-4026-992c-301a0817f52a" providerId="ADAL" clId="{28A45FC6-F5E4-4606-B0A9-F6A2DC5FF002}" dt="2022-08-17T16:15:42.221" v="708" actId="14100"/>
          <ac:spMkLst>
            <pc:docMk/>
            <pc:sldMasterMk cId="0" sldId="2147483648"/>
            <ac:spMk id="5" creationId="{180E2881-EF8F-213A-4EAB-0B0A57F7E736}"/>
          </ac:spMkLst>
        </pc:spChg>
        <pc:spChg chg="mod">
          <ac:chgData name="Kerry Adair" userId="bd88304f-e014-4026-992c-301a0817f52a" providerId="ADAL" clId="{28A45FC6-F5E4-4606-B0A9-F6A2DC5FF002}" dt="2022-08-17T17:05:40.164" v="793" actId="113"/>
          <ac:spMkLst>
            <pc:docMk/>
            <pc:sldMasterMk cId="0" sldId="2147483648"/>
            <ac:spMk id="1026" creationId="{6AC6FEC0-A195-4209-AF02-C28FB4559A60}"/>
          </ac:spMkLst>
        </pc:spChg>
        <pc:spChg chg="mod">
          <ac:chgData name="Kerry Adair" userId="bd88304f-e014-4026-992c-301a0817f52a" providerId="ADAL" clId="{28A45FC6-F5E4-4606-B0A9-F6A2DC5FF002}" dt="2022-08-17T15:52:47.390" v="663" actId="12"/>
          <ac:spMkLst>
            <pc:docMk/>
            <pc:sldMasterMk cId="0" sldId="2147483648"/>
            <ac:spMk id="1027" creationId="{05743990-7139-4781-A20A-B740F0FEF5C7}"/>
          </ac:spMkLst>
        </pc:spChg>
        <pc:spChg chg="mod">
          <ac:chgData name="Kerry Adair" userId="bd88304f-e014-4026-992c-301a0817f52a" providerId="ADAL" clId="{28A45FC6-F5E4-4606-B0A9-F6A2DC5FF002}" dt="2022-08-17T15:29:52.516" v="597" actId="207"/>
          <ac:spMkLst>
            <pc:docMk/>
            <pc:sldMasterMk cId="0" sldId="2147483648"/>
            <ac:spMk id="1029" creationId="{85E89AE1-8C4D-4556-A312-E86F7AFCD10D}"/>
          </ac:spMkLst>
        </pc:spChg>
        <pc:spChg chg="mod">
          <ac:chgData name="Kerry Adair" userId="bd88304f-e014-4026-992c-301a0817f52a" providerId="ADAL" clId="{28A45FC6-F5E4-4606-B0A9-F6A2DC5FF002}" dt="2022-08-17T18:34:04.209" v="1125" actId="1038"/>
          <ac:spMkLst>
            <pc:docMk/>
            <pc:sldMasterMk cId="0" sldId="2147483648"/>
            <ac:spMk id="1030" creationId="{FDB3FC77-0C39-49D5-9898-2F4097C6074F}"/>
          </ac:spMkLst>
        </pc:spChg>
        <pc:spChg chg="del mod">
          <ac:chgData name="Kerry Adair" userId="bd88304f-e014-4026-992c-301a0817f52a" providerId="ADAL" clId="{28A45FC6-F5E4-4606-B0A9-F6A2DC5FF002}" dt="2022-08-17T15:28:38.799" v="591" actId="478"/>
          <ac:spMkLst>
            <pc:docMk/>
            <pc:sldMasterMk cId="0" sldId="2147483648"/>
            <ac:spMk id="1033" creationId="{C87807E3-93E4-468D-9112-1E70C6DA7E55}"/>
          </ac:spMkLst>
        </pc:spChg>
        <pc:spChg chg="del">
          <ac:chgData name="Kerry Adair" userId="bd88304f-e014-4026-992c-301a0817f52a" providerId="ADAL" clId="{28A45FC6-F5E4-4606-B0A9-F6A2DC5FF002}" dt="2022-08-17T15:26:16.249" v="550" actId="478"/>
          <ac:spMkLst>
            <pc:docMk/>
            <pc:sldMasterMk cId="0" sldId="2147483648"/>
            <ac:spMk id="1035" creationId="{8E579D93-985A-4BCE-9B42-8CBB34639A05}"/>
          </ac:spMkLst>
        </pc:spChg>
        <pc:sldLayoutChg chg="setBg">
          <pc:chgData name="Kerry Adair" userId="bd88304f-e014-4026-992c-301a0817f52a" providerId="ADAL" clId="{28A45FC6-F5E4-4606-B0A9-F6A2DC5FF002}" dt="2022-08-17T14:27:25.640" v="477"/>
          <pc:sldLayoutMkLst>
            <pc:docMk/>
            <pc:sldMasterMk cId="0" sldId="2147483648"/>
            <pc:sldLayoutMk cId="2714023238" sldId="2147483745"/>
          </pc:sldLayoutMkLst>
        </pc:sldLayoutChg>
        <pc:sldLayoutChg chg="setBg">
          <pc:chgData name="Kerry Adair" userId="bd88304f-e014-4026-992c-301a0817f52a" providerId="ADAL" clId="{28A45FC6-F5E4-4606-B0A9-F6A2DC5FF002}" dt="2022-08-17T14:27:25.640" v="477"/>
          <pc:sldLayoutMkLst>
            <pc:docMk/>
            <pc:sldMasterMk cId="0" sldId="2147483648"/>
            <pc:sldLayoutMk cId="2832220568" sldId="2147483746"/>
          </pc:sldLayoutMkLst>
        </pc:sldLayoutChg>
        <pc:sldLayoutChg chg="addSp delSp modSp setBg">
          <pc:chgData name="Kerry Adair" userId="bd88304f-e014-4026-992c-301a0817f52a" providerId="ADAL" clId="{28A45FC6-F5E4-4606-B0A9-F6A2DC5FF002}" dt="2022-08-17T20:31:32.173" v="1855"/>
          <pc:sldLayoutMkLst>
            <pc:docMk/>
            <pc:sldMasterMk cId="0" sldId="2147483648"/>
            <pc:sldLayoutMk cId="1016283563" sldId="2147483747"/>
          </pc:sldLayoutMkLst>
          <pc:spChg chg="del">
            <ac:chgData name="Kerry Adair" userId="bd88304f-e014-4026-992c-301a0817f52a" providerId="ADAL" clId="{28A45FC6-F5E4-4606-B0A9-F6A2DC5FF002}" dt="2022-08-17T20:31:28.543" v="1852"/>
            <ac:spMkLst>
              <pc:docMk/>
              <pc:sldMasterMk cId="0" sldId="2147483648"/>
              <pc:sldLayoutMk cId="1016283563" sldId="2147483747"/>
              <ac:spMk id="3" creationId="{5063A652-C9C2-44E6-8DE6-31E9B607D38E}"/>
            </ac:spMkLst>
          </pc:spChg>
          <pc:spChg chg="del">
            <ac:chgData name="Kerry Adair" userId="bd88304f-e014-4026-992c-301a0817f52a" providerId="ADAL" clId="{28A45FC6-F5E4-4606-B0A9-F6A2DC5FF002}" dt="2022-08-17T20:31:28.543" v="1852"/>
            <ac:spMkLst>
              <pc:docMk/>
              <pc:sldMasterMk cId="0" sldId="2147483648"/>
              <pc:sldLayoutMk cId="1016283563" sldId="2147483747"/>
              <ac:spMk id="4" creationId="{9C8A2569-FDCF-428E-B454-4E9CFDCF3CC3}"/>
            </ac:spMkLst>
          </pc:spChg>
          <pc:spChg chg="add del mod">
            <ac:chgData name="Kerry Adair" userId="bd88304f-e014-4026-992c-301a0817f52a" providerId="ADAL" clId="{28A45FC6-F5E4-4606-B0A9-F6A2DC5FF002}" dt="2022-08-17T20:31:28.543" v="1852"/>
            <ac:spMkLst>
              <pc:docMk/>
              <pc:sldMasterMk cId="0" sldId="2147483648"/>
              <pc:sldLayoutMk cId="1016283563" sldId="2147483747"/>
              <ac:spMk id="5" creationId="{C06BEEAF-E3A9-38E5-2788-D4338D08C6B5}"/>
            </ac:spMkLst>
          </pc:spChg>
          <pc:spChg chg="add mod">
            <ac:chgData name="Kerry Adair" userId="bd88304f-e014-4026-992c-301a0817f52a" providerId="ADAL" clId="{28A45FC6-F5E4-4606-B0A9-F6A2DC5FF002}" dt="2022-08-17T20:31:29.137" v="1853"/>
            <ac:spMkLst>
              <pc:docMk/>
              <pc:sldMasterMk cId="0" sldId="2147483648"/>
              <pc:sldLayoutMk cId="1016283563" sldId="2147483747"/>
              <ac:spMk id="6" creationId="{AC20410E-571C-0F12-F13A-7D194EE751D2}"/>
            </ac:spMkLst>
          </pc:spChg>
          <pc:spChg chg="add mod">
            <ac:chgData name="Kerry Adair" userId="bd88304f-e014-4026-992c-301a0817f52a" providerId="ADAL" clId="{28A45FC6-F5E4-4606-B0A9-F6A2DC5FF002}" dt="2022-08-17T20:31:29.137" v="1853"/>
            <ac:spMkLst>
              <pc:docMk/>
              <pc:sldMasterMk cId="0" sldId="2147483648"/>
              <pc:sldLayoutMk cId="1016283563" sldId="2147483747"/>
              <ac:spMk id="7" creationId="{769AE819-08DE-AD48-09C4-08DACCFB1F1C}"/>
            </ac:spMkLst>
          </pc:spChg>
          <pc:spChg chg="add mod">
            <ac:chgData name="Kerry Adair" userId="bd88304f-e014-4026-992c-301a0817f52a" providerId="ADAL" clId="{28A45FC6-F5E4-4606-B0A9-F6A2DC5FF002}" dt="2022-08-17T20:31:29.137" v="1853"/>
            <ac:spMkLst>
              <pc:docMk/>
              <pc:sldMasterMk cId="0" sldId="2147483648"/>
              <pc:sldLayoutMk cId="1016283563" sldId="2147483747"/>
              <ac:spMk id="8" creationId="{DB0CD4A7-A43B-33CB-ACB7-03B6EA057D5B}"/>
            </ac:spMkLst>
          </pc:spChg>
          <pc:spChg chg="add del mod">
            <ac:chgData name="Kerry Adair" userId="bd88304f-e014-4026-992c-301a0817f52a" providerId="ADAL" clId="{28A45FC6-F5E4-4606-B0A9-F6A2DC5FF002}" dt="2022-08-17T20:31:32.173" v="1855"/>
            <ac:spMkLst>
              <pc:docMk/>
              <pc:sldMasterMk cId="0" sldId="2147483648"/>
              <pc:sldLayoutMk cId="1016283563" sldId="2147483747"/>
              <ac:spMk id="9" creationId="{14A52DFF-3EAE-7C1F-8C0C-5522A6A9CC81}"/>
            </ac:spMkLst>
          </pc:spChg>
        </pc:sldLayoutChg>
        <pc:sldLayoutChg chg="modSp setBg">
          <pc:chgData name="Kerry Adair" userId="bd88304f-e014-4026-992c-301a0817f52a" providerId="ADAL" clId="{28A45FC6-F5E4-4606-B0A9-F6A2DC5FF002}" dt="2022-08-22T13:35:49.539" v="2454" actId="14100"/>
          <pc:sldLayoutMkLst>
            <pc:docMk/>
            <pc:sldMasterMk cId="0" sldId="2147483648"/>
            <pc:sldLayoutMk cId="3214200521" sldId="2147483748"/>
          </pc:sldLayoutMkLst>
          <pc:spChg chg="mod">
            <ac:chgData name="Kerry Adair" userId="bd88304f-e014-4026-992c-301a0817f52a" providerId="ADAL" clId="{28A45FC6-F5E4-4606-B0A9-F6A2DC5FF002}" dt="2022-08-22T13:33:26.148" v="2433" actId="14100"/>
            <ac:spMkLst>
              <pc:docMk/>
              <pc:sldMasterMk cId="0" sldId="2147483648"/>
              <pc:sldLayoutMk cId="3214200521" sldId="2147483748"/>
              <ac:spMk id="2" creationId="{00000000-0000-0000-0000-000000000000}"/>
            </ac:spMkLst>
          </pc:spChg>
          <pc:spChg chg="mod">
            <ac:chgData name="Kerry Adair" userId="bd88304f-e014-4026-992c-301a0817f52a" providerId="ADAL" clId="{28A45FC6-F5E4-4606-B0A9-F6A2DC5FF002}" dt="2022-08-22T13:35:46.547" v="2453" actId="14100"/>
            <ac:spMkLst>
              <pc:docMk/>
              <pc:sldMasterMk cId="0" sldId="2147483648"/>
              <pc:sldLayoutMk cId="3214200521" sldId="2147483748"/>
              <ac:spMk id="3" creationId="{00000000-0000-0000-0000-000000000000}"/>
            </ac:spMkLst>
          </pc:spChg>
          <pc:spChg chg="mod">
            <ac:chgData name="Kerry Adair" userId="bd88304f-e014-4026-992c-301a0817f52a" providerId="ADAL" clId="{28A45FC6-F5E4-4606-B0A9-F6A2DC5FF002}" dt="2022-08-22T13:35:49.539" v="2454" actId="14100"/>
            <ac:spMkLst>
              <pc:docMk/>
              <pc:sldMasterMk cId="0" sldId="2147483648"/>
              <pc:sldLayoutMk cId="3214200521" sldId="2147483748"/>
              <ac:spMk id="4" creationId="{00000000-0000-0000-0000-000000000000}"/>
            </ac:spMkLst>
          </pc:spChg>
          <pc:spChg chg="mod">
            <ac:chgData name="Kerry Adair" userId="bd88304f-e014-4026-992c-301a0817f52a" providerId="ADAL" clId="{28A45FC6-F5E4-4606-B0A9-F6A2DC5FF002}" dt="2022-08-22T13:35:39.789" v="2451" actId="14100"/>
            <ac:spMkLst>
              <pc:docMk/>
              <pc:sldMasterMk cId="0" sldId="2147483648"/>
              <pc:sldLayoutMk cId="3214200521" sldId="2147483748"/>
              <ac:spMk id="5" creationId="{00000000-0000-0000-0000-000000000000}"/>
            </ac:spMkLst>
          </pc:spChg>
          <pc:spChg chg="mod">
            <ac:chgData name="Kerry Adair" userId="bd88304f-e014-4026-992c-301a0817f52a" providerId="ADAL" clId="{28A45FC6-F5E4-4606-B0A9-F6A2DC5FF002}" dt="2022-08-22T13:35:42.789" v="2452" actId="14100"/>
            <ac:spMkLst>
              <pc:docMk/>
              <pc:sldMasterMk cId="0" sldId="2147483648"/>
              <pc:sldLayoutMk cId="3214200521" sldId="2147483748"/>
              <ac:spMk id="6" creationId="{00000000-0000-0000-0000-000000000000}"/>
            </ac:spMkLst>
          </pc:spChg>
        </pc:sldLayoutChg>
        <pc:sldLayoutChg chg="addSp delSp modSp setBg">
          <pc:chgData name="Kerry Adair" userId="bd88304f-e014-4026-992c-301a0817f52a" providerId="ADAL" clId="{28A45FC6-F5E4-4606-B0A9-F6A2DC5FF002}" dt="2022-08-17T20:31:21.905" v="1850"/>
          <pc:sldLayoutMkLst>
            <pc:docMk/>
            <pc:sldMasterMk cId="0" sldId="2147483648"/>
            <pc:sldLayoutMk cId="582036552" sldId="2147483749"/>
          </pc:sldLayoutMkLst>
          <pc:spChg chg="del">
            <ac:chgData name="Kerry Adair" userId="bd88304f-e014-4026-992c-301a0817f52a" providerId="ADAL" clId="{28A45FC6-F5E4-4606-B0A9-F6A2DC5FF002}" dt="2022-08-17T20:30:48.607" v="1844"/>
            <ac:spMkLst>
              <pc:docMk/>
              <pc:sldMasterMk cId="0" sldId="2147483648"/>
              <pc:sldLayoutMk cId="582036552" sldId="2147483749"/>
              <ac:spMk id="4" creationId="{6EF3F11C-9983-4EB0-9BCA-9EFA34E58DB6}"/>
            </ac:spMkLst>
          </pc:spChg>
          <pc:spChg chg="del">
            <ac:chgData name="Kerry Adair" userId="bd88304f-e014-4026-992c-301a0817f52a" providerId="ADAL" clId="{28A45FC6-F5E4-4606-B0A9-F6A2DC5FF002}" dt="2022-08-17T20:30:48.607" v="1844"/>
            <ac:spMkLst>
              <pc:docMk/>
              <pc:sldMasterMk cId="0" sldId="2147483648"/>
              <pc:sldLayoutMk cId="582036552" sldId="2147483749"/>
              <ac:spMk id="5" creationId="{1DAEFA37-3FCC-41CE-8F59-E506FC9CB36A}"/>
            </ac:spMkLst>
          </pc:spChg>
          <pc:spChg chg="add del mod">
            <ac:chgData name="Kerry Adair" userId="bd88304f-e014-4026-992c-301a0817f52a" providerId="ADAL" clId="{28A45FC6-F5E4-4606-B0A9-F6A2DC5FF002}" dt="2022-08-17T20:30:48.607" v="1844"/>
            <ac:spMkLst>
              <pc:docMk/>
              <pc:sldMasterMk cId="0" sldId="2147483648"/>
              <pc:sldLayoutMk cId="582036552" sldId="2147483749"/>
              <ac:spMk id="6" creationId="{A0C5F1A8-DC3B-ED05-8C39-6437CD350871}"/>
            </ac:spMkLst>
          </pc:spChg>
          <pc:spChg chg="add mod">
            <ac:chgData name="Kerry Adair" userId="bd88304f-e014-4026-992c-301a0817f52a" providerId="ADAL" clId="{28A45FC6-F5E4-4606-B0A9-F6A2DC5FF002}" dt="2022-08-17T20:31:21.905" v="1850"/>
            <ac:spMkLst>
              <pc:docMk/>
              <pc:sldMasterMk cId="0" sldId="2147483648"/>
              <pc:sldLayoutMk cId="582036552" sldId="2147483749"/>
              <ac:spMk id="7" creationId="{C0F402A8-1498-A0A1-B0A8-1C8D8C2B3A78}"/>
            </ac:spMkLst>
          </pc:spChg>
          <pc:spChg chg="add mod">
            <ac:chgData name="Kerry Adair" userId="bd88304f-e014-4026-992c-301a0817f52a" providerId="ADAL" clId="{28A45FC6-F5E4-4606-B0A9-F6A2DC5FF002}" dt="2022-08-17T20:31:21.905" v="1850"/>
            <ac:spMkLst>
              <pc:docMk/>
              <pc:sldMasterMk cId="0" sldId="2147483648"/>
              <pc:sldLayoutMk cId="582036552" sldId="2147483749"/>
              <ac:spMk id="8" creationId="{E76D6824-A5E7-FB72-1172-8771498C2535}"/>
            </ac:spMkLst>
          </pc:spChg>
          <pc:spChg chg="add mod">
            <ac:chgData name="Kerry Adair" userId="bd88304f-e014-4026-992c-301a0817f52a" providerId="ADAL" clId="{28A45FC6-F5E4-4606-B0A9-F6A2DC5FF002}" dt="2022-08-17T20:31:21.905" v="1850"/>
            <ac:spMkLst>
              <pc:docMk/>
              <pc:sldMasterMk cId="0" sldId="2147483648"/>
              <pc:sldLayoutMk cId="582036552" sldId="2147483749"/>
              <ac:spMk id="9" creationId="{B386B80E-1539-FCCC-5CD9-31247D161DBD}"/>
            </ac:spMkLst>
          </pc:spChg>
        </pc:sldLayoutChg>
        <pc:sldLayoutChg chg="addSp modSp setBg">
          <pc:chgData name="Kerry Adair" userId="bd88304f-e014-4026-992c-301a0817f52a" providerId="ADAL" clId="{28A45FC6-F5E4-4606-B0A9-F6A2DC5FF002}" dt="2022-08-17T20:30:52.368" v="1845"/>
          <pc:sldLayoutMkLst>
            <pc:docMk/>
            <pc:sldMasterMk cId="0" sldId="2147483648"/>
            <pc:sldLayoutMk cId="2920949454" sldId="2147483750"/>
          </pc:sldLayoutMkLst>
          <pc:spChg chg="add mod">
            <ac:chgData name="Kerry Adair" userId="bd88304f-e014-4026-992c-301a0817f52a" providerId="ADAL" clId="{28A45FC6-F5E4-4606-B0A9-F6A2DC5FF002}" dt="2022-08-17T20:30:52.368" v="1845"/>
            <ac:spMkLst>
              <pc:docMk/>
              <pc:sldMasterMk cId="0" sldId="2147483648"/>
              <pc:sldLayoutMk cId="2920949454" sldId="2147483750"/>
              <ac:spMk id="6" creationId="{2B1EDCE1-24A7-7B5D-E8EC-39D4B6F71A3D}"/>
            </ac:spMkLst>
          </pc:spChg>
        </pc:sldLayoutChg>
        <pc:sldLayoutChg chg="addSp modSp setBg">
          <pc:chgData name="Kerry Adair" userId="bd88304f-e014-4026-992c-301a0817f52a" providerId="ADAL" clId="{28A45FC6-F5E4-4606-B0A9-F6A2DC5FF002}" dt="2022-08-17T18:44:44.140" v="1231" actId="255"/>
          <pc:sldLayoutMkLst>
            <pc:docMk/>
            <pc:sldMasterMk cId="0" sldId="2147483648"/>
            <pc:sldLayoutMk cId="360413113" sldId="2147483751"/>
          </pc:sldLayoutMkLst>
          <pc:spChg chg="mod">
            <ac:chgData name="Kerry Adair" userId="bd88304f-e014-4026-992c-301a0817f52a" providerId="ADAL" clId="{28A45FC6-F5E4-4606-B0A9-F6A2DC5FF002}" dt="2022-08-17T18:44:44.140" v="1231" actId="255"/>
            <ac:spMkLst>
              <pc:docMk/>
              <pc:sldMasterMk cId="0" sldId="2147483648"/>
              <pc:sldLayoutMk cId="360413113" sldId="2147483751"/>
              <ac:spMk id="2" creationId="{00000000-0000-0000-0000-000000000000}"/>
            </ac:spMkLst>
          </pc:spChg>
          <pc:spChg chg="mod">
            <ac:chgData name="Kerry Adair" userId="bd88304f-e014-4026-992c-301a0817f52a" providerId="ADAL" clId="{28A45FC6-F5E4-4606-B0A9-F6A2DC5FF002}" dt="2022-08-17T18:44:31.373" v="1230" actId="255"/>
            <ac:spMkLst>
              <pc:docMk/>
              <pc:sldMasterMk cId="0" sldId="2147483648"/>
              <pc:sldLayoutMk cId="360413113" sldId="2147483751"/>
              <ac:spMk id="4" creationId="{00000000-0000-0000-0000-000000000000}"/>
            </ac:spMkLst>
          </pc:spChg>
          <pc:spChg chg="add mod">
            <ac:chgData name="Kerry Adair" userId="bd88304f-e014-4026-992c-301a0817f52a" providerId="ADAL" clId="{28A45FC6-F5E4-4606-B0A9-F6A2DC5FF002}" dt="2022-08-17T18:44:19.310" v="1229"/>
            <ac:spMkLst>
              <pc:docMk/>
              <pc:sldMasterMk cId="0" sldId="2147483648"/>
              <pc:sldLayoutMk cId="360413113" sldId="2147483751"/>
              <ac:spMk id="7" creationId="{BC7CABA8-7A75-46B0-9096-B518745827FD}"/>
            </ac:spMkLst>
          </pc:spChg>
        </pc:sldLayoutChg>
        <pc:sldLayoutChg chg="addSp modSp setBg">
          <pc:chgData name="Kerry Adair" userId="bd88304f-e014-4026-992c-301a0817f52a" providerId="ADAL" clId="{28A45FC6-F5E4-4606-B0A9-F6A2DC5FF002}" dt="2022-08-17T20:33:01.341" v="1858" actId="14100"/>
          <pc:sldLayoutMkLst>
            <pc:docMk/>
            <pc:sldMasterMk cId="0" sldId="2147483648"/>
            <pc:sldLayoutMk cId="1554558301" sldId="2147483752"/>
          </pc:sldLayoutMkLst>
          <pc:spChg chg="mod">
            <ac:chgData name="Kerry Adair" userId="bd88304f-e014-4026-992c-301a0817f52a" providerId="ADAL" clId="{28A45FC6-F5E4-4606-B0A9-F6A2DC5FF002}" dt="2022-08-17T20:33:01.341" v="1858" actId="14100"/>
            <ac:spMkLst>
              <pc:docMk/>
              <pc:sldMasterMk cId="0" sldId="2147483648"/>
              <pc:sldLayoutMk cId="1554558301" sldId="2147483752"/>
              <ac:spMk id="2" creationId="{00000000-0000-0000-0000-000000000000}"/>
            </ac:spMkLst>
          </pc:spChg>
          <pc:spChg chg="mod">
            <ac:chgData name="Kerry Adair" userId="bd88304f-e014-4026-992c-301a0817f52a" providerId="ADAL" clId="{28A45FC6-F5E4-4606-B0A9-F6A2DC5FF002}" dt="2022-08-17T20:32:57.388" v="1857" actId="14100"/>
            <ac:spMkLst>
              <pc:docMk/>
              <pc:sldMasterMk cId="0" sldId="2147483648"/>
              <pc:sldLayoutMk cId="1554558301" sldId="2147483752"/>
              <ac:spMk id="4" creationId="{00000000-0000-0000-0000-000000000000}"/>
            </ac:spMkLst>
          </pc:spChg>
          <pc:spChg chg="add mod">
            <ac:chgData name="Kerry Adair" userId="bd88304f-e014-4026-992c-301a0817f52a" providerId="ADAL" clId="{28A45FC6-F5E4-4606-B0A9-F6A2DC5FF002}" dt="2022-08-17T20:30:40.367" v="1842"/>
            <ac:spMkLst>
              <pc:docMk/>
              <pc:sldMasterMk cId="0" sldId="2147483648"/>
              <pc:sldLayoutMk cId="1554558301" sldId="2147483752"/>
              <ac:spMk id="7" creationId="{A1B5CE8C-0253-1B0E-DD5F-B2ABDAD4D697}"/>
            </ac:spMkLst>
          </pc:spChg>
        </pc:sldLayoutChg>
        <pc:sldLayoutChg chg="addSp modSp setBg">
          <pc:chgData name="Kerry Adair" userId="bd88304f-e014-4026-992c-301a0817f52a" providerId="ADAL" clId="{28A45FC6-F5E4-4606-B0A9-F6A2DC5FF002}" dt="2022-08-17T20:30:56.967" v="1846"/>
          <pc:sldLayoutMkLst>
            <pc:docMk/>
            <pc:sldMasterMk cId="0" sldId="2147483648"/>
            <pc:sldLayoutMk cId="92155544" sldId="2147483753"/>
          </pc:sldLayoutMkLst>
          <pc:spChg chg="add mod">
            <ac:chgData name="Kerry Adair" userId="bd88304f-e014-4026-992c-301a0817f52a" providerId="ADAL" clId="{28A45FC6-F5E4-4606-B0A9-F6A2DC5FF002}" dt="2022-08-17T20:30:56.967" v="1846"/>
            <ac:spMkLst>
              <pc:docMk/>
              <pc:sldMasterMk cId="0" sldId="2147483648"/>
              <pc:sldLayoutMk cId="92155544" sldId="2147483753"/>
              <ac:spMk id="4" creationId="{6E8BF760-52CA-C155-3633-875463A25C79}"/>
            </ac:spMkLst>
          </pc:spChg>
        </pc:sldLayoutChg>
        <pc:sldLayoutChg chg="addSp modSp setBg">
          <pc:chgData name="Kerry Adair" userId="bd88304f-e014-4026-992c-301a0817f52a" providerId="ADAL" clId="{28A45FC6-F5E4-4606-B0A9-F6A2DC5FF002}" dt="2022-08-22T19:09:11.610" v="3356" actId="120"/>
          <pc:sldLayoutMkLst>
            <pc:docMk/>
            <pc:sldMasterMk cId="0" sldId="2147483648"/>
            <pc:sldLayoutMk cId="1651963116" sldId="2147483754"/>
          </pc:sldLayoutMkLst>
          <pc:spChg chg="mod">
            <ac:chgData name="Kerry Adair" userId="bd88304f-e014-4026-992c-301a0817f52a" providerId="ADAL" clId="{28A45FC6-F5E4-4606-B0A9-F6A2DC5FF002}" dt="2022-08-22T19:09:11.610" v="3356" actId="120"/>
            <ac:spMkLst>
              <pc:docMk/>
              <pc:sldMasterMk cId="0" sldId="2147483648"/>
              <pc:sldLayoutMk cId="1651963116" sldId="2147483754"/>
              <ac:spMk id="2" creationId="{00000000-0000-0000-0000-000000000000}"/>
            </ac:spMkLst>
          </pc:spChg>
          <pc:spChg chg="add mod">
            <ac:chgData name="Kerry Adair" userId="bd88304f-e014-4026-992c-301a0817f52a" providerId="ADAL" clId="{28A45FC6-F5E4-4606-B0A9-F6A2DC5FF002}" dt="2022-08-17T20:31:01.519" v="1847"/>
            <ac:spMkLst>
              <pc:docMk/>
              <pc:sldMasterMk cId="0" sldId="2147483648"/>
              <pc:sldLayoutMk cId="1651963116" sldId="2147483754"/>
              <ac:spMk id="5" creationId="{C7B905F1-8953-EFF3-4BA6-4C47816CF5FE}"/>
            </ac:spMkLst>
          </pc:spChg>
        </pc:sldLayoutChg>
        <pc:sldLayoutChg chg="addSp delSp modSp mod setBg">
          <pc:chgData name="Kerry Adair" userId="bd88304f-e014-4026-992c-301a0817f52a" providerId="ADAL" clId="{28A45FC6-F5E4-4606-B0A9-F6A2DC5FF002}" dt="2022-08-17T15:58:14.565" v="685"/>
          <pc:sldLayoutMkLst>
            <pc:docMk/>
            <pc:sldMasterMk cId="0" sldId="2147483648"/>
            <pc:sldLayoutMk cId="2082327980" sldId="2147483755"/>
          </pc:sldLayoutMkLst>
          <pc:spChg chg="mod">
            <ac:chgData name="Kerry Adair" userId="bd88304f-e014-4026-992c-301a0817f52a" providerId="ADAL" clId="{28A45FC6-F5E4-4606-B0A9-F6A2DC5FF002}" dt="2022-08-17T15:56:45.541" v="673" actId="14100"/>
            <ac:spMkLst>
              <pc:docMk/>
              <pc:sldMasterMk cId="0" sldId="2147483648"/>
              <pc:sldLayoutMk cId="2082327980" sldId="2147483755"/>
              <ac:spMk id="2" creationId="{00000000-0000-0000-0000-000000000000}"/>
            </ac:spMkLst>
          </pc:spChg>
          <pc:spChg chg="mod">
            <ac:chgData name="Kerry Adair" userId="bd88304f-e014-4026-992c-301a0817f52a" providerId="ADAL" clId="{28A45FC6-F5E4-4606-B0A9-F6A2DC5FF002}" dt="2022-08-17T15:57:02.460" v="676" actId="14100"/>
            <ac:spMkLst>
              <pc:docMk/>
              <pc:sldMasterMk cId="0" sldId="2147483648"/>
              <pc:sldLayoutMk cId="2082327980" sldId="2147483755"/>
              <ac:spMk id="3" creationId="{00000000-0000-0000-0000-000000000000}"/>
            </ac:spMkLst>
          </pc:spChg>
          <pc:spChg chg="mod">
            <ac:chgData name="Kerry Adair" userId="bd88304f-e014-4026-992c-301a0817f52a" providerId="ADAL" clId="{28A45FC6-F5E4-4606-B0A9-F6A2DC5FF002}" dt="2022-08-17T15:56:18.732" v="668" actId="14100"/>
            <ac:spMkLst>
              <pc:docMk/>
              <pc:sldMasterMk cId="0" sldId="2147483648"/>
              <pc:sldLayoutMk cId="2082327980" sldId="2147483755"/>
              <ac:spMk id="4" creationId="{00000000-0000-0000-0000-000000000000}"/>
            </ac:spMkLst>
          </pc:spChg>
          <pc:spChg chg="mod">
            <ac:chgData name="Kerry Adair" userId="bd88304f-e014-4026-992c-301a0817f52a" providerId="ADAL" clId="{28A45FC6-F5E4-4606-B0A9-F6A2DC5FF002}" dt="2022-08-17T15:57:08.029" v="677" actId="14100"/>
            <ac:spMkLst>
              <pc:docMk/>
              <pc:sldMasterMk cId="0" sldId="2147483648"/>
              <pc:sldLayoutMk cId="2082327980" sldId="2147483755"/>
              <ac:spMk id="5" creationId="{00000000-0000-0000-0000-000000000000}"/>
            </ac:spMkLst>
          </pc:spChg>
          <pc:spChg chg="mod">
            <ac:chgData name="Kerry Adair" userId="bd88304f-e014-4026-992c-301a0817f52a" providerId="ADAL" clId="{28A45FC6-F5E4-4606-B0A9-F6A2DC5FF002}" dt="2022-08-17T15:57:11.493" v="678" actId="14100"/>
            <ac:spMkLst>
              <pc:docMk/>
              <pc:sldMasterMk cId="0" sldId="2147483648"/>
              <pc:sldLayoutMk cId="2082327980" sldId="2147483755"/>
              <ac:spMk id="6" creationId="{00000000-0000-0000-0000-000000000000}"/>
            </ac:spMkLst>
          </pc:spChg>
          <pc:spChg chg="mod">
            <ac:chgData name="Kerry Adair" userId="bd88304f-e014-4026-992c-301a0817f52a" providerId="ADAL" clId="{28A45FC6-F5E4-4606-B0A9-F6A2DC5FF002}" dt="2022-08-17T15:57:41.728" v="680" actId="20577"/>
            <ac:spMkLst>
              <pc:docMk/>
              <pc:sldMasterMk cId="0" sldId="2147483648"/>
              <pc:sldLayoutMk cId="2082327980" sldId="2147483755"/>
              <ac:spMk id="8" creationId="{5977D2D4-81B4-44F6-ADE4-BEECD3237172}"/>
            </ac:spMkLst>
          </pc:spChg>
          <pc:spChg chg="add del">
            <ac:chgData name="Kerry Adair" userId="bd88304f-e014-4026-992c-301a0817f52a" providerId="ADAL" clId="{28A45FC6-F5E4-4606-B0A9-F6A2DC5FF002}" dt="2022-08-17T15:58:00.517" v="681" actId="11529"/>
            <ac:spMkLst>
              <pc:docMk/>
              <pc:sldMasterMk cId="0" sldId="2147483648"/>
              <pc:sldLayoutMk cId="2082327980" sldId="2147483755"/>
              <ac:spMk id="9" creationId="{9DBAD5FC-A482-1E7C-8F80-07E533A94B60}"/>
            </ac:spMkLst>
          </pc:spChg>
          <pc:spChg chg="add del mod">
            <ac:chgData name="Kerry Adair" userId="bd88304f-e014-4026-992c-301a0817f52a" providerId="ADAL" clId="{28A45FC6-F5E4-4606-B0A9-F6A2DC5FF002}" dt="2022-08-17T15:58:09.705" v="684" actId="478"/>
            <ac:spMkLst>
              <pc:docMk/>
              <pc:sldMasterMk cId="0" sldId="2147483648"/>
              <pc:sldLayoutMk cId="2082327980" sldId="2147483755"/>
              <ac:spMk id="10" creationId="{51206116-0D88-B34A-A276-78872DB0681D}"/>
            </ac:spMkLst>
          </pc:spChg>
          <pc:spChg chg="add mod">
            <ac:chgData name="Kerry Adair" userId="bd88304f-e014-4026-992c-301a0817f52a" providerId="ADAL" clId="{28A45FC6-F5E4-4606-B0A9-F6A2DC5FF002}" dt="2022-08-17T15:58:14.565" v="685"/>
            <ac:spMkLst>
              <pc:docMk/>
              <pc:sldMasterMk cId="0" sldId="2147483648"/>
              <pc:sldLayoutMk cId="2082327980" sldId="2147483755"/>
              <ac:spMk id="11" creationId="{76EAFAF0-186A-AAC1-4CC3-403059F3D76B}"/>
            </ac:spMkLst>
          </pc:spChg>
        </pc:sldLayoutChg>
        <pc:sldLayoutChg chg="addSp modSp setBg">
          <pc:chgData name="Kerry Adair" userId="bd88304f-e014-4026-992c-301a0817f52a" providerId="ADAL" clId="{28A45FC6-F5E4-4606-B0A9-F6A2DC5FF002}" dt="2022-08-17T20:31:06.879" v="1848"/>
          <pc:sldLayoutMkLst>
            <pc:docMk/>
            <pc:sldMasterMk cId="0" sldId="2147483648"/>
            <pc:sldLayoutMk cId="104406895" sldId="2147483756"/>
          </pc:sldLayoutMkLst>
          <pc:spChg chg="add mod">
            <ac:chgData name="Kerry Adair" userId="bd88304f-e014-4026-992c-301a0817f52a" providerId="ADAL" clId="{28A45FC6-F5E4-4606-B0A9-F6A2DC5FF002}" dt="2022-08-17T20:31:06.879" v="1848"/>
            <ac:spMkLst>
              <pc:docMk/>
              <pc:sldMasterMk cId="0" sldId="2147483648"/>
              <pc:sldLayoutMk cId="104406895" sldId="2147483756"/>
              <ac:spMk id="7" creationId="{F72EDCE3-1239-644E-217D-29CA46E14DDC}"/>
            </ac:spMkLst>
          </pc:spChg>
        </pc:sldLayoutChg>
        <pc:sldLayoutChg chg="addSp modSp setBg">
          <pc:chgData name="Kerry Adair" userId="bd88304f-e014-4026-992c-301a0817f52a" providerId="ADAL" clId="{28A45FC6-F5E4-4606-B0A9-F6A2DC5FF002}" dt="2022-08-17T20:31:10.249" v="1849"/>
          <pc:sldLayoutMkLst>
            <pc:docMk/>
            <pc:sldMasterMk cId="0" sldId="2147483648"/>
            <pc:sldLayoutMk cId="770468630" sldId="2147483757"/>
          </pc:sldLayoutMkLst>
          <pc:spChg chg="add mod">
            <ac:chgData name="Kerry Adair" userId="bd88304f-e014-4026-992c-301a0817f52a" providerId="ADAL" clId="{28A45FC6-F5E4-4606-B0A9-F6A2DC5FF002}" dt="2022-08-17T20:31:10.249" v="1849"/>
            <ac:spMkLst>
              <pc:docMk/>
              <pc:sldMasterMk cId="0" sldId="2147483648"/>
              <pc:sldLayoutMk cId="770468630" sldId="2147483757"/>
              <ac:spMk id="6" creationId="{BB43762B-04CA-DF25-2B3F-3C64311879FB}"/>
            </ac:spMkLst>
          </pc:spChg>
        </pc:sldLayoutChg>
        <pc:sldLayoutChg chg="addSp delSp modSp mod setBg">
          <pc:chgData name="Kerry Adair" userId="bd88304f-e014-4026-992c-301a0817f52a" providerId="ADAL" clId="{28A45FC6-F5E4-4606-B0A9-F6A2DC5FF002}" dt="2022-08-22T19:08:01.458" v="3351"/>
          <pc:sldLayoutMkLst>
            <pc:docMk/>
            <pc:sldMasterMk cId="0" sldId="2147483648"/>
            <pc:sldLayoutMk cId="3630355564" sldId="2147483758"/>
          </pc:sldLayoutMkLst>
          <pc:spChg chg="del mod">
            <ac:chgData name="Kerry Adair" userId="bd88304f-e014-4026-992c-301a0817f52a" providerId="ADAL" clId="{28A45FC6-F5E4-4606-B0A9-F6A2DC5FF002}" dt="2022-08-17T15:55:05.590" v="664"/>
            <ac:spMkLst>
              <pc:docMk/>
              <pc:sldMasterMk cId="0" sldId="2147483648"/>
              <pc:sldLayoutMk cId="3630355564" sldId="2147483758"/>
              <ac:spMk id="2" creationId="{00000000-0000-0000-0000-000000000000}"/>
            </ac:spMkLst>
          </pc:spChg>
          <pc:spChg chg="mod">
            <ac:chgData name="Kerry Adair" userId="bd88304f-e014-4026-992c-301a0817f52a" providerId="ADAL" clId="{28A45FC6-F5E4-4606-B0A9-F6A2DC5FF002}" dt="2022-08-17T15:38:29.662" v="622" actId="12"/>
            <ac:spMkLst>
              <pc:docMk/>
              <pc:sldMasterMk cId="0" sldId="2147483648"/>
              <pc:sldLayoutMk cId="3630355564" sldId="2147483758"/>
              <ac:spMk id="3" creationId="{00000000-0000-0000-0000-000000000000}"/>
            </ac:spMkLst>
          </pc:spChg>
          <pc:spChg chg="del">
            <ac:chgData name="Kerry Adair" userId="bd88304f-e014-4026-992c-301a0817f52a" providerId="ADAL" clId="{28A45FC6-F5E4-4606-B0A9-F6A2DC5FF002}" dt="2022-08-17T15:55:06.805" v="665"/>
            <ac:spMkLst>
              <pc:docMk/>
              <pc:sldMasterMk cId="0" sldId="2147483648"/>
              <pc:sldLayoutMk cId="3630355564" sldId="2147483758"/>
              <ac:spMk id="4" creationId="{CA49F5C0-3742-40E5-8AD3-03B1826A6A9D}"/>
            </ac:spMkLst>
          </pc:spChg>
          <pc:spChg chg="del mod">
            <ac:chgData name="Kerry Adair" userId="bd88304f-e014-4026-992c-301a0817f52a" providerId="ADAL" clId="{28A45FC6-F5E4-4606-B0A9-F6A2DC5FF002}" dt="2022-08-17T15:55:06.805" v="665"/>
            <ac:spMkLst>
              <pc:docMk/>
              <pc:sldMasterMk cId="0" sldId="2147483648"/>
              <pc:sldLayoutMk cId="3630355564" sldId="2147483758"/>
              <ac:spMk id="5" creationId="{7EDC744E-43DB-4CA8-8833-06B381DEE91A}"/>
            </ac:spMkLst>
          </pc:spChg>
          <pc:spChg chg="add del mod">
            <ac:chgData name="Kerry Adair" userId="bd88304f-e014-4026-992c-301a0817f52a" providerId="ADAL" clId="{28A45FC6-F5E4-4606-B0A9-F6A2DC5FF002}" dt="2022-08-17T15:55:06.805" v="665"/>
            <ac:spMkLst>
              <pc:docMk/>
              <pc:sldMasterMk cId="0" sldId="2147483648"/>
              <pc:sldLayoutMk cId="3630355564" sldId="2147483758"/>
              <ac:spMk id="6" creationId="{4D21A11B-59D5-52A8-70C5-D0408BA611AE}"/>
            </ac:spMkLst>
          </pc:spChg>
          <pc:spChg chg="add del mod">
            <ac:chgData name="Kerry Adair" userId="bd88304f-e014-4026-992c-301a0817f52a" providerId="ADAL" clId="{28A45FC6-F5E4-4606-B0A9-F6A2DC5FF002}" dt="2022-08-17T16:11:11.671" v="698"/>
            <ac:spMkLst>
              <pc:docMk/>
              <pc:sldMasterMk cId="0" sldId="2147483648"/>
              <pc:sldLayoutMk cId="3630355564" sldId="2147483758"/>
              <ac:spMk id="9" creationId="{B448C243-E888-9F34-F69E-CCA4E5666DB7}"/>
            </ac:spMkLst>
          </pc:spChg>
          <pc:spChg chg="add del mod">
            <ac:chgData name="Kerry Adair" userId="bd88304f-e014-4026-992c-301a0817f52a" providerId="ADAL" clId="{28A45FC6-F5E4-4606-B0A9-F6A2DC5FF002}" dt="2022-08-17T16:03:07.883" v="688"/>
            <ac:spMkLst>
              <pc:docMk/>
              <pc:sldMasterMk cId="0" sldId="2147483648"/>
              <pc:sldLayoutMk cId="3630355564" sldId="2147483758"/>
              <ac:spMk id="10" creationId="{54F6375A-399B-176A-15A2-A109077BFF6C}"/>
            </ac:spMkLst>
          </pc:spChg>
          <pc:spChg chg="add del mod">
            <ac:chgData name="Kerry Adair" userId="bd88304f-e014-4026-992c-301a0817f52a" providerId="ADAL" clId="{28A45FC6-F5E4-4606-B0A9-F6A2DC5FF002}" dt="2022-08-17T16:03:07.883" v="688"/>
            <ac:spMkLst>
              <pc:docMk/>
              <pc:sldMasterMk cId="0" sldId="2147483648"/>
              <pc:sldLayoutMk cId="3630355564" sldId="2147483758"/>
              <ac:spMk id="11" creationId="{04F5C5BE-BC72-4A0B-FA50-05FDE4ECFB9A}"/>
            </ac:spMkLst>
          </pc:spChg>
          <pc:spChg chg="add del mod">
            <ac:chgData name="Kerry Adair" userId="bd88304f-e014-4026-992c-301a0817f52a" providerId="ADAL" clId="{28A45FC6-F5E4-4606-B0A9-F6A2DC5FF002}" dt="2022-08-17T16:03:07.883" v="688"/>
            <ac:spMkLst>
              <pc:docMk/>
              <pc:sldMasterMk cId="0" sldId="2147483648"/>
              <pc:sldLayoutMk cId="3630355564" sldId="2147483758"/>
              <ac:spMk id="12" creationId="{5ED7FDFE-9761-2FE0-C931-93EF7EA21AF5}"/>
            </ac:spMkLst>
          </pc:spChg>
          <pc:spChg chg="add del mod">
            <ac:chgData name="Kerry Adair" userId="bd88304f-e014-4026-992c-301a0817f52a" providerId="ADAL" clId="{28A45FC6-F5E4-4606-B0A9-F6A2DC5FF002}" dt="2022-08-17T16:04:21.506" v="691"/>
            <ac:spMkLst>
              <pc:docMk/>
              <pc:sldMasterMk cId="0" sldId="2147483648"/>
              <pc:sldLayoutMk cId="3630355564" sldId="2147483758"/>
              <ac:spMk id="13" creationId="{2ED46E50-C52E-2D21-050F-FF2591A16D2D}"/>
            </ac:spMkLst>
          </pc:spChg>
          <pc:spChg chg="add del mod">
            <ac:chgData name="Kerry Adair" userId="bd88304f-e014-4026-992c-301a0817f52a" providerId="ADAL" clId="{28A45FC6-F5E4-4606-B0A9-F6A2DC5FF002}" dt="2022-08-17T16:04:21.506" v="691"/>
            <ac:spMkLst>
              <pc:docMk/>
              <pc:sldMasterMk cId="0" sldId="2147483648"/>
              <pc:sldLayoutMk cId="3630355564" sldId="2147483758"/>
              <ac:spMk id="14" creationId="{78F7CF97-B9FF-C8A4-AAEB-1C0813207CD0}"/>
            </ac:spMkLst>
          </pc:spChg>
          <pc:spChg chg="add del mod">
            <ac:chgData name="Kerry Adair" userId="bd88304f-e014-4026-992c-301a0817f52a" providerId="ADAL" clId="{28A45FC6-F5E4-4606-B0A9-F6A2DC5FF002}" dt="2022-08-17T16:04:21.506" v="691"/>
            <ac:spMkLst>
              <pc:docMk/>
              <pc:sldMasterMk cId="0" sldId="2147483648"/>
              <pc:sldLayoutMk cId="3630355564" sldId="2147483758"/>
              <ac:spMk id="15" creationId="{8214060D-CA2E-36AD-8FF6-30F48CD76196}"/>
            </ac:spMkLst>
          </pc:spChg>
          <pc:spChg chg="add del mod">
            <ac:chgData name="Kerry Adair" userId="bd88304f-e014-4026-992c-301a0817f52a" providerId="ADAL" clId="{28A45FC6-F5E4-4606-B0A9-F6A2DC5FF002}" dt="2022-08-17T16:10:02.288" v="694"/>
            <ac:spMkLst>
              <pc:docMk/>
              <pc:sldMasterMk cId="0" sldId="2147483648"/>
              <pc:sldLayoutMk cId="3630355564" sldId="2147483758"/>
              <ac:spMk id="16" creationId="{6E1A5098-9DB1-5876-9207-8924A2CAD3A8}"/>
            </ac:spMkLst>
          </pc:spChg>
          <pc:spChg chg="add del mod">
            <ac:chgData name="Kerry Adair" userId="bd88304f-e014-4026-992c-301a0817f52a" providerId="ADAL" clId="{28A45FC6-F5E4-4606-B0A9-F6A2DC5FF002}" dt="2022-08-17T16:10:02.288" v="694"/>
            <ac:spMkLst>
              <pc:docMk/>
              <pc:sldMasterMk cId="0" sldId="2147483648"/>
              <pc:sldLayoutMk cId="3630355564" sldId="2147483758"/>
              <ac:spMk id="17" creationId="{CDD82C0F-D2CC-7B35-B6C6-536384BA04F0}"/>
            </ac:spMkLst>
          </pc:spChg>
          <pc:spChg chg="add del mod">
            <ac:chgData name="Kerry Adair" userId="bd88304f-e014-4026-992c-301a0817f52a" providerId="ADAL" clId="{28A45FC6-F5E4-4606-B0A9-F6A2DC5FF002}" dt="2022-08-17T16:10:02.288" v="694"/>
            <ac:spMkLst>
              <pc:docMk/>
              <pc:sldMasterMk cId="0" sldId="2147483648"/>
              <pc:sldLayoutMk cId="3630355564" sldId="2147483758"/>
              <ac:spMk id="18" creationId="{9A62A775-E606-4131-C109-1510CD85521D}"/>
            </ac:spMkLst>
          </pc:spChg>
          <pc:spChg chg="add del mod">
            <ac:chgData name="Kerry Adair" userId="bd88304f-e014-4026-992c-301a0817f52a" providerId="ADAL" clId="{28A45FC6-F5E4-4606-B0A9-F6A2DC5FF002}" dt="2022-08-17T16:11:07.718" v="697"/>
            <ac:spMkLst>
              <pc:docMk/>
              <pc:sldMasterMk cId="0" sldId="2147483648"/>
              <pc:sldLayoutMk cId="3630355564" sldId="2147483758"/>
              <ac:spMk id="19" creationId="{27F7DD62-2D11-9D52-1919-CB1DCA42B371}"/>
            </ac:spMkLst>
          </pc:spChg>
          <pc:spChg chg="add del mod">
            <ac:chgData name="Kerry Adair" userId="bd88304f-e014-4026-992c-301a0817f52a" providerId="ADAL" clId="{28A45FC6-F5E4-4606-B0A9-F6A2DC5FF002}" dt="2022-08-17T16:11:07.718" v="697"/>
            <ac:spMkLst>
              <pc:docMk/>
              <pc:sldMasterMk cId="0" sldId="2147483648"/>
              <pc:sldLayoutMk cId="3630355564" sldId="2147483758"/>
              <ac:spMk id="20" creationId="{AF78C5DC-6D68-3DA1-BD34-F7A08E4AC9D6}"/>
            </ac:spMkLst>
          </pc:spChg>
          <pc:spChg chg="add del mod">
            <ac:chgData name="Kerry Adair" userId="bd88304f-e014-4026-992c-301a0817f52a" providerId="ADAL" clId="{28A45FC6-F5E4-4606-B0A9-F6A2DC5FF002}" dt="2022-08-17T16:11:07.718" v="697"/>
            <ac:spMkLst>
              <pc:docMk/>
              <pc:sldMasterMk cId="0" sldId="2147483648"/>
              <pc:sldLayoutMk cId="3630355564" sldId="2147483758"/>
              <ac:spMk id="21" creationId="{EC2BE5FA-BD48-00DB-72A9-4F94331B0A42}"/>
            </ac:spMkLst>
          </pc:spChg>
          <pc:spChg chg="add del mod">
            <ac:chgData name="Kerry Adair" userId="bd88304f-e014-4026-992c-301a0817f52a" providerId="ADAL" clId="{28A45FC6-F5E4-4606-B0A9-F6A2DC5FF002}" dt="2022-08-17T16:16:16.807" v="709"/>
            <ac:spMkLst>
              <pc:docMk/>
              <pc:sldMasterMk cId="0" sldId="2147483648"/>
              <pc:sldLayoutMk cId="3630355564" sldId="2147483758"/>
              <ac:spMk id="22" creationId="{649A5C71-4255-3F2F-5670-E90359670B3C}"/>
            </ac:spMkLst>
          </pc:spChg>
          <pc:spChg chg="add del mod">
            <ac:chgData name="Kerry Adair" userId="bd88304f-e014-4026-992c-301a0817f52a" providerId="ADAL" clId="{28A45FC6-F5E4-4606-B0A9-F6A2DC5FF002}" dt="2022-08-17T16:16:16.807" v="709"/>
            <ac:spMkLst>
              <pc:docMk/>
              <pc:sldMasterMk cId="0" sldId="2147483648"/>
              <pc:sldLayoutMk cId="3630355564" sldId="2147483758"/>
              <ac:spMk id="23" creationId="{F4A6C030-E2B8-BCE5-CE59-AD8CFB780786}"/>
            </ac:spMkLst>
          </pc:spChg>
          <pc:spChg chg="add del mod">
            <ac:chgData name="Kerry Adair" userId="bd88304f-e014-4026-992c-301a0817f52a" providerId="ADAL" clId="{28A45FC6-F5E4-4606-B0A9-F6A2DC5FF002}" dt="2022-08-17T16:16:16.807" v="709"/>
            <ac:spMkLst>
              <pc:docMk/>
              <pc:sldMasterMk cId="0" sldId="2147483648"/>
              <pc:sldLayoutMk cId="3630355564" sldId="2147483758"/>
              <ac:spMk id="24" creationId="{D3B33B88-D67F-B698-F5B1-B35894F6C340}"/>
            </ac:spMkLst>
          </pc:spChg>
          <pc:spChg chg="add mod">
            <ac:chgData name="Kerry Adair" userId="bd88304f-e014-4026-992c-301a0817f52a" providerId="ADAL" clId="{28A45FC6-F5E4-4606-B0A9-F6A2DC5FF002}" dt="2022-08-17T17:05:20.842" v="792" actId="113"/>
            <ac:spMkLst>
              <pc:docMk/>
              <pc:sldMasterMk cId="0" sldId="2147483648"/>
              <pc:sldLayoutMk cId="3630355564" sldId="2147483758"/>
              <ac:spMk id="25" creationId="{56D5CE99-9344-6FAF-DE00-0D4527B0A111}"/>
            </ac:spMkLst>
          </pc:spChg>
          <pc:spChg chg="add del mod">
            <ac:chgData name="Kerry Adair" userId="bd88304f-e014-4026-992c-301a0817f52a" providerId="ADAL" clId="{28A45FC6-F5E4-4606-B0A9-F6A2DC5FF002}" dt="2022-08-17T16:16:32.662" v="711"/>
            <ac:spMkLst>
              <pc:docMk/>
              <pc:sldMasterMk cId="0" sldId="2147483648"/>
              <pc:sldLayoutMk cId="3630355564" sldId="2147483758"/>
              <ac:spMk id="26" creationId="{D6CF1CD2-FE38-0E9D-8332-913FF4BF66B3}"/>
            </ac:spMkLst>
          </pc:spChg>
          <pc:spChg chg="add del mod">
            <ac:chgData name="Kerry Adair" userId="bd88304f-e014-4026-992c-301a0817f52a" providerId="ADAL" clId="{28A45FC6-F5E4-4606-B0A9-F6A2DC5FF002}" dt="2022-08-17T16:16:32.662" v="711"/>
            <ac:spMkLst>
              <pc:docMk/>
              <pc:sldMasterMk cId="0" sldId="2147483648"/>
              <pc:sldLayoutMk cId="3630355564" sldId="2147483758"/>
              <ac:spMk id="27" creationId="{6379EF1F-D3AC-7602-C7C5-FE97DF4C04B3}"/>
            </ac:spMkLst>
          </pc:spChg>
          <pc:spChg chg="add del mod">
            <ac:chgData name="Kerry Adair" userId="bd88304f-e014-4026-992c-301a0817f52a" providerId="ADAL" clId="{28A45FC6-F5E4-4606-B0A9-F6A2DC5FF002}" dt="2022-08-17T16:16:32.662" v="711"/>
            <ac:spMkLst>
              <pc:docMk/>
              <pc:sldMasterMk cId="0" sldId="2147483648"/>
              <pc:sldLayoutMk cId="3630355564" sldId="2147483758"/>
              <ac:spMk id="28" creationId="{078FFAFB-08C7-6BF6-6C98-3693AF59CABD}"/>
            </ac:spMkLst>
          </pc:spChg>
          <pc:spChg chg="add mod">
            <ac:chgData name="Kerry Adair" userId="bd88304f-e014-4026-992c-301a0817f52a" providerId="ADAL" clId="{28A45FC6-F5E4-4606-B0A9-F6A2DC5FF002}" dt="2022-08-17T16:16:34.538" v="712"/>
            <ac:spMkLst>
              <pc:docMk/>
              <pc:sldMasterMk cId="0" sldId="2147483648"/>
              <pc:sldLayoutMk cId="3630355564" sldId="2147483758"/>
              <ac:spMk id="29" creationId="{8CA42906-6B4D-EF90-0AEA-EE65329D6A4D}"/>
            </ac:spMkLst>
          </pc:spChg>
          <pc:spChg chg="add mod">
            <ac:chgData name="Kerry Adair" userId="bd88304f-e014-4026-992c-301a0817f52a" providerId="ADAL" clId="{28A45FC6-F5E4-4606-B0A9-F6A2DC5FF002}" dt="2022-08-17T16:16:34.538" v="712"/>
            <ac:spMkLst>
              <pc:docMk/>
              <pc:sldMasterMk cId="0" sldId="2147483648"/>
              <pc:sldLayoutMk cId="3630355564" sldId="2147483758"/>
              <ac:spMk id="30" creationId="{49111BC2-D73D-D4F3-BDBD-97F40F338D11}"/>
            </ac:spMkLst>
          </pc:spChg>
          <pc:spChg chg="add mod">
            <ac:chgData name="Kerry Adair" userId="bd88304f-e014-4026-992c-301a0817f52a" providerId="ADAL" clId="{28A45FC6-F5E4-4606-B0A9-F6A2DC5FF002}" dt="2022-08-17T16:16:34.538" v="712"/>
            <ac:spMkLst>
              <pc:docMk/>
              <pc:sldMasterMk cId="0" sldId="2147483648"/>
              <pc:sldLayoutMk cId="3630355564" sldId="2147483758"/>
              <ac:spMk id="31" creationId="{4ECE6CA5-06FD-E08E-E53B-CCED9CD28D2F}"/>
            </ac:spMkLst>
          </pc:spChg>
          <pc:picChg chg="add del mod">
            <ac:chgData name="Kerry Adair" userId="bd88304f-e014-4026-992c-301a0817f52a" providerId="ADAL" clId="{28A45FC6-F5E4-4606-B0A9-F6A2DC5FF002}" dt="2022-08-17T15:51:02.279" v="652" actId="478"/>
            <ac:picMkLst>
              <pc:docMk/>
              <pc:sldMasterMk cId="0" sldId="2147483648"/>
              <pc:sldLayoutMk cId="3630355564" sldId="2147483758"/>
              <ac:picMk id="8" creationId="{1E31CF73-AD0F-7FD9-F968-BD988D07BA68}"/>
            </ac:picMkLst>
          </pc:picChg>
        </pc:sldLayoutChg>
        <pc:sldLayoutChg chg="addSp modSp mod setBg">
          <pc:chgData name="Kerry Adair" userId="bd88304f-e014-4026-992c-301a0817f52a" providerId="ADAL" clId="{28A45FC6-F5E4-4606-B0A9-F6A2DC5FF002}" dt="2022-08-22T19:07:23.820" v="3350" actId="14100"/>
          <pc:sldLayoutMkLst>
            <pc:docMk/>
            <pc:sldMasterMk cId="0" sldId="2147483648"/>
            <pc:sldLayoutMk cId="1355286120" sldId="2147483759"/>
          </pc:sldLayoutMkLst>
          <pc:spChg chg="add mod">
            <ac:chgData name="Kerry Adair" userId="bd88304f-e014-4026-992c-301a0817f52a" providerId="ADAL" clId="{28A45FC6-F5E4-4606-B0A9-F6A2DC5FF002}" dt="2022-08-17T15:24:13.994" v="546"/>
            <ac:spMkLst>
              <pc:docMk/>
              <pc:sldMasterMk cId="0" sldId="2147483648"/>
              <pc:sldLayoutMk cId="1355286120" sldId="2147483759"/>
              <ac:spMk id="2" creationId="{F326BB45-8B67-DC92-309D-3A5E306EA9C3}"/>
            </ac:spMkLst>
          </pc:spChg>
          <pc:spChg chg="add mod">
            <ac:chgData name="Kerry Adair" userId="bd88304f-e014-4026-992c-301a0817f52a" providerId="ADAL" clId="{28A45FC6-F5E4-4606-B0A9-F6A2DC5FF002}" dt="2022-08-17T15:24:13.994" v="546"/>
            <ac:spMkLst>
              <pc:docMk/>
              <pc:sldMasterMk cId="0" sldId="2147483648"/>
              <pc:sldLayoutMk cId="1355286120" sldId="2147483759"/>
              <ac:spMk id="3" creationId="{77A1B01E-AB5C-AE7C-F23A-4CE9AB2ADE2B}"/>
            </ac:spMkLst>
          </pc:spChg>
          <pc:spChg chg="add mod">
            <ac:chgData name="Kerry Adair" userId="bd88304f-e014-4026-992c-301a0817f52a" providerId="ADAL" clId="{28A45FC6-F5E4-4606-B0A9-F6A2DC5FF002}" dt="2022-08-17T15:59:39.748" v="686"/>
            <ac:spMkLst>
              <pc:docMk/>
              <pc:sldMasterMk cId="0" sldId="2147483648"/>
              <pc:sldLayoutMk cId="1355286120" sldId="2147483759"/>
              <ac:spMk id="4" creationId="{1EE7A5FA-E9C7-10E4-A085-896995CF4F2F}"/>
            </ac:spMkLst>
          </pc:spChg>
          <pc:spChg chg="mod">
            <ac:chgData name="Kerry Adair" userId="bd88304f-e014-4026-992c-301a0817f52a" providerId="ADAL" clId="{28A45FC6-F5E4-4606-B0A9-F6A2DC5FF002}" dt="2022-08-22T19:07:23.820" v="3350" actId="14100"/>
            <ac:spMkLst>
              <pc:docMk/>
              <pc:sldMasterMk cId="0" sldId="2147483648"/>
              <pc:sldLayoutMk cId="1355286120" sldId="2147483759"/>
              <ac:spMk id="3076" creationId="{00000000-0000-0000-0000-000000000000}"/>
            </ac:spMkLst>
          </pc:spChg>
          <pc:spChg chg="mod">
            <ac:chgData name="Kerry Adair" userId="bd88304f-e014-4026-992c-301a0817f52a" providerId="ADAL" clId="{28A45FC6-F5E4-4606-B0A9-F6A2DC5FF002}" dt="2022-08-22T19:03:59.620" v="3335" actId="14100"/>
            <ac:spMkLst>
              <pc:docMk/>
              <pc:sldMasterMk cId="0" sldId="2147483648"/>
              <pc:sldLayoutMk cId="1355286120" sldId="2147483759"/>
              <ac:spMk id="3077" creationId="{00000000-0000-0000-0000-000000000000}"/>
            </ac:spMkLst>
          </pc:spChg>
        </pc:sldLayoutChg>
        <pc:sldLayoutChg chg="new del mod">
          <pc:chgData name="Kerry Adair" userId="bd88304f-e014-4026-992c-301a0817f52a" providerId="ADAL" clId="{28A45FC6-F5E4-4606-B0A9-F6A2DC5FF002}" dt="2022-08-17T15:25:59.513" v="549" actId="2696"/>
          <pc:sldLayoutMkLst>
            <pc:docMk/>
            <pc:sldMasterMk cId="0" sldId="2147483648"/>
            <pc:sldLayoutMk cId="1038656150" sldId="2147483760"/>
          </pc:sldLayoutMkLst>
        </pc:sldLayoutChg>
        <pc:sldLayoutChg chg="addSp delSp modSp new mod">
          <pc:chgData name="Kerry Adair" userId="bd88304f-e014-4026-992c-301a0817f52a" providerId="ADAL" clId="{28A45FC6-F5E4-4606-B0A9-F6A2DC5FF002}" dt="2022-08-22T13:46:31.526" v="2514" actId="14100"/>
          <pc:sldLayoutMkLst>
            <pc:docMk/>
            <pc:sldMasterMk cId="0" sldId="2147483648"/>
            <pc:sldLayoutMk cId="2716111876" sldId="2147483760"/>
          </pc:sldLayoutMkLst>
          <pc:spChg chg="add del">
            <ac:chgData name="Kerry Adair" userId="bd88304f-e014-4026-992c-301a0817f52a" providerId="ADAL" clId="{28A45FC6-F5E4-4606-B0A9-F6A2DC5FF002}" dt="2022-08-22T13:43:52.289" v="2496" actId="11529"/>
            <ac:spMkLst>
              <pc:docMk/>
              <pc:sldMasterMk cId="0" sldId="2147483648"/>
              <pc:sldLayoutMk cId="2716111876" sldId="2147483760"/>
              <ac:spMk id="6" creationId="{4A05C0CF-FC39-492E-8955-1DD6A7A79081}"/>
            </ac:spMkLst>
          </pc:spChg>
          <pc:spChg chg="add mod">
            <ac:chgData name="Kerry Adair" userId="bd88304f-e014-4026-992c-301a0817f52a" providerId="ADAL" clId="{28A45FC6-F5E4-4606-B0A9-F6A2DC5FF002}" dt="2022-08-22T13:46:26.983" v="2513" actId="14100"/>
            <ac:spMkLst>
              <pc:docMk/>
              <pc:sldMasterMk cId="0" sldId="2147483648"/>
              <pc:sldLayoutMk cId="2716111876" sldId="2147483760"/>
              <ac:spMk id="7" creationId="{837DE0DC-5322-1F64-0247-96E72CD98326}"/>
            </ac:spMkLst>
          </pc:spChg>
          <pc:spChg chg="add del">
            <ac:chgData name="Kerry Adair" userId="bd88304f-e014-4026-992c-301a0817f52a" providerId="ADAL" clId="{28A45FC6-F5E4-4606-B0A9-F6A2DC5FF002}" dt="2022-08-22T13:44:11.288" v="2497" actId="11529"/>
            <ac:spMkLst>
              <pc:docMk/>
              <pc:sldMasterMk cId="0" sldId="2147483648"/>
              <pc:sldLayoutMk cId="2716111876" sldId="2147483760"/>
              <ac:spMk id="8" creationId="{56113F43-C006-E9DF-A22B-83EA95F94E41}"/>
            </ac:spMkLst>
          </pc:spChg>
          <pc:spChg chg="add mod">
            <ac:chgData name="Kerry Adair" userId="bd88304f-e014-4026-992c-301a0817f52a" providerId="ADAL" clId="{28A45FC6-F5E4-4606-B0A9-F6A2DC5FF002}" dt="2022-08-22T13:46:31.526" v="2514" actId="14100"/>
            <ac:spMkLst>
              <pc:docMk/>
              <pc:sldMasterMk cId="0" sldId="2147483648"/>
              <pc:sldLayoutMk cId="2716111876" sldId="2147483760"/>
              <ac:spMk id="9" creationId="{63936A78-01E7-E2FB-74AA-BCF64A6C1EF3}"/>
            </ac:spMkLst>
          </pc:spChg>
          <pc:spChg chg="add del">
            <ac:chgData name="Kerry Adair" userId="bd88304f-e014-4026-992c-301a0817f52a" providerId="ADAL" clId="{28A45FC6-F5E4-4606-B0A9-F6A2DC5FF002}" dt="2022-08-22T13:44:32.889" v="2498" actId="11529"/>
            <ac:spMkLst>
              <pc:docMk/>
              <pc:sldMasterMk cId="0" sldId="2147483648"/>
              <pc:sldLayoutMk cId="2716111876" sldId="2147483760"/>
              <ac:spMk id="10" creationId="{21DDC47A-F8A1-3DB9-9119-191A53EF7B90}"/>
            </ac:spMkLst>
          </pc:spChg>
          <pc:spChg chg="add mod">
            <ac:chgData name="Kerry Adair" userId="bd88304f-e014-4026-992c-301a0817f52a" providerId="ADAL" clId="{28A45FC6-F5E4-4606-B0A9-F6A2DC5FF002}" dt="2022-08-22T13:46:19.119" v="2512" actId="14100"/>
            <ac:spMkLst>
              <pc:docMk/>
              <pc:sldMasterMk cId="0" sldId="2147483648"/>
              <pc:sldLayoutMk cId="2716111876" sldId="2147483760"/>
              <ac:spMk id="11" creationId="{3E20B19F-E903-D737-5B43-0399DAF56255}"/>
            </ac:spMkLst>
          </pc:spChg>
        </pc:sldLayoutChg>
        <pc:sldLayoutChg chg="addSp delSp modSp add mod modTransition">
          <pc:chgData name="Kerry Adair" userId="bd88304f-e014-4026-992c-301a0817f52a" providerId="ADAL" clId="{28A45FC6-F5E4-4606-B0A9-F6A2DC5FF002}" dt="2022-08-22T19:15:04.603" v="3384" actId="6014"/>
          <pc:sldLayoutMkLst>
            <pc:docMk/>
            <pc:sldMasterMk cId="0" sldId="2147483648"/>
            <pc:sldLayoutMk cId="2738232606" sldId="2147483761"/>
          </pc:sldLayoutMkLst>
          <pc:spChg chg="mod">
            <ac:chgData name="Kerry Adair" userId="bd88304f-e014-4026-992c-301a0817f52a" providerId="ADAL" clId="{28A45FC6-F5E4-4606-B0A9-F6A2DC5FF002}" dt="2022-08-22T19:13:28.658" v="3377" actId="14100"/>
            <ac:spMkLst>
              <pc:docMk/>
              <pc:sldMasterMk cId="0" sldId="2147483648"/>
              <pc:sldLayoutMk cId="2738232606" sldId="2147483761"/>
              <ac:spMk id="2" creationId="{00000000-0000-0000-0000-000000000000}"/>
            </ac:spMkLst>
          </pc:spChg>
          <pc:spChg chg="add del">
            <ac:chgData name="Kerry Adair" userId="bd88304f-e014-4026-992c-301a0817f52a" providerId="ADAL" clId="{28A45FC6-F5E4-4606-B0A9-F6A2DC5FF002}" dt="2022-08-22T19:13:39.451" v="3378" actId="11529"/>
            <ac:spMkLst>
              <pc:docMk/>
              <pc:sldMasterMk cId="0" sldId="2147483648"/>
              <pc:sldLayoutMk cId="2738232606" sldId="2147483761"/>
              <ac:spMk id="6" creationId="{E1850955-6407-298D-28A8-7F5D11AD2FF0}"/>
            </ac:spMkLst>
          </pc:spChg>
          <pc:spChg chg="add mod">
            <ac:chgData name="Kerry Adair" userId="bd88304f-e014-4026-992c-301a0817f52a" providerId="ADAL" clId="{28A45FC6-F5E4-4606-B0A9-F6A2DC5FF002}" dt="2022-08-22T19:14:27.545" v="3383" actId="14100"/>
            <ac:spMkLst>
              <pc:docMk/>
              <pc:sldMasterMk cId="0" sldId="2147483648"/>
              <pc:sldLayoutMk cId="2738232606" sldId="2147483761"/>
              <ac:spMk id="7" creationId="{46409CB0-4419-3236-3279-0735E140AC6C}"/>
            </ac:spMkLst>
          </pc:spChg>
          <pc:spChg chg="add del">
            <ac:chgData name="Kerry Adair" userId="bd88304f-e014-4026-992c-301a0817f52a" providerId="ADAL" clId="{28A45FC6-F5E4-4606-B0A9-F6A2DC5FF002}" dt="2022-08-22T19:14:16.858" v="3380" actId="11529"/>
            <ac:spMkLst>
              <pc:docMk/>
              <pc:sldMasterMk cId="0" sldId="2147483648"/>
              <pc:sldLayoutMk cId="2738232606" sldId="2147483761"/>
              <ac:spMk id="8" creationId="{EC8B852A-AE80-5365-3DB4-92D967F8EF16}"/>
            </ac:spMkLst>
          </pc:spChg>
          <pc:spChg chg="add mod">
            <ac:chgData name="Kerry Adair" userId="bd88304f-e014-4026-992c-301a0817f52a" providerId="ADAL" clId="{28A45FC6-F5E4-4606-B0A9-F6A2DC5FF002}" dt="2022-08-22T19:14:21.667" v="3381" actId="14100"/>
            <ac:spMkLst>
              <pc:docMk/>
              <pc:sldMasterMk cId="0" sldId="2147483648"/>
              <pc:sldLayoutMk cId="2738232606" sldId="2147483761"/>
              <ac:spMk id="9" creationId="{4EB8EEB6-9ADC-12DF-1887-82E31BC40FCD}"/>
            </ac:spMkLst>
          </pc:spChg>
        </pc:sldLayoutChg>
        <pc:sldLayoutChg chg="new del mod">
          <pc:chgData name="Kerry Adair" userId="bd88304f-e014-4026-992c-301a0817f52a" providerId="ADAL" clId="{28A45FC6-F5E4-4606-B0A9-F6A2DC5FF002}" dt="2022-08-23T19:14:02.231" v="4567" actId="2696"/>
          <pc:sldLayoutMkLst>
            <pc:docMk/>
            <pc:sldMasterMk cId="0" sldId="2147483648"/>
            <pc:sldLayoutMk cId="236077522" sldId="2147483762"/>
          </pc:sldLayoutMkLst>
        </pc:sldLayoutChg>
        <pc:sldLayoutChg chg="addSp delSp modSp add mod modTransition">
          <pc:chgData name="Kerry Adair" userId="bd88304f-e014-4026-992c-301a0817f52a" providerId="ADAL" clId="{28A45FC6-F5E4-4606-B0A9-F6A2DC5FF002}" dt="2022-08-23T19:15:23.102" v="4573" actId="6014"/>
          <pc:sldLayoutMkLst>
            <pc:docMk/>
            <pc:sldMasterMk cId="0" sldId="2147483648"/>
            <pc:sldLayoutMk cId="1600155567" sldId="2147483763"/>
          </pc:sldLayoutMkLst>
          <pc:spChg chg="add del">
            <ac:chgData name="Kerry Adair" userId="bd88304f-e014-4026-992c-301a0817f52a" providerId="ADAL" clId="{28A45FC6-F5E4-4606-B0A9-F6A2DC5FF002}" dt="2022-08-23T19:14:45.551" v="4571" actId="11529"/>
            <ac:spMkLst>
              <pc:docMk/>
              <pc:sldMasterMk cId="0" sldId="2147483648"/>
              <pc:sldLayoutMk cId="1600155567" sldId="2147483763"/>
              <ac:spMk id="6" creationId="{77507F91-4322-BC76-8241-4A9E975A28CE}"/>
            </ac:spMkLst>
          </pc:spChg>
          <pc:spChg chg="mod">
            <ac:chgData name="Kerry Adair" userId="bd88304f-e014-4026-992c-301a0817f52a" providerId="ADAL" clId="{28A45FC6-F5E4-4606-B0A9-F6A2DC5FF002}" dt="2022-08-23T19:14:31.005" v="4570" actId="14100"/>
            <ac:spMkLst>
              <pc:docMk/>
              <pc:sldMasterMk cId="0" sldId="2147483648"/>
              <pc:sldLayoutMk cId="1600155567" sldId="2147483763"/>
              <ac:spMk id="7" creationId="{46409CB0-4419-3236-3279-0735E140AC6C}"/>
            </ac:spMkLst>
          </pc:spChg>
          <pc:spChg chg="add mod">
            <ac:chgData name="Kerry Adair" userId="bd88304f-e014-4026-992c-301a0817f52a" providerId="ADAL" clId="{28A45FC6-F5E4-4606-B0A9-F6A2DC5FF002}" dt="2022-08-23T19:14:51.589" v="4572" actId="14100"/>
            <ac:spMkLst>
              <pc:docMk/>
              <pc:sldMasterMk cId="0" sldId="2147483648"/>
              <pc:sldLayoutMk cId="1600155567" sldId="2147483763"/>
              <ac:spMk id="8" creationId="{227C2E27-AF3B-53CD-E447-3639FBCE8774}"/>
            </ac:spMkLst>
          </pc:spChg>
          <pc:spChg chg="mod">
            <ac:chgData name="Kerry Adair" userId="bd88304f-e014-4026-992c-301a0817f52a" providerId="ADAL" clId="{28A45FC6-F5E4-4606-B0A9-F6A2DC5FF002}" dt="2022-08-23T19:14:31.005" v="4570" actId="14100"/>
            <ac:spMkLst>
              <pc:docMk/>
              <pc:sldMasterMk cId="0" sldId="2147483648"/>
              <pc:sldLayoutMk cId="1600155567" sldId="2147483763"/>
              <ac:spMk id="9" creationId="{4EB8EEB6-9ADC-12DF-1887-82E31BC40FCD}"/>
            </ac:spMkLst>
          </pc:spChg>
        </pc:sldLayoutChg>
      </pc:sldMasterChg>
      <pc:sldMasterChg chg="new del mod addSldLayout delSldLayout">
        <pc:chgData name="Kerry Adair" userId="bd88304f-e014-4026-992c-301a0817f52a" providerId="ADAL" clId="{28A45FC6-F5E4-4606-B0A9-F6A2DC5FF002}" dt="2022-08-22T13:43:25.055" v="2494" actId="2696"/>
        <pc:sldMasterMkLst>
          <pc:docMk/>
          <pc:sldMasterMk cId="13111529" sldId="2147483760"/>
        </pc:sldMasterMkLst>
        <pc:sldLayoutChg chg="new del replId">
          <pc:chgData name="Kerry Adair" userId="bd88304f-e014-4026-992c-301a0817f52a" providerId="ADAL" clId="{28A45FC6-F5E4-4606-B0A9-F6A2DC5FF002}" dt="2022-08-22T13:43:25.012" v="2483" actId="2696"/>
          <pc:sldLayoutMkLst>
            <pc:docMk/>
            <pc:sldMasterMk cId="13111529" sldId="2147483760"/>
            <pc:sldLayoutMk cId="1179845008" sldId="2147483761"/>
          </pc:sldLayoutMkLst>
        </pc:sldLayoutChg>
        <pc:sldLayoutChg chg="new del replId">
          <pc:chgData name="Kerry Adair" userId="bd88304f-e014-4026-992c-301a0817f52a" providerId="ADAL" clId="{28A45FC6-F5E4-4606-B0A9-F6A2DC5FF002}" dt="2022-08-22T13:43:25.017" v="2484" actId="2696"/>
          <pc:sldLayoutMkLst>
            <pc:docMk/>
            <pc:sldMasterMk cId="13111529" sldId="2147483760"/>
            <pc:sldLayoutMk cId="2680496883" sldId="2147483762"/>
          </pc:sldLayoutMkLst>
        </pc:sldLayoutChg>
        <pc:sldLayoutChg chg="new del replId">
          <pc:chgData name="Kerry Adair" userId="bd88304f-e014-4026-992c-301a0817f52a" providerId="ADAL" clId="{28A45FC6-F5E4-4606-B0A9-F6A2DC5FF002}" dt="2022-08-22T13:43:25.021" v="2485" actId="2696"/>
          <pc:sldLayoutMkLst>
            <pc:docMk/>
            <pc:sldMasterMk cId="13111529" sldId="2147483760"/>
            <pc:sldLayoutMk cId="159939789" sldId="2147483763"/>
          </pc:sldLayoutMkLst>
        </pc:sldLayoutChg>
        <pc:sldLayoutChg chg="new del replId">
          <pc:chgData name="Kerry Adair" userId="bd88304f-e014-4026-992c-301a0817f52a" providerId="ADAL" clId="{28A45FC6-F5E4-4606-B0A9-F6A2DC5FF002}" dt="2022-08-22T13:43:25.025" v="2486" actId="2696"/>
          <pc:sldLayoutMkLst>
            <pc:docMk/>
            <pc:sldMasterMk cId="13111529" sldId="2147483760"/>
            <pc:sldLayoutMk cId="2017749114" sldId="2147483764"/>
          </pc:sldLayoutMkLst>
        </pc:sldLayoutChg>
        <pc:sldLayoutChg chg="new del replId">
          <pc:chgData name="Kerry Adair" userId="bd88304f-e014-4026-992c-301a0817f52a" providerId="ADAL" clId="{28A45FC6-F5E4-4606-B0A9-F6A2DC5FF002}" dt="2022-08-22T13:43:25.028" v="2487" actId="2696"/>
          <pc:sldLayoutMkLst>
            <pc:docMk/>
            <pc:sldMasterMk cId="13111529" sldId="2147483760"/>
            <pc:sldLayoutMk cId="3287618237" sldId="2147483765"/>
          </pc:sldLayoutMkLst>
        </pc:sldLayoutChg>
        <pc:sldLayoutChg chg="new del replId">
          <pc:chgData name="Kerry Adair" userId="bd88304f-e014-4026-992c-301a0817f52a" providerId="ADAL" clId="{28A45FC6-F5E4-4606-B0A9-F6A2DC5FF002}" dt="2022-08-22T13:43:25.032" v="2488" actId="2696"/>
          <pc:sldLayoutMkLst>
            <pc:docMk/>
            <pc:sldMasterMk cId="13111529" sldId="2147483760"/>
            <pc:sldLayoutMk cId="3443111181" sldId="2147483766"/>
          </pc:sldLayoutMkLst>
        </pc:sldLayoutChg>
        <pc:sldLayoutChg chg="new del replId">
          <pc:chgData name="Kerry Adair" userId="bd88304f-e014-4026-992c-301a0817f52a" providerId="ADAL" clId="{28A45FC6-F5E4-4606-B0A9-F6A2DC5FF002}" dt="2022-08-22T13:43:25.036" v="2489" actId="2696"/>
          <pc:sldLayoutMkLst>
            <pc:docMk/>
            <pc:sldMasterMk cId="13111529" sldId="2147483760"/>
            <pc:sldLayoutMk cId="244417209" sldId="2147483767"/>
          </pc:sldLayoutMkLst>
        </pc:sldLayoutChg>
        <pc:sldLayoutChg chg="new del replId">
          <pc:chgData name="Kerry Adair" userId="bd88304f-e014-4026-992c-301a0817f52a" providerId="ADAL" clId="{28A45FC6-F5E4-4606-B0A9-F6A2DC5FF002}" dt="2022-08-22T13:43:25.042" v="2490" actId="2696"/>
          <pc:sldLayoutMkLst>
            <pc:docMk/>
            <pc:sldMasterMk cId="13111529" sldId="2147483760"/>
            <pc:sldLayoutMk cId="660286441" sldId="2147483768"/>
          </pc:sldLayoutMkLst>
        </pc:sldLayoutChg>
        <pc:sldLayoutChg chg="new del replId">
          <pc:chgData name="Kerry Adair" userId="bd88304f-e014-4026-992c-301a0817f52a" providerId="ADAL" clId="{28A45FC6-F5E4-4606-B0A9-F6A2DC5FF002}" dt="2022-08-22T13:43:25.046" v="2491" actId="2696"/>
          <pc:sldLayoutMkLst>
            <pc:docMk/>
            <pc:sldMasterMk cId="13111529" sldId="2147483760"/>
            <pc:sldLayoutMk cId="2954345608" sldId="2147483769"/>
          </pc:sldLayoutMkLst>
        </pc:sldLayoutChg>
        <pc:sldLayoutChg chg="new del replId">
          <pc:chgData name="Kerry Adair" userId="bd88304f-e014-4026-992c-301a0817f52a" providerId="ADAL" clId="{28A45FC6-F5E4-4606-B0A9-F6A2DC5FF002}" dt="2022-08-22T13:43:25.049" v="2492" actId="2696"/>
          <pc:sldLayoutMkLst>
            <pc:docMk/>
            <pc:sldMasterMk cId="13111529" sldId="2147483760"/>
            <pc:sldLayoutMk cId="527549281" sldId="2147483770"/>
          </pc:sldLayoutMkLst>
        </pc:sldLayoutChg>
        <pc:sldLayoutChg chg="new del replId">
          <pc:chgData name="Kerry Adair" userId="bd88304f-e014-4026-992c-301a0817f52a" providerId="ADAL" clId="{28A45FC6-F5E4-4606-B0A9-F6A2DC5FF002}" dt="2022-08-22T13:43:25.052" v="2493" actId="2696"/>
          <pc:sldLayoutMkLst>
            <pc:docMk/>
            <pc:sldMasterMk cId="13111529" sldId="2147483760"/>
            <pc:sldLayoutMk cId="2726006456" sldId="2147483771"/>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5332DD16-CDD5-4E0D-A566-9C2F19A51C35}"/>
              </a:ext>
            </a:extLst>
          </p:cNvPr>
          <p:cNvSpPr>
            <a:spLocks noGrp="1" noChangeArrowheads="1"/>
          </p:cNvSpPr>
          <p:nvPr>
            <p:ph type="hdr" sz="quarter"/>
          </p:nvPr>
        </p:nvSpPr>
        <p:spPr bwMode="auto">
          <a:xfrm>
            <a:off x="0" y="0"/>
            <a:ext cx="2976563" cy="48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kumimoji="0" sz="1200">
                <a:solidFill>
                  <a:schemeClr val="tx1"/>
                </a:solidFill>
                <a:latin typeface="Times New Roman" panose="02020603050405020304" pitchFamily="18" charset="0"/>
              </a:defRPr>
            </a:lvl1pPr>
          </a:lstStyle>
          <a:p>
            <a:pPr>
              <a:defRPr/>
            </a:pPr>
            <a:endParaRPr lang="en-US"/>
          </a:p>
        </p:txBody>
      </p:sp>
      <p:sp>
        <p:nvSpPr>
          <p:cNvPr id="14339" name="Rectangle 3">
            <a:extLst>
              <a:ext uri="{FF2B5EF4-FFF2-40B4-BE49-F238E27FC236}">
                <a16:creationId xmlns:a16="http://schemas.microsoft.com/office/drawing/2014/main" id="{75420055-2508-4348-B350-3CAD15D0069D}"/>
              </a:ext>
            </a:extLst>
          </p:cNvPr>
          <p:cNvSpPr>
            <a:spLocks noGrp="1" noChangeArrowheads="1"/>
          </p:cNvSpPr>
          <p:nvPr>
            <p:ph type="dt" sz="quarter" idx="1"/>
          </p:nvPr>
        </p:nvSpPr>
        <p:spPr bwMode="auto">
          <a:xfrm>
            <a:off x="3894138" y="0"/>
            <a:ext cx="2976562" cy="48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kumimoji="0" sz="1200">
                <a:solidFill>
                  <a:schemeClr val="tx1"/>
                </a:solidFill>
                <a:latin typeface="Times New Roman" panose="02020603050405020304" pitchFamily="18" charset="0"/>
              </a:defRPr>
            </a:lvl1pPr>
          </a:lstStyle>
          <a:p>
            <a:pPr>
              <a:defRPr/>
            </a:pPr>
            <a:fld id="{39D490D8-3318-4488-8FA8-3A4B02544B99}" type="datetime1">
              <a:rPr lang="en-US"/>
              <a:pPr>
                <a:defRPr/>
              </a:pPr>
              <a:t>8/26/2022</a:t>
            </a:fld>
            <a:endParaRPr lang="en-US"/>
          </a:p>
        </p:txBody>
      </p:sp>
      <p:sp>
        <p:nvSpPr>
          <p:cNvPr id="14341" name="Rectangle 5">
            <a:extLst>
              <a:ext uri="{FF2B5EF4-FFF2-40B4-BE49-F238E27FC236}">
                <a16:creationId xmlns:a16="http://schemas.microsoft.com/office/drawing/2014/main" id="{300ACB53-F19A-4E71-8771-C3B1C92B0F69}"/>
              </a:ext>
            </a:extLst>
          </p:cNvPr>
          <p:cNvSpPr>
            <a:spLocks noGrp="1" noChangeArrowheads="1"/>
          </p:cNvSpPr>
          <p:nvPr>
            <p:ph type="sldNum" sz="quarter" idx="3"/>
          </p:nvPr>
        </p:nvSpPr>
        <p:spPr bwMode="auto">
          <a:xfrm>
            <a:off x="3894138" y="9170988"/>
            <a:ext cx="2976562" cy="48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kumimoji="0" sz="1200">
                <a:solidFill>
                  <a:schemeClr val="tx1"/>
                </a:solidFill>
                <a:latin typeface="Times New Roman" panose="02020603050405020304" pitchFamily="18" charset="0"/>
              </a:defRPr>
            </a:lvl1pPr>
          </a:lstStyle>
          <a:p>
            <a:pPr>
              <a:defRPr/>
            </a:pPr>
            <a:fld id="{1099A578-A356-4B41-9578-AD1D599E65B9}"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a:extLst>
              <a:ext uri="{FF2B5EF4-FFF2-40B4-BE49-F238E27FC236}">
                <a16:creationId xmlns:a16="http://schemas.microsoft.com/office/drawing/2014/main" id="{620E4AC6-CDA3-4756-8ED7-73EA92433306}"/>
              </a:ext>
            </a:extLst>
          </p:cNvPr>
          <p:cNvSpPr>
            <a:spLocks noGrp="1" noChangeArrowheads="1"/>
          </p:cNvSpPr>
          <p:nvPr>
            <p:ph type="hdr" sz="quarter"/>
          </p:nvPr>
        </p:nvSpPr>
        <p:spPr bwMode="auto">
          <a:xfrm>
            <a:off x="0" y="0"/>
            <a:ext cx="2976563" cy="48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kumimoji="0" sz="1200">
                <a:solidFill>
                  <a:schemeClr val="tx1"/>
                </a:solidFill>
                <a:latin typeface="Times New Roman" panose="02020603050405020304" pitchFamily="18" charset="0"/>
              </a:defRPr>
            </a:lvl1pPr>
          </a:lstStyle>
          <a:p>
            <a:pPr>
              <a:defRPr/>
            </a:pPr>
            <a:endParaRPr lang="en-US"/>
          </a:p>
        </p:txBody>
      </p:sp>
      <p:sp>
        <p:nvSpPr>
          <p:cNvPr id="3075" name="Rectangle 9">
            <a:extLst>
              <a:ext uri="{FF2B5EF4-FFF2-40B4-BE49-F238E27FC236}">
                <a16:creationId xmlns:a16="http://schemas.microsoft.com/office/drawing/2014/main" id="{C256F853-4804-42B4-BF77-1F4E0FA145C7}"/>
              </a:ext>
            </a:extLst>
          </p:cNvPr>
          <p:cNvSpPr>
            <a:spLocks noGrp="1" noRot="1" noChangeAspect="1" noChangeArrowheads="1"/>
          </p:cNvSpPr>
          <p:nvPr>
            <p:ph type="sldImg" idx="2"/>
          </p:nvPr>
        </p:nvSpPr>
        <p:spPr bwMode="auto">
          <a:xfrm>
            <a:off x="820738" y="723900"/>
            <a:ext cx="5232400" cy="36226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 name="Rectangle 10">
            <a:extLst>
              <a:ext uri="{FF2B5EF4-FFF2-40B4-BE49-F238E27FC236}">
                <a16:creationId xmlns:a16="http://schemas.microsoft.com/office/drawing/2014/main" id="{E62BBA03-EF5A-4540-8F28-FFFE45E5E30B}"/>
              </a:ext>
            </a:extLst>
          </p:cNvPr>
          <p:cNvSpPr>
            <a:spLocks noGrp="1" noChangeArrowheads="1"/>
          </p:cNvSpPr>
          <p:nvPr>
            <p:ph type="body" sz="quarter" idx="3"/>
          </p:nvPr>
        </p:nvSpPr>
        <p:spPr bwMode="auto">
          <a:xfrm>
            <a:off x="915988" y="4584700"/>
            <a:ext cx="5038725" cy="4344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9" name="Rectangle 11">
            <a:extLst>
              <a:ext uri="{FF2B5EF4-FFF2-40B4-BE49-F238E27FC236}">
                <a16:creationId xmlns:a16="http://schemas.microsoft.com/office/drawing/2014/main" id="{E1498FB3-FE24-4FDE-AD78-400BB5C66105}"/>
              </a:ext>
            </a:extLst>
          </p:cNvPr>
          <p:cNvSpPr>
            <a:spLocks noGrp="1" noChangeArrowheads="1"/>
          </p:cNvSpPr>
          <p:nvPr>
            <p:ph type="dt" idx="1"/>
          </p:nvPr>
        </p:nvSpPr>
        <p:spPr bwMode="auto">
          <a:xfrm>
            <a:off x="3894138" y="0"/>
            <a:ext cx="2976562" cy="48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kumimoji="0" sz="1200">
                <a:solidFill>
                  <a:schemeClr val="tx1"/>
                </a:solidFill>
                <a:latin typeface="Times New Roman" panose="02020603050405020304" pitchFamily="18" charset="0"/>
              </a:defRPr>
            </a:lvl1pPr>
          </a:lstStyle>
          <a:p>
            <a:pPr>
              <a:defRPr/>
            </a:pPr>
            <a:fld id="{B6D52EFB-9887-48EB-8E0C-B855CBC8E2C1}" type="datetime1">
              <a:rPr lang="en-US"/>
              <a:pPr>
                <a:defRPr/>
              </a:pPr>
              <a:t>8/26/2022</a:t>
            </a:fld>
            <a:endParaRPr lang="en-US"/>
          </a:p>
        </p:txBody>
      </p:sp>
      <p:sp>
        <p:nvSpPr>
          <p:cNvPr id="2060" name="Rectangle 12">
            <a:extLst>
              <a:ext uri="{FF2B5EF4-FFF2-40B4-BE49-F238E27FC236}">
                <a16:creationId xmlns:a16="http://schemas.microsoft.com/office/drawing/2014/main" id="{9952C205-40E0-46F7-96CB-265C5DC65C00}"/>
              </a:ext>
            </a:extLst>
          </p:cNvPr>
          <p:cNvSpPr>
            <a:spLocks noGrp="1" noChangeArrowheads="1"/>
          </p:cNvSpPr>
          <p:nvPr>
            <p:ph type="ftr" sz="quarter" idx="4"/>
          </p:nvPr>
        </p:nvSpPr>
        <p:spPr bwMode="auto">
          <a:xfrm>
            <a:off x="0" y="9170988"/>
            <a:ext cx="2976563" cy="48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kumimoji="0" sz="1200">
                <a:solidFill>
                  <a:schemeClr val="tx1"/>
                </a:solidFill>
                <a:latin typeface="Times New Roman" panose="02020603050405020304" pitchFamily="18" charset="0"/>
              </a:defRPr>
            </a:lvl1pPr>
          </a:lstStyle>
          <a:p>
            <a:pPr>
              <a:defRPr/>
            </a:pPr>
            <a:endParaRPr lang="en-US"/>
          </a:p>
        </p:txBody>
      </p:sp>
      <p:sp>
        <p:nvSpPr>
          <p:cNvPr id="2061" name="Rectangle 13">
            <a:extLst>
              <a:ext uri="{FF2B5EF4-FFF2-40B4-BE49-F238E27FC236}">
                <a16:creationId xmlns:a16="http://schemas.microsoft.com/office/drawing/2014/main" id="{54ED6772-9096-402B-A70A-ED6CD03ED428}"/>
              </a:ext>
            </a:extLst>
          </p:cNvPr>
          <p:cNvSpPr>
            <a:spLocks noGrp="1" noChangeArrowheads="1"/>
          </p:cNvSpPr>
          <p:nvPr>
            <p:ph type="sldNum" sz="quarter" idx="5"/>
          </p:nvPr>
        </p:nvSpPr>
        <p:spPr bwMode="auto">
          <a:xfrm>
            <a:off x="3894138" y="9170988"/>
            <a:ext cx="2976562" cy="48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kumimoji="0" sz="1200">
                <a:solidFill>
                  <a:schemeClr val="tx1"/>
                </a:solidFill>
                <a:latin typeface="Times New Roman" panose="02020603050405020304" pitchFamily="18" charset="0"/>
              </a:defRPr>
            </a:lvl1pPr>
          </a:lstStyle>
          <a:p>
            <a:pPr>
              <a:defRPr/>
            </a:pPr>
            <a:fld id="{328285F9-01F4-42FF-8A71-2A5161DBF60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F58D8C0-A688-4F4E-97BA-C14F9A5275C1}"/>
              </a:ext>
            </a:extLst>
          </p:cNvPr>
          <p:cNvSpPr>
            <a:spLocks noGrp="1" noRot="1" noChangeAspect="1" noChangeArrowheads="1" noTextEdit="1"/>
          </p:cNvSpPr>
          <p:nvPr>
            <p:ph type="sldImg"/>
          </p:nvPr>
        </p:nvSpPr>
        <p:spPr>
          <a:ln/>
        </p:spPr>
      </p:sp>
      <p:sp>
        <p:nvSpPr>
          <p:cNvPr id="6147" name="Rectangle 3">
            <a:extLst>
              <a:ext uri="{FF2B5EF4-FFF2-40B4-BE49-F238E27FC236}">
                <a16:creationId xmlns:a16="http://schemas.microsoft.com/office/drawing/2014/main" id="{249F4D97-7EE0-4D02-9F02-060A9118B87F}"/>
              </a:ext>
            </a:extLst>
          </p:cNvPr>
          <p:cNvSpPr>
            <a:spLocks noGrp="1" noChangeArrowheads="1"/>
          </p:cNvSpPr>
          <p:nvPr>
            <p:ph type="body" idx="1"/>
          </p:nvPr>
        </p:nvSpPr>
        <p:spPr>
          <a:noFill/>
        </p:spPr>
        <p:txBody>
          <a:bodyPr/>
          <a:lstStyle/>
          <a:p>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247196A0-C0C4-4528-A2C9-F0FACDECFC59}"/>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1236924-CC9C-47E1-A2ED-84C01B778384}"/>
              </a:ext>
            </a:extLst>
          </p:cNvPr>
          <p:cNvSpPr>
            <a:spLocks noGrp="1" noChangeArrowheads="1"/>
          </p:cNvSpPr>
          <p:nvPr>
            <p:ph type="body" idx="1"/>
          </p:nvPr>
        </p:nvSpPr>
        <p:spPr>
          <a:noFill/>
        </p:spPr>
        <p:txBody>
          <a:bodyPr/>
          <a:lstStyle/>
          <a:p>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DEFF3225-C883-449F-9D1D-15EA656D00CD}"/>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AD9550D6-0D98-46FE-872D-EBC8818B8CFA}"/>
              </a:ext>
            </a:extLst>
          </p:cNvPr>
          <p:cNvSpPr>
            <a:spLocks noGrp="1" noChangeArrowheads="1"/>
          </p:cNvSpPr>
          <p:nvPr>
            <p:ph type="body" idx="1"/>
          </p:nvPr>
        </p:nvSpPr>
        <p:spPr>
          <a:noFill/>
        </p:spPr>
        <p:txBody>
          <a:bodyPr/>
          <a:lstStyle/>
          <a:p>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F0794032-E852-463F-9AD4-AD670C869E30}"/>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57DFD60B-9DD4-4274-B9A2-483ABDB6A7EA}"/>
              </a:ext>
            </a:extLst>
          </p:cNvPr>
          <p:cNvSpPr>
            <a:spLocks noGrp="1" noChangeArrowheads="1"/>
          </p:cNvSpPr>
          <p:nvPr>
            <p:ph type="body" idx="1"/>
          </p:nvPr>
        </p:nvSpPr>
        <p:spPr>
          <a:noFill/>
        </p:spPr>
        <p:txBody>
          <a:bodyPr/>
          <a:lstStyle/>
          <a:p>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EEEFE27A-A6B4-49FB-A6DE-057FE2C866AA}"/>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FBB839C6-501D-4575-A448-E5CEA9803972}"/>
              </a:ext>
            </a:extLst>
          </p:cNvPr>
          <p:cNvSpPr>
            <a:spLocks noGrp="1" noChangeArrowheads="1"/>
          </p:cNvSpPr>
          <p:nvPr>
            <p:ph type="body" idx="1"/>
          </p:nvPr>
        </p:nvSpPr>
        <p:spPr>
          <a:noFill/>
        </p:spPr>
        <p:txBody>
          <a:bodyPr/>
          <a:lstStyle/>
          <a:p>
            <a:endParaRPr lang="en-GB"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EEEFE27A-A6B4-49FB-A6DE-057FE2C866AA}"/>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FBB839C6-501D-4575-A448-E5CEA9803972}"/>
              </a:ext>
            </a:extLst>
          </p:cNvPr>
          <p:cNvSpPr>
            <a:spLocks noGrp="1" noChangeArrowheads="1"/>
          </p:cNvSpPr>
          <p:nvPr>
            <p:ph type="body" idx="1"/>
          </p:nvPr>
        </p:nvSpPr>
        <p:spPr>
          <a:noFill/>
        </p:spPr>
        <p:txBody>
          <a:bodyPr/>
          <a:lstStyle/>
          <a:p>
            <a:endParaRPr lang="en-GB" altLang="en-US"/>
          </a:p>
        </p:txBody>
      </p:sp>
    </p:spTree>
    <p:extLst>
      <p:ext uri="{BB962C8B-B14F-4D97-AF65-F5344CB8AC3E}">
        <p14:creationId xmlns:p14="http://schemas.microsoft.com/office/powerpoint/2010/main" val="3494240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050">
            <a:extLst>
              <a:ext uri="{FF2B5EF4-FFF2-40B4-BE49-F238E27FC236}">
                <a16:creationId xmlns:a16="http://schemas.microsoft.com/office/drawing/2014/main" id="{40560661-489A-40E0-8D3B-6AAC6FB2E225}"/>
              </a:ext>
            </a:extLst>
          </p:cNvPr>
          <p:cNvSpPr>
            <a:spLocks noGrp="1" noRot="1" noChangeAspect="1" noChangeArrowheads="1" noTextEdit="1"/>
          </p:cNvSpPr>
          <p:nvPr>
            <p:ph type="sldImg"/>
          </p:nvPr>
        </p:nvSpPr>
        <p:spPr>
          <a:ln/>
        </p:spPr>
      </p:sp>
      <p:sp>
        <p:nvSpPr>
          <p:cNvPr id="34819" name="Rectangle 2051">
            <a:extLst>
              <a:ext uri="{FF2B5EF4-FFF2-40B4-BE49-F238E27FC236}">
                <a16:creationId xmlns:a16="http://schemas.microsoft.com/office/drawing/2014/main" id="{D88B5593-F9B9-4052-937A-EE7F5EDCA227}"/>
              </a:ext>
            </a:extLst>
          </p:cNvPr>
          <p:cNvSpPr>
            <a:spLocks noGrp="1" noChangeArrowheads="1"/>
          </p:cNvSpPr>
          <p:nvPr>
            <p:ph type="body" idx="1"/>
          </p:nvPr>
        </p:nvSpPr>
        <p:spPr>
          <a:noFill/>
        </p:spPr>
        <p:txBody>
          <a:bodyPr/>
          <a:lstStyle/>
          <a:p>
            <a:endParaRPr lang="en-GB"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C08FE9F0-56F5-4B10-8F49-DE39CE47319E}"/>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5FDEEB11-F62B-499E-AAC6-5BC2C45C3090}"/>
              </a:ext>
            </a:extLst>
          </p:cNvPr>
          <p:cNvSpPr>
            <a:spLocks noGrp="1" noChangeArrowheads="1"/>
          </p:cNvSpPr>
          <p:nvPr>
            <p:ph type="body" idx="1"/>
          </p:nvPr>
        </p:nvSpPr>
        <p:spPr>
          <a:noFill/>
        </p:spPr>
        <p:txBody>
          <a:bodyPr/>
          <a:lstStyle/>
          <a:p>
            <a:endParaRPr lang="en-GB"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674E531A-8B0E-4AE4-AD64-2186A6D0CA0C}"/>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F124337A-2286-4C56-B511-16BE704CEF44}"/>
              </a:ext>
            </a:extLst>
          </p:cNvPr>
          <p:cNvSpPr>
            <a:spLocks noGrp="1" noChangeArrowheads="1"/>
          </p:cNvSpPr>
          <p:nvPr>
            <p:ph type="body" idx="1"/>
          </p:nvPr>
        </p:nvSpPr>
        <p:spPr>
          <a:noFill/>
        </p:spPr>
        <p:txBody>
          <a:bodyPr/>
          <a:lstStyle/>
          <a:p>
            <a:endParaRPr lang="en-GB"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BD5706F3-9C81-4B59-A128-FF210EB4F0D7}"/>
              </a:ext>
            </a:extLst>
          </p:cNvPr>
          <p:cNvSpPr>
            <a:spLocks noGrp="1" noRot="1" noChangeAspect="1" noChangeArrowheads="1" noTextEdit="1"/>
          </p:cNvSpPr>
          <p:nvPr>
            <p:ph type="sldImg"/>
          </p:nvPr>
        </p:nvSpPr>
        <p:spPr>
          <a:ln/>
        </p:spPr>
      </p:sp>
      <p:sp>
        <p:nvSpPr>
          <p:cNvPr id="40963" name="Rectangle 3">
            <a:extLst>
              <a:ext uri="{FF2B5EF4-FFF2-40B4-BE49-F238E27FC236}">
                <a16:creationId xmlns:a16="http://schemas.microsoft.com/office/drawing/2014/main" id="{2DEC97B2-FA0B-434D-942D-B8C007FE145E}"/>
              </a:ext>
            </a:extLst>
          </p:cNvPr>
          <p:cNvSpPr>
            <a:spLocks noGrp="1" noChangeArrowheads="1"/>
          </p:cNvSpPr>
          <p:nvPr>
            <p:ph type="body" idx="1"/>
          </p:nvPr>
        </p:nvSpPr>
        <p:spPr>
          <a:noFill/>
        </p:spPr>
        <p:txBody>
          <a:bodyPr/>
          <a:lstStyle/>
          <a:p>
            <a:endParaRPr lang="en-GB"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232DADFF-F184-4639-B69B-3DDD59A998D8}"/>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F31B2D11-479B-4B49-ACEF-DCD7F1D34F49}"/>
              </a:ext>
            </a:extLst>
          </p:cNvPr>
          <p:cNvSpPr>
            <a:spLocks noGrp="1" noChangeArrowheads="1"/>
          </p:cNvSpPr>
          <p:nvPr>
            <p:ph type="body" idx="1"/>
          </p:nvPr>
        </p:nvSpPr>
        <p:spPr>
          <a:noFill/>
        </p:spPr>
        <p:txBody>
          <a:bodyPr/>
          <a:lstStyle/>
          <a:p>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F67AD3F6-E444-4264-8F57-DE11A055CCFB}"/>
              </a:ext>
            </a:extLst>
          </p:cNvPr>
          <p:cNvSpPr>
            <a:spLocks noGrp="1" noRot="1" noChangeAspect="1" noChangeArrowheads="1" noTextEdit="1"/>
          </p:cNvSpPr>
          <p:nvPr>
            <p:ph type="sldImg"/>
          </p:nvPr>
        </p:nvSpPr>
        <p:spPr>
          <a:ln/>
        </p:spPr>
      </p:sp>
      <p:sp>
        <p:nvSpPr>
          <p:cNvPr id="8195" name="Rectangle 3">
            <a:extLst>
              <a:ext uri="{FF2B5EF4-FFF2-40B4-BE49-F238E27FC236}">
                <a16:creationId xmlns:a16="http://schemas.microsoft.com/office/drawing/2014/main" id="{ABD9D21A-E9D3-499B-AE6D-D914074C3628}"/>
              </a:ext>
            </a:extLst>
          </p:cNvPr>
          <p:cNvSpPr>
            <a:spLocks noGrp="1" noChangeArrowheads="1"/>
          </p:cNvSpPr>
          <p:nvPr>
            <p:ph type="body" idx="1"/>
          </p:nvPr>
        </p:nvSpPr>
        <p:spPr>
          <a:noFill/>
        </p:spPr>
        <p:txBody>
          <a:bodyPr/>
          <a:lstStyle/>
          <a:p>
            <a:endParaRPr lang="en-GB"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2B458C33-6713-4165-AAAE-5F25C4723BB2}"/>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817F10D1-38F0-4E7C-8993-7C7C6A58F715}"/>
              </a:ext>
            </a:extLst>
          </p:cNvPr>
          <p:cNvSpPr>
            <a:spLocks noGrp="1" noChangeArrowheads="1"/>
          </p:cNvSpPr>
          <p:nvPr>
            <p:ph type="body" idx="1"/>
          </p:nvPr>
        </p:nvSpPr>
        <p:spPr>
          <a:noFill/>
        </p:spPr>
        <p:txBody>
          <a:bodyPr/>
          <a:lstStyle/>
          <a:p>
            <a:endParaRPr lang="en-GB"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3AE58158-8431-439F-8B47-4947C33F92C7}"/>
              </a:ext>
            </a:extLst>
          </p:cNvPr>
          <p:cNvSpPr>
            <a:spLocks noGrp="1" noRot="1" noChangeAspect="1" noChangeArrowheads="1" noTextEdit="1"/>
          </p:cNvSpPr>
          <p:nvPr>
            <p:ph type="sldImg"/>
          </p:nvPr>
        </p:nvSpPr>
        <p:spPr>
          <a:ln/>
        </p:spPr>
      </p:sp>
      <p:sp>
        <p:nvSpPr>
          <p:cNvPr id="47107" name="Rectangle 3">
            <a:extLst>
              <a:ext uri="{FF2B5EF4-FFF2-40B4-BE49-F238E27FC236}">
                <a16:creationId xmlns:a16="http://schemas.microsoft.com/office/drawing/2014/main" id="{DDE80F91-0E86-40D7-B714-86705411A075}"/>
              </a:ext>
            </a:extLst>
          </p:cNvPr>
          <p:cNvSpPr>
            <a:spLocks noGrp="1" noChangeArrowheads="1"/>
          </p:cNvSpPr>
          <p:nvPr>
            <p:ph type="body" idx="1"/>
          </p:nvPr>
        </p:nvSpPr>
        <p:spPr>
          <a:noFill/>
        </p:spPr>
        <p:txBody>
          <a:bodyPr/>
          <a:lstStyle/>
          <a:p>
            <a:endParaRPr lang="en-GB"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E720378A-7EFA-4F88-909E-7CF1F5037A68}"/>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CCAD28ED-1DC8-4415-A40F-D05B682DCA8B}"/>
              </a:ext>
            </a:extLst>
          </p:cNvPr>
          <p:cNvSpPr>
            <a:spLocks noGrp="1" noChangeArrowheads="1"/>
          </p:cNvSpPr>
          <p:nvPr>
            <p:ph type="body" idx="1"/>
          </p:nvPr>
        </p:nvSpPr>
        <p:spPr>
          <a:noFill/>
        </p:spPr>
        <p:txBody>
          <a:bodyPr/>
          <a:lstStyle/>
          <a:p>
            <a:endParaRPr lang="en-GB" altLang="en-US"/>
          </a:p>
        </p:txBody>
      </p:sp>
    </p:spTree>
    <p:extLst>
      <p:ext uri="{BB962C8B-B14F-4D97-AF65-F5344CB8AC3E}">
        <p14:creationId xmlns:p14="http://schemas.microsoft.com/office/powerpoint/2010/main" val="41140574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E720378A-7EFA-4F88-909E-7CF1F5037A68}"/>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CCAD28ED-1DC8-4415-A40F-D05B682DCA8B}"/>
              </a:ext>
            </a:extLst>
          </p:cNvPr>
          <p:cNvSpPr>
            <a:spLocks noGrp="1" noChangeArrowheads="1"/>
          </p:cNvSpPr>
          <p:nvPr>
            <p:ph type="body" idx="1"/>
          </p:nvPr>
        </p:nvSpPr>
        <p:spPr>
          <a:noFill/>
        </p:spPr>
        <p:txBody>
          <a:bodyPr/>
          <a:lstStyle/>
          <a:p>
            <a:endParaRPr lang="en-GB"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131E4322-8879-445D-B004-2147B3660D27}"/>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D0CFF9FC-0B2A-4DAB-8125-6B080C0F12E5}"/>
              </a:ext>
            </a:extLst>
          </p:cNvPr>
          <p:cNvSpPr>
            <a:spLocks noGrp="1" noChangeArrowheads="1"/>
          </p:cNvSpPr>
          <p:nvPr>
            <p:ph type="body" idx="1"/>
          </p:nvPr>
        </p:nvSpPr>
        <p:spPr>
          <a:noFill/>
        </p:spPr>
        <p:txBody>
          <a:bodyPr/>
          <a:lstStyle/>
          <a:p>
            <a:endParaRPr lang="en-GB"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B350A5CB-E368-47A9-A888-C2F7439B92D4}"/>
              </a:ext>
            </a:extLst>
          </p:cNvPr>
          <p:cNvSpPr>
            <a:spLocks noGrp="1" noRot="1" noChangeAspect="1" noChangeArrowheads="1" noTextEdit="1"/>
          </p:cNvSpPr>
          <p:nvPr>
            <p:ph type="sldImg"/>
          </p:nvPr>
        </p:nvSpPr>
        <p:spPr>
          <a:ln/>
        </p:spPr>
      </p:sp>
      <p:sp>
        <p:nvSpPr>
          <p:cNvPr id="53251" name="Rectangle 3">
            <a:extLst>
              <a:ext uri="{FF2B5EF4-FFF2-40B4-BE49-F238E27FC236}">
                <a16:creationId xmlns:a16="http://schemas.microsoft.com/office/drawing/2014/main" id="{4370453A-476E-4529-BF57-FAA8BC09D140}"/>
              </a:ext>
            </a:extLst>
          </p:cNvPr>
          <p:cNvSpPr>
            <a:spLocks noGrp="1" noChangeArrowheads="1"/>
          </p:cNvSpPr>
          <p:nvPr>
            <p:ph type="body" idx="1"/>
          </p:nvPr>
        </p:nvSpPr>
        <p:spPr>
          <a:noFill/>
        </p:spPr>
        <p:txBody>
          <a:bodyPr/>
          <a:lstStyle/>
          <a:p>
            <a:endParaRPr lang="en-GB"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BE52597C-D64D-4897-9C9C-EEC15AB5C1E3}"/>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E035E331-83EE-4AC0-84A9-75B3F55B623D}"/>
              </a:ext>
            </a:extLst>
          </p:cNvPr>
          <p:cNvSpPr>
            <a:spLocks noGrp="1" noChangeArrowheads="1"/>
          </p:cNvSpPr>
          <p:nvPr>
            <p:ph type="body" idx="1"/>
          </p:nvPr>
        </p:nvSpPr>
        <p:spPr>
          <a:noFill/>
        </p:spPr>
        <p:txBody>
          <a:bodyPr/>
          <a:lstStyle/>
          <a:p>
            <a:endParaRPr lang="en-GB"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050">
            <a:extLst>
              <a:ext uri="{FF2B5EF4-FFF2-40B4-BE49-F238E27FC236}">
                <a16:creationId xmlns:a16="http://schemas.microsoft.com/office/drawing/2014/main" id="{DDE563DD-8D3A-4887-A44D-4FF0877017F0}"/>
              </a:ext>
            </a:extLst>
          </p:cNvPr>
          <p:cNvSpPr>
            <a:spLocks noGrp="1" noRot="1" noChangeAspect="1" noChangeArrowheads="1" noTextEdit="1"/>
          </p:cNvSpPr>
          <p:nvPr>
            <p:ph type="sldImg"/>
          </p:nvPr>
        </p:nvSpPr>
        <p:spPr>
          <a:ln/>
        </p:spPr>
      </p:sp>
      <p:sp>
        <p:nvSpPr>
          <p:cNvPr id="69635" name="Rectangle 2051">
            <a:extLst>
              <a:ext uri="{FF2B5EF4-FFF2-40B4-BE49-F238E27FC236}">
                <a16:creationId xmlns:a16="http://schemas.microsoft.com/office/drawing/2014/main" id="{7BC97948-6B64-477A-9E58-27B2EAFCB0A0}"/>
              </a:ext>
            </a:extLst>
          </p:cNvPr>
          <p:cNvSpPr>
            <a:spLocks noGrp="1" noChangeArrowheads="1"/>
          </p:cNvSpPr>
          <p:nvPr>
            <p:ph type="body" idx="1"/>
          </p:nvPr>
        </p:nvSpPr>
        <p:spPr>
          <a:noFill/>
        </p:spPr>
        <p:txBody>
          <a:bodyPr/>
          <a:lstStyle/>
          <a:p>
            <a:endParaRPr lang="en-GB" altLang="en-US"/>
          </a:p>
        </p:txBody>
      </p:sp>
    </p:spTree>
    <p:extLst>
      <p:ext uri="{BB962C8B-B14F-4D97-AF65-F5344CB8AC3E}">
        <p14:creationId xmlns:p14="http://schemas.microsoft.com/office/powerpoint/2010/main" val="19731929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BE52597C-D64D-4897-9C9C-EEC15AB5C1E3}"/>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E035E331-83EE-4AC0-84A9-75B3F55B623D}"/>
              </a:ext>
            </a:extLst>
          </p:cNvPr>
          <p:cNvSpPr>
            <a:spLocks noGrp="1" noChangeArrowheads="1"/>
          </p:cNvSpPr>
          <p:nvPr>
            <p:ph type="body" idx="1"/>
          </p:nvPr>
        </p:nvSpPr>
        <p:spPr>
          <a:noFill/>
        </p:spPr>
        <p:txBody>
          <a:bodyPr/>
          <a:lstStyle/>
          <a:p>
            <a:endParaRPr lang="en-GB" altLang="en-US"/>
          </a:p>
        </p:txBody>
      </p:sp>
    </p:spTree>
    <p:extLst>
      <p:ext uri="{BB962C8B-B14F-4D97-AF65-F5344CB8AC3E}">
        <p14:creationId xmlns:p14="http://schemas.microsoft.com/office/powerpoint/2010/main" val="40945468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BE52597C-D64D-4897-9C9C-EEC15AB5C1E3}"/>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E035E331-83EE-4AC0-84A9-75B3F55B623D}"/>
              </a:ext>
            </a:extLst>
          </p:cNvPr>
          <p:cNvSpPr>
            <a:spLocks noGrp="1" noChangeArrowheads="1"/>
          </p:cNvSpPr>
          <p:nvPr>
            <p:ph type="body" idx="1"/>
          </p:nvPr>
        </p:nvSpPr>
        <p:spPr>
          <a:noFill/>
        </p:spPr>
        <p:txBody>
          <a:bodyPr/>
          <a:lstStyle/>
          <a:p>
            <a:endParaRPr lang="en-GB" altLang="en-US"/>
          </a:p>
        </p:txBody>
      </p:sp>
    </p:spTree>
    <p:extLst>
      <p:ext uri="{BB962C8B-B14F-4D97-AF65-F5344CB8AC3E}">
        <p14:creationId xmlns:p14="http://schemas.microsoft.com/office/powerpoint/2010/main" val="3783457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59021F0E-C243-4E46-910D-47990DB139D1}"/>
              </a:ext>
            </a:extLst>
          </p:cNvPr>
          <p:cNvSpPr>
            <a:spLocks noGrp="1" noRot="1" noChangeAspect="1" noChangeArrowheads="1" noTextEdit="1"/>
          </p:cNvSpPr>
          <p:nvPr>
            <p:ph type="sldImg"/>
          </p:nvPr>
        </p:nvSpPr>
        <p:spPr>
          <a:ln/>
        </p:spPr>
      </p:sp>
      <p:sp>
        <p:nvSpPr>
          <p:cNvPr id="10243" name="Rectangle 3">
            <a:extLst>
              <a:ext uri="{FF2B5EF4-FFF2-40B4-BE49-F238E27FC236}">
                <a16:creationId xmlns:a16="http://schemas.microsoft.com/office/drawing/2014/main" id="{72489DE1-98A5-4CF4-A470-63337A782877}"/>
              </a:ext>
            </a:extLst>
          </p:cNvPr>
          <p:cNvSpPr>
            <a:spLocks noGrp="1" noChangeArrowheads="1"/>
          </p:cNvSpPr>
          <p:nvPr>
            <p:ph type="body" idx="1"/>
          </p:nvPr>
        </p:nvSpPr>
        <p:spPr>
          <a:noFill/>
        </p:spPr>
        <p:txBody>
          <a:bodyPr/>
          <a:lstStyle/>
          <a:p>
            <a:endParaRPr lang="en-GB"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698DDE5A-93C2-47A9-A7A3-FB661003DC49}"/>
              </a:ext>
            </a:extLst>
          </p:cNvPr>
          <p:cNvSpPr>
            <a:spLocks noGrp="1" noRot="1" noChangeAspect="1" noChangeArrowheads="1" noTextEdit="1"/>
          </p:cNvSpPr>
          <p:nvPr>
            <p:ph type="sldImg"/>
          </p:nvPr>
        </p:nvSpPr>
        <p:spPr>
          <a:ln/>
        </p:spPr>
      </p:sp>
      <p:sp>
        <p:nvSpPr>
          <p:cNvPr id="67587" name="Rectangle 3">
            <a:extLst>
              <a:ext uri="{FF2B5EF4-FFF2-40B4-BE49-F238E27FC236}">
                <a16:creationId xmlns:a16="http://schemas.microsoft.com/office/drawing/2014/main" id="{9007F121-C4D1-4016-BF15-8911239C7986}"/>
              </a:ext>
            </a:extLst>
          </p:cNvPr>
          <p:cNvSpPr>
            <a:spLocks noGrp="1" noChangeArrowheads="1"/>
          </p:cNvSpPr>
          <p:nvPr>
            <p:ph type="body" idx="1"/>
          </p:nvPr>
        </p:nvSpPr>
        <p:spPr>
          <a:noFill/>
        </p:spPr>
        <p:txBody>
          <a:bodyPr/>
          <a:lstStyle/>
          <a:p>
            <a:endParaRPr lang="en-GB" altLang="en-US"/>
          </a:p>
        </p:txBody>
      </p:sp>
    </p:spTree>
    <p:extLst>
      <p:ext uri="{BB962C8B-B14F-4D97-AF65-F5344CB8AC3E}">
        <p14:creationId xmlns:p14="http://schemas.microsoft.com/office/powerpoint/2010/main" val="9548632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698DDE5A-93C2-47A9-A7A3-FB661003DC49}"/>
              </a:ext>
            </a:extLst>
          </p:cNvPr>
          <p:cNvSpPr>
            <a:spLocks noGrp="1" noRot="1" noChangeAspect="1" noChangeArrowheads="1" noTextEdit="1"/>
          </p:cNvSpPr>
          <p:nvPr>
            <p:ph type="sldImg"/>
          </p:nvPr>
        </p:nvSpPr>
        <p:spPr>
          <a:ln/>
        </p:spPr>
      </p:sp>
      <p:sp>
        <p:nvSpPr>
          <p:cNvPr id="67587" name="Rectangle 3">
            <a:extLst>
              <a:ext uri="{FF2B5EF4-FFF2-40B4-BE49-F238E27FC236}">
                <a16:creationId xmlns:a16="http://schemas.microsoft.com/office/drawing/2014/main" id="{9007F121-C4D1-4016-BF15-8911239C7986}"/>
              </a:ext>
            </a:extLst>
          </p:cNvPr>
          <p:cNvSpPr>
            <a:spLocks noGrp="1" noChangeArrowheads="1"/>
          </p:cNvSpPr>
          <p:nvPr>
            <p:ph type="body" idx="1"/>
          </p:nvPr>
        </p:nvSpPr>
        <p:spPr>
          <a:noFill/>
        </p:spPr>
        <p:txBody>
          <a:bodyPr/>
          <a:lstStyle/>
          <a:p>
            <a:endParaRPr lang="en-GB"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050">
            <a:extLst>
              <a:ext uri="{FF2B5EF4-FFF2-40B4-BE49-F238E27FC236}">
                <a16:creationId xmlns:a16="http://schemas.microsoft.com/office/drawing/2014/main" id="{DDE563DD-8D3A-4887-A44D-4FF0877017F0}"/>
              </a:ext>
            </a:extLst>
          </p:cNvPr>
          <p:cNvSpPr>
            <a:spLocks noGrp="1" noRot="1" noChangeAspect="1" noChangeArrowheads="1" noTextEdit="1"/>
          </p:cNvSpPr>
          <p:nvPr>
            <p:ph type="sldImg"/>
          </p:nvPr>
        </p:nvSpPr>
        <p:spPr>
          <a:ln/>
        </p:spPr>
      </p:sp>
      <p:sp>
        <p:nvSpPr>
          <p:cNvPr id="69635" name="Rectangle 2051">
            <a:extLst>
              <a:ext uri="{FF2B5EF4-FFF2-40B4-BE49-F238E27FC236}">
                <a16:creationId xmlns:a16="http://schemas.microsoft.com/office/drawing/2014/main" id="{7BC97948-6B64-477A-9E58-27B2EAFCB0A0}"/>
              </a:ext>
            </a:extLst>
          </p:cNvPr>
          <p:cNvSpPr>
            <a:spLocks noGrp="1" noChangeArrowheads="1"/>
          </p:cNvSpPr>
          <p:nvPr>
            <p:ph type="body" idx="1"/>
          </p:nvPr>
        </p:nvSpPr>
        <p:spPr>
          <a:noFill/>
        </p:spPr>
        <p:txBody>
          <a:bodyPr/>
          <a:lstStyle/>
          <a:p>
            <a:endParaRPr lang="en-GB"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698DDE5A-93C2-47A9-A7A3-FB661003DC49}"/>
              </a:ext>
            </a:extLst>
          </p:cNvPr>
          <p:cNvSpPr>
            <a:spLocks noGrp="1" noRot="1" noChangeAspect="1" noChangeArrowheads="1" noTextEdit="1"/>
          </p:cNvSpPr>
          <p:nvPr>
            <p:ph type="sldImg"/>
          </p:nvPr>
        </p:nvSpPr>
        <p:spPr>
          <a:ln/>
        </p:spPr>
      </p:sp>
      <p:sp>
        <p:nvSpPr>
          <p:cNvPr id="67587" name="Rectangle 3">
            <a:extLst>
              <a:ext uri="{FF2B5EF4-FFF2-40B4-BE49-F238E27FC236}">
                <a16:creationId xmlns:a16="http://schemas.microsoft.com/office/drawing/2014/main" id="{9007F121-C4D1-4016-BF15-8911239C7986}"/>
              </a:ext>
            </a:extLst>
          </p:cNvPr>
          <p:cNvSpPr>
            <a:spLocks noGrp="1" noChangeArrowheads="1"/>
          </p:cNvSpPr>
          <p:nvPr>
            <p:ph type="body" idx="1"/>
          </p:nvPr>
        </p:nvSpPr>
        <p:spPr>
          <a:noFill/>
        </p:spPr>
        <p:txBody>
          <a:bodyPr/>
          <a:lstStyle/>
          <a:p>
            <a:endParaRPr lang="en-GB" altLang="en-US"/>
          </a:p>
        </p:txBody>
      </p:sp>
    </p:spTree>
    <p:extLst>
      <p:ext uri="{BB962C8B-B14F-4D97-AF65-F5344CB8AC3E}">
        <p14:creationId xmlns:p14="http://schemas.microsoft.com/office/powerpoint/2010/main" val="36912694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698DDE5A-93C2-47A9-A7A3-FB661003DC49}"/>
              </a:ext>
            </a:extLst>
          </p:cNvPr>
          <p:cNvSpPr>
            <a:spLocks noGrp="1" noRot="1" noChangeAspect="1" noChangeArrowheads="1" noTextEdit="1"/>
          </p:cNvSpPr>
          <p:nvPr>
            <p:ph type="sldImg"/>
          </p:nvPr>
        </p:nvSpPr>
        <p:spPr>
          <a:ln/>
        </p:spPr>
      </p:sp>
      <p:sp>
        <p:nvSpPr>
          <p:cNvPr id="67587" name="Rectangle 3">
            <a:extLst>
              <a:ext uri="{FF2B5EF4-FFF2-40B4-BE49-F238E27FC236}">
                <a16:creationId xmlns:a16="http://schemas.microsoft.com/office/drawing/2014/main" id="{9007F121-C4D1-4016-BF15-8911239C7986}"/>
              </a:ext>
            </a:extLst>
          </p:cNvPr>
          <p:cNvSpPr>
            <a:spLocks noGrp="1" noChangeArrowheads="1"/>
          </p:cNvSpPr>
          <p:nvPr>
            <p:ph type="body" idx="1"/>
          </p:nvPr>
        </p:nvSpPr>
        <p:spPr>
          <a:noFill/>
        </p:spPr>
        <p:txBody>
          <a:bodyPr/>
          <a:lstStyle/>
          <a:p>
            <a:endParaRPr lang="en-GB" altLang="en-US"/>
          </a:p>
        </p:txBody>
      </p:sp>
    </p:spTree>
    <p:extLst>
      <p:ext uri="{BB962C8B-B14F-4D97-AF65-F5344CB8AC3E}">
        <p14:creationId xmlns:p14="http://schemas.microsoft.com/office/powerpoint/2010/main" val="28569061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698DDE5A-93C2-47A9-A7A3-FB661003DC49}"/>
              </a:ext>
            </a:extLst>
          </p:cNvPr>
          <p:cNvSpPr>
            <a:spLocks noGrp="1" noRot="1" noChangeAspect="1" noChangeArrowheads="1" noTextEdit="1"/>
          </p:cNvSpPr>
          <p:nvPr>
            <p:ph type="sldImg"/>
          </p:nvPr>
        </p:nvSpPr>
        <p:spPr>
          <a:ln/>
        </p:spPr>
      </p:sp>
      <p:sp>
        <p:nvSpPr>
          <p:cNvPr id="67587" name="Rectangle 3">
            <a:extLst>
              <a:ext uri="{FF2B5EF4-FFF2-40B4-BE49-F238E27FC236}">
                <a16:creationId xmlns:a16="http://schemas.microsoft.com/office/drawing/2014/main" id="{9007F121-C4D1-4016-BF15-8911239C7986}"/>
              </a:ext>
            </a:extLst>
          </p:cNvPr>
          <p:cNvSpPr>
            <a:spLocks noGrp="1" noChangeArrowheads="1"/>
          </p:cNvSpPr>
          <p:nvPr>
            <p:ph type="body" idx="1"/>
          </p:nvPr>
        </p:nvSpPr>
        <p:spPr>
          <a:noFill/>
        </p:spPr>
        <p:txBody>
          <a:bodyPr/>
          <a:lstStyle/>
          <a:p>
            <a:endParaRPr lang="en-GB" altLang="en-US"/>
          </a:p>
        </p:txBody>
      </p:sp>
    </p:spTree>
    <p:extLst>
      <p:ext uri="{BB962C8B-B14F-4D97-AF65-F5344CB8AC3E}">
        <p14:creationId xmlns:p14="http://schemas.microsoft.com/office/powerpoint/2010/main" val="5453369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698DDE5A-93C2-47A9-A7A3-FB661003DC49}"/>
              </a:ext>
            </a:extLst>
          </p:cNvPr>
          <p:cNvSpPr>
            <a:spLocks noGrp="1" noRot="1" noChangeAspect="1" noChangeArrowheads="1" noTextEdit="1"/>
          </p:cNvSpPr>
          <p:nvPr>
            <p:ph type="sldImg"/>
          </p:nvPr>
        </p:nvSpPr>
        <p:spPr>
          <a:ln/>
        </p:spPr>
      </p:sp>
      <p:sp>
        <p:nvSpPr>
          <p:cNvPr id="67587" name="Rectangle 3">
            <a:extLst>
              <a:ext uri="{FF2B5EF4-FFF2-40B4-BE49-F238E27FC236}">
                <a16:creationId xmlns:a16="http://schemas.microsoft.com/office/drawing/2014/main" id="{9007F121-C4D1-4016-BF15-8911239C7986}"/>
              </a:ext>
            </a:extLst>
          </p:cNvPr>
          <p:cNvSpPr>
            <a:spLocks noGrp="1" noChangeArrowheads="1"/>
          </p:cNvSpPr>
          <p:nvPr>
            <p:ph type="body" idx="1"/>
          </p:nvPr>
        </p:nvSpPr>
        <p:spPr>
          <a:noFill/>
        </p:spPr>
        <p:txBody>
          <a:bodyPr/>
          <a:lstStyle/>
          <a:p>
            <a:endParaRPr lang="en-GB" altLang="en-US"/>
          </a:p>
        </p:txBody>
      </p:sp>
    </p:spTree>
    <p:extLst>
      <p:ext uri="{BB962C8B-B14F-4D97-AF65-F5344CB8AC3E}">
        <p14:creationId xmlns:p14="http://schemas.microsoft.com/office/powerpoint/2010/main" val="33692956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21BDCF97-0B24-4E6D-9CF6-FD2CE64C577D}"/>
              </a:ext>
            </a:extLst>
          </p:cNvPr>
          <p:cNvSpPr>
            <a:spLocks noGrp="1" noRot="1" noChangeAspect="1" noChangeArrowheads="1" noTextEdit="1"/>
          </p:cNvSpPr>
          <p:nvPr>
            <p:ph type="sldImg"/>
          </p:nvPr>
        </p:nvSpPr>
        <p:spPr>
          <a:ln/>
        </p:spPr>
      </p:sp>
      <p:sp>
        <p:nvSpPr>
          <p:cNvPr id="86019" name="Rectangle 3">
            <a:extLst>
              <a:ext uri="{FF2B5EF4-FFF2-40B4-BE49-F238E27FC236}">
                <a16:creationId xmlns:a16="http://schemas.microsoft.com/office/drawing/2014/main" id="{FCFD1200-1AF3-4E9F-9F0A-3B20C1104725}"/>
              </a:ext>
            </a:extLst>
          </p:cNvPr>
          <p:cNvSpPr>
            <a:spLocks noGrp="1" noChangeArrowheads="1"/>
          </p:cNvSpPr>
          <p:nvPr>
            <p:ph type="body" idx="1"/>
          </p:nvPr>
        </p:nvSpPr>
        <p:spPr>
          <a:noFill/>
        </p:spPr>
        <p:txBody>
          <a:bodyPr/>
          <a:lstStyle/>
          <a:p>
            <a:endParaRPr lang="en-GB"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B1792578-74C4-4353-9446-00EEB6DD4674}"/>
              </a:ext>
            </a:extLst>
          </p:cNvPr>
          <p:cNvSpPr>
            <a:spLocks noGrp="1" noRot="1" noChangeAspect="1" noChangeArrowheads="1" noTextEdit="1"/>
          </p:cNvSpPr>
          <p:nvPr>
            <p:ph type="sldImg"/>
          </p:nvPr>
        </p:nvSpPr>
        <p:spPr>
          <a:ln/>
        </p:spPr>
      </p:sp>
      <p:sp>
        <p:nvSpPr>
          <p:cNvPr id="88067" name="Rectangle 3">
            <a:extLst>
              <a:ext uri="{FF2B5EF4-FFF2-40B4-BE49-F238E27FC236}">
                <a16:creationId xmlns:a16="http://schemas.microsoft.com/office/drawing/2014/main" id="{0A62FCA2-4453-456F-948A-27EDC8D0C1B9}"/>
              </a:ext>
            </a:extLst>
          </p:cNvPr>
          <p:cNvSpPr>
            <a:spLocks noGrp="1" noChangeArrowheads="1"/>
          </p:cNvSpPr>
          <p:nvPr>
            <p:ph type="body" idx="1"/>
          </p:nvPr>
        </p:nvSpPr>
        <p:spPr>
          <a:noFill/>
        </p:spPr>
        <p:txBody>
          <a:bodyPr/>
          <a:lstStyle/>
          <a:p>
            <a:endParaRPr lang="en-GB"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2035792D-C8B2-4BF8-B2A0-B14F3E49F70D}"/>
              </a:ext>
            </a:extLst>
          </p:cNvPr>
          <p:cNvSpPr>
            <a:spLocks noGrp="1" noRot="1" noChangeAspect="1" noChangeArrowheads="1" noTextEdit="1"/>
          </p:cNvSpPr>
          <p:nvPr>
            <p:ph type="sldImg"/>
          </p:nvPr>
        </p:nvSpPr>
        <p:spPr>
          <a:ln/>
        </p:spPr>
      </p:sp>
      <p:sp>
        <p:nvSpPr>
          <p:cNvPr id="90115" name="Rectangle 3">
            <a:extLst>
              <a:ext uri="{FF2B5EF4-FFF2-40B4-BE49-F238E27FC236}">
                <a16:creationId xmlns:a16="http://schemas.microsoft.com/office/drawing/2014/main" id="{22F61BC6-6598-4A47-82FC-0F262556D5BA}"/>
              </a:ext>
            </a:extLst>
          </p:cNvPr>
          <p:cNvSpPr>
            <a:spLocks noGrp="1" noChangeArrowheads="1"/>
          </p:cNvSpPr>
          <p:nvPr>
            <p:ph type="body" idx="1"/>
          </p:nvPr>
        </p:nvSpPr>
        <p:spPr>
          <a:noFill/>
        </p:spPr>
        <p:txBody>
          <a:bodyPr/>
          <a:lstStyle/>
          <a:p>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B4AA3E2E-2B97-4DD9-A6E6-90908F258F36}"/>
              </a:ext>
            </a:extLst>
          </p:cNvPr>
          <p:cNvSpPr>
            <a:spLocks noGrp="1" noRot="1" noChangeAspect="1" noChangeArrowheads="1" noTextEdit="1"/>
          </p:cNvSpPr>
          <p:nvPr>
            <p:ph type="sldImg"/>
          </p:nvPr>
        </p:nvSpPr>
        <p:spPr>
          <a:ln/>
        </p:spPr>
      </p:sp>
      <p:sp>
        <p:nvSpPr>
          <p:cNvPr id="12291" name="Rectangle 3">
            <a:extLst>
              <a:ext uri="{FF2B5EF4-FFF2-40B4-BE49-F238E27FC236}">
                <a16:creationId xmlns:a16="http://schemas.microsoft.com/office/drawing/2014/main" id="{8B3F436D-EBC9-4F47-BF44-9FF2EC5A1EB5}"/>
              </a:ext>
            </a:extLst>
          </p:cNvPr>
          <p:cNvSpPr>
            <a:spLocks noGrp="1" noChangeArrowheads="1"/>
          </p:cNvSpPr>
          <p:nvPr>
            <p:ph type="body" idx="1"/>
          </p:nvPr>
        </p:nvSpPr>
        <p:spPr>
          <a:noFill/>
        </p:spPr>
        <p:txBody>
          <a:bodyPr/>
          <a:lstStyle/>
          <a:p>
            <a:endParaRPr lang="en-GB"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2BA2324F-8057-4B37-9198-239280494F37}"/>
              </a:ext>
            </a:extLst>
          </p:cNvPr>
          <p:cNvSpPr>
            <a:spLocks noGrp="1" noRot="1" noChangeAspect="1" noChangeArrowheads="1" noTextEdit="1"/>
          </p:cNvSpPr>
          <p:nvPr>
            <p:ph type="sldImg"/>
          </p:nvPr>
        </p:nvSpPr>
        <p:spPr>
          <a:ln/>
        </p:spPr>
      </p:sp>
      <p:sp>
        <p:nvSpPr>
          <p:cNvPr id="92163" name="Rectangle 3">
            <a:extLst>
              <a:ext uri="{FF2B5EF4-FFF2-40B4-BE49-F238E27FC236}">
                <a16:creationId xmlns:a16="http://schemas.microsoft.com/office/drawing/2014/main" id="{D8C25916-9BF1-4D5D-85B9-0065A4E8D884}"/>
              </a:ext>
            </a:extLst>
          </p:cNvPr>
          <p:cNvSpPr>
            <a:spLocks noGrp="1" noChangeArrowheads="1"/>
          </p:cNvSpPr>
          <p:nvPr>
            <p:ph type="body" idx="1"/>
          </p:nvPr>
        </p:nvSpPr>
        <p:spPr>
          <a:noFill/>
        </p:spPr>
        <p:txBody>
          <a:bodyPr/>
          <a:lstStyle/>
          <a:p>
            <a:endParaRPr lang="en-GB"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2035792D-C8B2-4BF8-B2A0-B14F3E49F70D}"/>
              </a:ext>
            </a:extLst>
          </p:cNvPr>
          <p:cNvSpPr>
            <a:spLocks noGrp="1" noRot="1" noChangeAspect="1" noChangeArrowheads="1" noTextEdit="1"/>
          </p:cNvSpPr>
          <p:nvPr>
            <p:ph type="sldImg"/>
          </p:nvPr>
        </p:nvSpPr>
        <p:spPr>
          <a:ln/>
        </p:spPr>
      </p:sp>
      <p:sp>
        <p:nvSpPr>
          <p:cNvPr id="90115" name="Rectangle 3">
            <a:extLst>
              <a:ext uri="{FF2B5EF4-FFF2-40B4-BE49-F238E27FC236}">
                <a16:creationId xmlns:a16="http://schemas.microsoft.com/office/drawing/2014/main" id="{22F61BC6-6598-4A47-82FC-0F262556D5BA}"/>
              </a:ext>
            </a:extLst>
          </p:cNvPr>
          <p:cNvSpPr>
            <a:spLocks noGrp="1" noChangeArrowheads="1"/>
          </p:cNvSpPr>
          <p:nvPr>
            <p:ph type="body" idx="1"/>
          </p:nvPr>
        </p:nvSpPr>
        <p:spPr>
          <a:noFill/>
        </p:spPr>
        <p:txBody>
          <a:bodyPr/>
          <a:lstStyle/>
          <a:p>
            <a:endParaRPr lang="en-GB" altLang="en-US"/>
          </a:p>
        </p:txBody>
      </p:sp>
    </p:spTree>
    <p:extLst>
      <p:ext uri="{BB962C8B-B14F-4D97-AF65-F5344CB8AC3E}">
        <p14:creationId xmlns:p14="http://schemas.microsoft.com/office/powerpoint/2010/main" val="35577840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2BA2324F-8057-4B37-9198-239280494F37}"/>
              </a:ext>
            </a:extLst>
          </p:cNvPr>
          <p:cNvSpPr>
            <a:spLocks noGrp="1" noRot="1" noChangeAspect="1" noChangeArrowheads="1" noTextEdit="1"/>
          </p:cNvSpPr>
          <p:nvPr>
            <p:ph type="sldImg"/>
          </p:nvPr>
        </p:nvSpPr>
        <p:spPr>
          <a:ln/>
        </p:spPr>
      </p:sp>
      <p:sp>
        <p:nvSpPr>
          <p:cNvPr id="92163" name="Rectangle 3">
            <a:extLst>
              <a:ext uri="{FF2B5EF4-FFF2-40B4-BE49-F238E27FC236}">
                <a16:creationId xmlns:a16="http://schemas.microsoft.com/office/drawing/2014/main" id="{D8C25916-9BF1-4D5D-85B9-0065A4E8D884}"/>
              </a:ext>
            </a:extLst>
          </p:cNvPr>
          <p:cNvSpPr>
            <a:spLocks noGrp="1" noChangeArrowheads="1"/>
          </p:cNvSpPr>
          <p:nvPr>
            <p:ph type="body" idx="1"/>
          </p:nvPr>
        </p:nvSpPr>
        <p:spPr>
          <a:noFill/>
        </p:spPr>
        <p:txBody>
          <a:bodyPr/>
          <a:lstStyle/>
          <a:p>
            <a:endParaRPr lang="en-GB" altLang="en-US"/>
          </a:p>
        </p:txBody>
      </p:sp>
    </p:spTree>
    <p:extLst>
      <p:ext uri="{BB962C8B-B14F-4D97-AF65-F5344CB8AC3E}">
        <p14:creationId xmlns:p14="http://schemas.microsoft.com/office/powerpoint/2010/main" val="18381353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2BA2324F-8057-4B37-9198-239280494F37}"/>
              </a:ext>
            </a:extLst>
          </p:cNvPr>
          <p:cNvSpPr>
            <a:spLocks noGrp="1" noRot="1" noChangeAspect="1" noChangeArrowheads="1" noTextEdit="1"/>
          </p:cNvSpPr>
          <p:nvPr>
            <p:ph type="sldImg"/>
          </p:nvPr>
        </p:nvSpPr>
        <p:spPr>
          <a:ln/>
        </p:spPr>
      </p:sp>
      <p:sp>
        <p:nvSpPr>
          <p:cNvPr id="92163" name="Rectangle 3">
            <a:extLst>
              <a:ext uri="{FF2B5EF4-FFF2-40B4-BE49-F238E27FC236}">
                <a16:creationId xmlns:a16="http://schemas.microsoft.com/office/drawing/2014/main" id="{D8C25916-9BF1-4D5D-85B9-0065A4E8D884}"/>
              </a:ext>
            </a:extLst>
          </p:cNvPr>
          <p:cNvSpPr>
            <a:spLocks noGrp="1" noChangeArrowheads="1"/>
          </p:cNvSpPr>
          <p:nvPr>
            <p:ph type="body" idx="1"/>
          </p:nvPr>
        </p:nvSpPr>
        <p:spPr>
          <a:noFill/>
        </p:spPr>
        <p:txBody>
          <a:bodyPr/>
          <a:lstStyle/>
          <a:p>
            <a:endParaRPr lang="en-GB" altLang="en-US"/>
          </a:p>
        </p:txBody>
      </p:sp>
    </p:spTree>
    <p:extLst>
      <p:ext uri="{BB962C8B-B14F-4D97-AF65-F5344CB8AC3E}">
        <p14:creationId xmlns:p14="http://schemas.microsoft.com/office/powerpoint/2010/main" val="413867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2035792D-C8B2-4BF8-B2A0-B14F3E49F70D}"/>
              </a:ext>
            </a:extLst>
          </p:cNvPr>
          <p:cNvSpPr>
            <a:spLocks noGrp="1" noRot="1" noChangeAspect="1" noChangeArrowheads="1" noTextEdit="1"/>
          </p:cNvSpPr>
          <p:nvPr>
            <p:ph type="sldImg"/>
          </p:nvPr>
        </p:nvSpPr>
        <p:spPr>
          <a:ln/>
        </p:spPr>
      </p:sp>
      <p:sp>
        <p:nvSpPr>
          <p:cNvPr id="90115" name="Rectangle 3">
            <a:extLst>
              <a:ext uri="{FF2B5EF4-FFF2-40B4-BE49-F238E27FC236}">
                <a16:creationId xmlns:a16="http://schemas.microsoft.com/office/drawing/2014/main" id="{22F61BC6-6598-4A47-82FC-0F262556D5BA}"/>
              </a:ext>
            </a:extLst>
          </p:cNvPr>
          <p:cNvSpPr>
            <a:spLocks noGrp="1" noChangeArrowheads="1"/>
          </p:cNvSpPr>
          <p:nvPr>
            <p:ph type="body" idx="1"/>
          </p:nvPr>
        </p:nvSpPr>
        <p:spPr>
          <a:noFill/>
        </p:spPr>
        <p:txBody>
          <a:bodyPr/>
          <a:lstStyle/>
          <a:p>
            <a:endParaRPr lang="en-GB" altLang="en-US"/>
          </a:p>
        </p:txBody>
      </p:sp>
    </p:spTree>
    <p:extLst>
      <p:ext uri="{BB962C8B-B14F-4D97-AF65-F5344CB8AC3E}">
        <p14:creationId xmlns:p14="http://schemas.microsoft.com/office/powerpoint/2010/main" val="9563916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2BA2324F-8057-4B37-9198-239280494F37}"/>
              </a:ext>
            </a:extLst>
          </p:cNvPr>
          <p:cNvSpPr>
            <a:spLocks noGrp="1" noRot="1" noChangeAspect="1" noChangeArrowheads="1" noTextEdit="1"/>
          </p:cNvSpPr>
          <p:nvPr>
            <p:ph type="sldImg"/>
          </p:nvPr>
        </p:nvSpPr>
        <p:spPr>
          <a:ln/>
        </p:spPr>
      </p:sp>
      <p:sp>
        <p:nvSpPr>
          <p:cNvPr id="92163" name="Rectangle 3">
            <a:extLst>
              <a:ext uri="{FF2B5EF4-FFF2-40B4-BE49-F238E27FC236}">
                <a16:creationId xmlns:a16="http://schemas.microsoft.com/office/drawing/2014/main" id="{D8C25916-9BF1-4D5D-85B9-0065A4E8D884}"/>
              </a:ext>
            </a:extLst>
          </p:cNvPr>
          <p:cNvSpPr>
            <a:spLocks noGrp="1" noChangeArrowheads="1"/>
          </p:cNvSpPr>
          <p:nvPr>
            <p:ph type="body" idx="1"/>
          </p:nvPr>
        </p:nvSpPr>
        <p:spPr>
          <a:noFill/>
        </p:spPr>
        <p:txBody>
          <a:bodyPr/>
          <a:lstStyle/>
          <a:p>
            <a:endParaRPr lang="en-GB" altLang="en-US"/>
          </a:p>
        </p:txBody>
      </p:sp>
    </p:spTree>
    <p:extLst>
      <p:ext uri="{BB962C8B-B14F-4D97-AF65-F5344CB8AC3E}">
        <p14:creationId xmlns:p14="http://schemas.microsoft.com/office/powerpoint/2010/main" val="24439095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2035792D-C8B2-4BF8-B2A0-B14F3E49F70D}"/>
              </a:ext>
            </a:extLst>
          </p:cNvPr>
          <p:cNvSpPr>
            <a:spLocks noGrp="1" noRot="1" noChangeAspect="1" noChangeArrowheads="1" noTextEdit="1"/>
          </p:cNvSpPr>
          <p:nvPr>
            <p:ph type="sldImg"/>
          </p:nvPr>
        </p:nvSpPr>
        <p:spPr>
          <a:ln/>
        </p:spPr>
      </p:sp>
      <p:sp>
        <p:nvSpPr>
          <p:cNvPr id="90115" name="Rectangle 3">
            <a:extLst>
              <a:ext uri="{FF2B5EF4-FFF2-40B4-BE49-F238E27FC236}">
                <a16:creationId xmlns:a16="http://schemas.microsoft.com/office/drawing/2014/main" id="{22F61BC6-6598-4A47-82FC-0F262556D5BA}"/>
              </a:ext>
            </a:extLst>
          </p:cNvPr>
          <p:cNvSpPr>
            <a:spLocks noGrp="1" noChangeArrowheads="1"/>
          </p:cNvSpPr>
          <p:nvPr>
            <p:ph type="body" idx="1"/>
          </p:nvPr>
        </p:nvSpPr>
        <p:spPr>
          <a:noFill/>
        </p:spPr>
        <p:txBody>
          <a:bodyPr/>
          <a:lstStyle/>
          <a:p>
            <a:endParaRPr lang="en-GB" altLang="en-US"/>
          </a:p>
        </p:txBody>
      </p:sp>
    </p:spTree>
    <p:extLst>
      <p:ext uri="{BB962C8B-B14F-4D97-AF65-F5344CB8AC3E}">
        <p14:creationId xmlns:p14="http://schemas.microsoft.com/office/powerpoint/2010/main" val="38708330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2BA2324F-8057-4B37-9198-239280494F37}"/>
              </a:ext>
            </a:extLst>
          </p:cNvPr>
          <p:cNvSpPr>
            <a:spLocks noGrp="1" noRot="1" noChangeAspect="1" noChangeArrowheads="1" noTextEdit="1"/>
          </p:cNvSpPr>
          <p:nvPr>
            <p:ph type="sldImg"/>
          </p:nvPr>
        </p:nvSpPr>
        <p:spPr>
          <a:ln/>
        </p:spPr>
      </p:sp>
      <p:sp>
        <p:nvSpPr>
          <p:cNvPr id="92163" name="Rectangle 3">
            <a:extLst>
              <a:ext uri="{FF2B5EF4-FFF2-40B4-BE49-F238E27FC236}">
                <a16:creationId xmlns:a16="http://schemas.microsoft.com/office/drawing/2014/main" id="{D8C25916-9BF1-4D5D-85B9-0065A4E8D884}"/>
              </a:ext>
            </a:extLst>
          </p:cNvPr>
          <p:cNvSpPr>
            <a:spLocks noGrp="1" noChangeArrowheads="1"/>
          </p:cNvSpPr>
          <p:nvPr>
            <p:ph type="body" idx="1"/>
          </p:nvPr>
        </p:nvSpPr>
        <p:spPr>
          <a:noFill/>
        </p:spPr>
        <p:txBody>
          <a:bodyPr/>
          <a:lstStyle/>
          <a:p>
            <a:endParaRPr lang="en-GB" altLang="en-US"/>
          </a:p>
        </p:txBody>
      </p:sp>
    </p:spTree>
    <p:extLst>
      <p:ext uri="{BB962C8B-B14F-4D97-AF65-F5344CB8AC3E}">
        <p14:creationId xmlns:p14="http://schemas.microsoft.com/office/powerpoint/2010/main" val="24871594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2035792D-C8B2-4BF8-B2A0-B14F3E49F70D}"/>
              </a:ext>
            </a:extLst>
          </p:cNvPr>
          <p:cNvSpPr>
            <a:spLocks noGrp="1" noRot="1" noChangeAspect="1" noChangeArrowheads="1" noTextEdit="1"/>
          </p:cNvSpPr>
          <p:nvPr>
            <p:ph type="sldImg"/>
          </p:nvPr>
        </p:nvSpPr>
        <p:spPr>
          <a:ln/>
        </p:spPr>
      </p:sp>
      <p:sp>
        <p:nvSpPr>
          <p:cNvPr id="90115" name="Rectangle 3">
            <a:extLst>
              <a:ext uri="{FF2B5EF4-FFF2-40B4-BE49-F238E27FC236}">
                <a16:creationId xmlns:a16="http://schemas.microsoft.com/office/drawing/2014/main" id="{22F61BC6-6598-4A47-82FC-0F262556D5BA}"/>
              </a:ext>
            </a:extLst>
          </p:cNvPr>
          <p:cNvSpPr>
            <a:spLocks noGrp="1" noChangeArrowheads="1"/>
          </p:cNvSpPr>
          <p:nvPr>
            <p:ph type="body" idx="1"/>
          </p:nvPr>
        </p:nvSpPr>
        <p:spPr>
          <a:noFill/>
        </p:spPr>
        <p:txBody>
          <a:bodyPr/>
          <a:lstStyle/>
          <a:p>
            <a:endParaRPr lang="en-GB" altLang="en-US"/>
          </a:p>
        </p:txBody>
      </p:sp>
    </p:spTree>
    <p:extLst>
      <p:ext uri="{BB962C8B-B14F-4D97-AF65-F5344CB8AC3E}">
        <p14:creationId xmlns:p14="http://schemas.microsoft.com/office/powerpoint/2010/main" val="39709191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2BA2324F-8057-4B37-9198-239280494F37}"/>
              </a:ext>
            </a:extLst>
          </p:cNvPr>
          <p:cNvSpPr>
            <a:spLocks noGrp="1" noRot="1" noChangeAspect="1" noChangeArrowheads="1" noTextEdit="1"/>
          </p:cNvSpPr>
          <p:nvPr>
            <p:ph type="sldImg"/>
          </p:nvPr>
        </p:nvSpPr>
        <p:spPr>
          <a:ln/>
        </p:spPr>
      </p:sp>
      <p:sp>
        <p:nvSpPr>
          <p:cNvPr id="92163" name="Rectangle 3">
            <a:extLst>
              <a:ext uri="{FF2B5EF4-FFF2-40B4-BE49-F238E27FC236}">
                <a16:creationId xmlns:a16="http://schemas.microsoft.com/office/drawing/2014/main" id="{D8C25916-9BF1-4D5D-85B9-0065A4E8D884}"/>
              </a:ext>
            </a:extLst>
          </p:cNvPr>
          <p:cNvSpPr>
            <a:spLocks noGrp="1" noChangeArrowheads="1"/>
          </p:cNvSpPr>
          <p:nvPr>
            <p:ph type="body" idx="1"/>
          </p:nvPr>
        </p:nvSpPr>
        <p:spPr>
          <a:noFill/>
        </p:spPr>
        <p:txBody>
          <a:bodyPr/>
          <a:lstStyle/>
          <a:p>
            <a:endParaRPr lang="en-GB" altLang="en-US"/>
          </a:p>
        </p:txBody>
      </p:sp>
    </p:spTree>
    <p:extLst>
      <p:ext uri="{BB962C8B-B14F-4D97-AF65-F5344CB8AC3E}">
        <p14:creationId xmlns:p14="http://schemas.microsoft.com/office/powerpoint/2010/main" val="2629392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4C2BBAB2-A2A6-480B-A282-BB6DE3509185}"/>
              </a:ext>
            </a:extLst>
          </p:cNvPr>
          <p:cNvSpPr>
            <a:spLocks noGrp="1" noRot="1" noChangeAspect="1" noChangeArrowheads="1" noTextEdit="1"/>
          </p:cNvSpPr>
          <p:nvPr>
            <p:ph type="sldImg"/>
          </p:nvPr>
        </p:nvSpPr>
        <p:spPr>
          <a:ln/>
        </p:spPr>
      </p:sp>
      <p:sp>
        <p:nvSpPr>
          <p:cNvPr id="14339" name="Rectangle 3">
            <a:extLst>
              <a:ext uri="{FF2B5EF4-FFF2-40B4-BE49-F238E27FC236}">
                <a16:creationId xmlns:a16="http://schemas.microsoft.com/office/drawing/2014/main" id="{27146F69-6E0F-4363-A860-EF5CF2A47E16}"/>
              </a:ext>
            </a:extLst>
          </p:cNvPr>
          <p:cNvSpPr>
            <a:spLocks noGrp="1" noChangeArrowheads="1"/>
          </p:cNvSpPr>
          <p:nvPr>
            <p:ph type="body" idx="1"/>
          </p:nvPr>
        </p:nvSpPr>
        <p:spPr>
          <a:noFill/>
        </p:spPr>
        <p:txBody>
          <a:bodyPr/>
          <a:lstStyle/>
          <a:p>
            <a:endParaRPr lang="en-GB"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0FDC545B-7CEB-4360-BB71-394734D7983E}"/>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408BE8AB-50F3-4C8E-9008-1E7BAF55C690}"/>
              </a:ext>
            </a:extLst>
          </p:cNvPr>
          <p:cNvSpPr>
            <a:spLocks noGrp="1" noChangeArrowheads="1"/>
          </p:cNvSpPr>
          <p:nvPr>
            <p:ph type="body" idx="1"/>
          </p:nvPr>
        </p:nvSpPr>
        <p:spPr>
          <a:noFill/>
        </p:spPr>
        <p:txBody>
          <a:bodyPr/>
          <a:lstStyle/>
          <a:p>
            <a:endParaRPr lang="en-GB"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9DC82A29-3F5F-4524-8D52-9BFD31329A23}"/>
              </a:ext>
            </a:extLst>
          </p:cNvPr>
          <p:cNvSpPr>
            <a:spLocks noGrp="1" noRot="1" noChangeAspect="1" noChangeArrowheads="1" noTextEdit="1"/>
          </p:cNvSpPr>
          <p:nvPr>
            <p:ph type="sldImg"/>
          </p:nvPr>
        </p:nvSpPr>
        <p:spPr>
          <a:ln/>
        </p:spPr>
      </p:sp>
      <p:sp>
        <p:nvSpPr>
          <p:cNvPr id="114691" name="Rectangle 3">
            <a:extLst>
              <a:ext uri="{FF2B5EF4-FFF2-40B4-BE49-F238E27FC236}">
                <a16:creationId xmlns:a16="http://schemas.microsoft.com/office/drawing/2014/main" id="{34D83938-9553-45ED-BC30-1331BE113AE3}"/>
              </a:ext>
            </a:extLst>
          </p:cNvPr>
          <p:cNvSpPr>
            <a:spLocks noGrp="1" noChangeArrowheads="1"/>
          </p:cNvSpPr>
          <p:nvPr>
            <p:ph type="body" idx="1"/>
          </p:nvPr>
        </p:nvSpPr>
        <p:spPr>
          <a:noFill/>
        </p:spPr>
        <p:txBody>
          <a:bodyPr/>
          <a:lstStyle/>
          <a:p>
            <a:endParaRPr lang="en-GB"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698DDE5A-93C2-47A9-A7A3-FB661003DC49}"/>
              </a:ext>
            </a:extLst>
          </p:cNvPr>
          <p:cNvSpPr>
            <a:spLocks noGrp="1" noRot="1" noChangeAspect="1" noChangeArrowheads="1" noTextEdit="1"/>
          </p:cNvSpPr>
          <p:nvPr>
            <p:ph type="sldImg"/>
          </p:nvPr>
        </p:nvSpPr>
        <p:spPr>
          <a:ln/>
        </p:spPr>
      </p:sp>
      <p:sp>
        <p:nvSpPr>
          <p:cNvPr id="67587" name="Rectangle 3">
            <a:extLst>
              <a:ext uri="{FF2B5EF4-FFF2-40B4-BE49-F238E27FC236}">
                <a16:creationId xmlns:a16="http://schemas.microsoft.com/office/drawing/2014/main" id="{9007F121-C4D1-4016-BF15-8911239C7986}"/>
              </a:ext>
            </a:extLst>
          </p:cNvPr>
          <p:cNvSpPr>
            <a:spLocks noGrp="1" noChangeArrowheads="1"/>
          </p:cNvSpPr>
          <p:nvPr>
            <p:ph type="body" idx="1"/>
          </p:nvPr>
        </p:nvSpPr>
        <p:spPr>
          <a:noFill/>
        </p:spPr>
        <p:txBody>
          <a:bodyPr/>
          <a:lstStyle/>
          <a:p>
            <a:endParaRPr lang="en-GB" altLang="en-US"/>
          </a:p>
        </p:txBody>
      </p:sp>
    </p:spTree>
    <p:extLst>
      <p:ext uri="{BB962C8B-B14F-4D97-AF65-F5344CB8AC3E}">
        <p14:creationId xmlns:p14="http://schemas.microsoft.com/office/powerpoint/2010/main" val="106940340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698DDE5A-93C2-47A9-A7A3-FB661003DC49}"/>
              </a:ext>
            </a:extLst>
          </p:cNvPr>
          <p:cNvSpPr>
            <a:spLocks noGrp="1" noRot="1" noChangeAspect="1" noChangeArrowheads="1" noTextEdit="1"/>
          </p:cNvSpPr>
          <p:nvPr>
            <p:ph type="sldImg"/>
          </p:nvPr>
        </p:nvSpPr>
        <p:spPr>
          <a:ln/>
        </p:spPr>
      </p:sp>
      <p:sp>
        <p:nvSpPr>
          <p:cNvPr id="67587" name="Rectangle 3">
            <a:extLst>
              <a:ext uri="{FF2B5EF4-FFF2-40B4-BE49-F238E27FC236}">
                <a16:creationId xmlns:a16="http://schemas.microsoft.com/office/drawing/2014/main" id="{9007F121-C4D1-4016-BF15-8911239C7986}"/>
              </a:ext>
            </a:extLst>
          </p:cNvPr>
          <p:cNvSpPr>
            <a:spLocks noGrp="1" noChangeArrowheads="1"/>
          </p:cNvSpPr>
          <p:nvPr>
            <p:ph type="body" idx="1"/>
          </p:nvPr>
        </p:nvSpPr>
        <p:spPr>
          <a:noFill/>
        </p:spPr>
        <p:txBody>
          <a:bodyPr/>
          <a:lstStyle/>
          <a:p>
            <a:endParaRPr lang="en-GB" altLang="en-US"/>
          </a:p>
        </p:txBody>
      </p:sp>
    </p:spTree>
    <p:extLst>
      <p:ext uri="{BB962C8B-B14F-4D97-AF65-F5344CB8AC3E}">
        <p14:creationId xmlns:p14="http://schemas.microsoft.com/office/powerpoint/2010/main" val="102412223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698DDE5A-93C2-47A9-A7A3-FB661003DC49}"/>
              </a:ext>
            </a:extLst>
          </p:cNvPr>
          <p:cNvSpPr>
            <a:spLocks noGrp="1" noRot="1" noChangeAspect="1" noChangeArrowheads="1" noTextEdit="1"/>
          </p:cNvSpPr>
          <p:nvPr>
            <p:ph type="sldImg"/>
          </p:nvPr>
        </p:nvSpPr>
        <p:spPr>
          <a:ln/>
        </p:spPr>
      </p:sp>
      <p:sp>
        <p:nvSpPr>
          <p:cNvPr id="67587" name="Rectangle 3">
            <a:extLst>
              <a:ext uri="{FF2B5EF4-FFF2-40B4-BE49-F238E27FC236}">
                <a16:creationId xmlns:a16="http://schemas.microsoft.com/office/drawing/2014/main" id="{9007F121-C4D1-4016-BF15-8911239C7986}"/>
              </a:ext>
            </a:extLst>
          </p:cNvPr>
          <p:cNvSpPr>
            <a:spLocks noGrp="1" noChangeArrowheads="1"/>
          </p:cNvSpPr>
          <p:nvPr>
            <p:ph type="body" idx="1"/>
          </p:nvPr>
        </p:nvSpPr>
        <p:spPr>
          <a:noFill/>
        </p:spPr>
        <p:txBody>
          <a:bodyPr/>
          <a:lstStyle/>
          <a:p>
            <a:endParaRPr lang="en-GB" altLang="en-US"/>
          </a:p>
        </p:txBody>
      </p:sp>
    </p:spTree>
    <p:extLst>
      <p:ext uri="{BB962C8B-B14F-4D97-AF65-F5344CB8AC3E}">
        <p14:creationId xmlns:p14="http://schemas.microsoft.com/office/powerpoint/2010/main" val="25528207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21BDCF97-0B24-4E6D-9CF6-FD2CE64C577D}"/>
              </a:ext>
            </a:extLst>
          </p:cNvPr>
          <p:cNvSpPr>
            <a:spLocks noGrp="1" noRot="1" noChangeAspect="1" noChangeArrowheads="1" noTextEdit="1"/>
          </p:cNvSpPr>
          <p:nvPr>
            <p:ph type="sldImg"/>
          </p:nvPr>
        </p:nvSpPr>
        <p:spPr>
          <a:ln/>
        </p:spPr>
      </p:sp>
      <p:sp>
        <p:nvSpPr>
          <p:cNvPr id="86019" name="Rectangle 3">
            <a:extLst>
              <a:ext uri="{FF2B5EF4-FFF2-40B4-BE49-F238E27FC236}">
                <a16:creationId xmlns:a16="http://schemas.microsoft.com/office/drawing/2014/main" id="{FCFD1200-1AF3-4E9F-9F0A-3B20C1104725}"/>
              </a:ext>
            </a:extLst>
          </p:cNvPr>
          <p:cNvSpPr>
            <a:spLocks noGrp="1" noChangeArrowheads="1"/>
          </p:cNvSpPr>
          <p:nvPr>
            <p:ph type="body" idx="1"/>
          </p:nvPr>
        </p:nvSpPr>
        <p:spPr>
          <a:noFill/>
        </p:spPr>
        <p:txBody>
          <a:bodyPr/>
          <a:lstStyle/>
          <a:p>
            <a:endParaRPr lang="en-GB" altLang="en-US"/>
          </a:p>
        </p:txBody>
      </p:sp>
    </p:spTree>
    <p:extLst>
      <p:ext uri="{BB962C8B-B14F-4D97-AF65-F5344CB8AC3E}">
        <p14:creationId xmlns:p14="http://schemas.microsoft.com/office/powerpoint/2010/main" val="155207411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1185A28F-B689-49C1-8A1B-45A6E59A6389}"/>
              </a:ext>
            </a:extLst>
          </p:cNvPr>
          <p:cNvSpPr>
            <a:spLocks noGrp="1" noRot="1" noChangeAspect="1" noChangeArrowheads="1" noTextEdit="1"/>
          </p:cNvSpPr>
          <p:nvPr>
            <p:ph type="sldImg"/>
          </p:nvPr>
        </p:nvSpPr>
        <p:spPr>
          <a:ln/>
        </p:spPr>
      </p:sp>
      <p:sp>
        <p:nvSpPr>
          <p:cNvPr id="143363" name="Rectangle 3">
            <a:extLst>
              <a:ext uri="{FF2B5EF4-FFF2-40B4-BE49-F238E27FC236}">
                <a16:creationId xmlns:a16="http://schemas.microsoft.com/office/drawing/2014/main" id="{ED3A2AF8-D707-4578-B45F-2186258DB780}"/>
              </a:ext>
            </a:extLst>
          </p:cNvPr>
          <p:cNvSpPr>
            <a:spLocks noGrp="1" noChangeArrowheads="1"/>
          </p:cNvSpPr>
          <p:nvPr>
            <p:ph type="body" idx="1"/>
          </p:nvPr>
        </p:nvSpPr>
        <p:spPr>
          <a:noFill/>
        </p:spPr>
        <p:txBody>
          <a:bodyPr/>
          <a:lstStyle/>
          <a:p>
            <a:endParaRPr lang="en-GB"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2035792D-C8B2-4BF8-B2A0-B14F3E49F70D}"/>
              </a:ext>
            </a:extLst>
          </p:cNvPr>
          <p:cNvSpPr>
            <a:spLocks noGrp="1" noRot="1" noChangeAspect="1" noChangeArrowheads="1" noTextEdit="1"/>
          </p:cNvSpPr>
          <p:nvPr>
            <p:ph type="sldImg"/>
          </p:nvPr>
        </p:nvSpPr>
        <p:spPr>
          <a:ln/>
        </p:spPr>
      </p:sp>
      <p:sp>
        <p:nvSpPr>
          <p:cNvPr id="90115" name="Rectangle 3">
            <a:extLst>
              <a:ext uri="{FF2B5EF4-FFF2-40B4-BE49-F238E27FC236}">
                <a16:creationId xmlns:a16="http://schemas.microsoft.com/office/drawing/2014/main" id="{22F61BC6-6598-4A47-82FC-0F262556D5BA}"/>
              </a:ext>
            </a:extLst>
          </p:cNvPr>
          <p:cNvSpPr>
            <a:spLocks noGrp="1" noChangeArrowheads="1"/>
          </p:cNvSpPr>
          <p:nvPr>
            <p:ph type="body" idx="1"/>
          </p:nvPr>
        </p:nvSpPr>
        <p:spPr>
          <a:noFill/>
        </p:spPr>
        <p:txBody>
          <a:bodyPr/>
          <a:lstStyle/>
          <a:p>
            <a:endParaRPr lang="en-GB" altLang="en-US"/>
          </a:p>
        </p:txBody>
      </p:sp>
    </p:spTree>
    <p:extLst>
      <p:ext uri="{BB962C8B-B14F-4D97-AF65-F5344CB8AC3E}">
        <p14:creationId xmlns:p14="http://schemas.microsoft.com/office/powerpoint/2010/main" val="358493942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2035792D-C8B2-4BF8-B2A0-B14F3E49F70D}"/>
              </a:ext>
            </a:extLst>
          </p:cNvPr>
          <p:cNvSpPr>
            <a:spLocks noGrp="1" noRot="1" noChangeAspect="1" noChangeArrowheads="1" noTextEdit="1"/>
          </p:cNvSpPr>
          <p:nvPr>
            <p:ph type="sldImg"/>
          </p:nvPr>
        </p:nvSpPr>
        <p:spPr>
          <a:ln/>
        </p:spPr>
      </p:sp>
      <p:sp>
        <p:nvSpPr>
          <p:cNvPr id="90115" name="Rectangle 3">
            <a:extLst>
              <a:ext uri="{FF2B5EF4-FFF2-40B4-BE49-F238E27FC236}">
                <a16:creationId xmlns:a16="http://schemas.microsoft.com/office/drawing/2014/main" id="{22F61BC6-6598-4A47-82FC-0F262556D5BA}"/>
              </a:ext>
            </a:extLst>
          </p:cNvPr>
          <p:cNvSpPr>
            <a:spLocks noGrp="1" noChangeArrowheads="1"/>
          </p:cNvSpPr>
          <p:nvPr>
            <p:ph type="body" idx="1"/>
          </p:nvPr>
        </p:nvSpPr>
        <p:spPr>
          <a:noFill/>
        </p:spPr>
        <p:txBody>
          <a:bodyPr/>
          <a:lstStyle/>
          <a:p>
            <a:endParaRPr lang="en-GB" altLang="en-US"/>
          </a:p>
        </p:txBody>
      </p:sp>
    </p:spTree>
    <p:extLst>
      <p:ext uri="{BB962C8B-B14F-4D97-AF65-F5344CB8AC3E}">
        <p14:creationId xmlns:p14="http://schemas.microsoft.com/office/powerpoint/2010/main" val="279741786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2035792D-C8B2-4BF8-B2A0-B14F3E49F70D}"/>
              </a:ext>
            </a:extLst>
          </p:cNvPr>
          <p:cNvSpPr>
            <a:spLocks noGrp="1" noRot="1" noChangeAspect="1" noChangeArrowheads="1" noTextEdit="1"/>
          </p:cNvSpPr>
          <p:nvPr>
            <p:ph type="sldImg"/>
          </p:nvPr>
        </p:nvSpPr>
        <p:spPr>
          <a:ln/>
        </p:spPr>
      </p:sp>
      <p:sp>
        <p:nvSpPr>
          <p:cNvPr id="90115" name="Rectangle 3">
            <a:extLst>
              <a:ext uri="{FF2B5EF4-FFF2-40B4-BE49-F238E27FC236}">
                <a16:creationId xmlns:a16="http://schemas.microsoft.com/office/drawing/2014/main" id="{22F61BC6-6598-4A47-82FC-0F262556D5BA}"/>
              </a:ext>
            </a:extLst>
          </p:cNvPr>
          <p:cNvSpPr>
            <a:spLocks noGrp="1" noChangeArrowheads="1"/>
          </p:cNvSpPr>
          <p:nvPr>
            <p:ph type="body" idx="1"/>
          </p:nvPr>
        </p:nvSpPr>
        <p:spPr>
          <a:noFill/>
        </p:spPr>
        <p:txBody>
          <a:bodyPr/>
          <a:lstStyle/>
          <a:p>
            <a:endParaRPr lang="en-GB" altLang="en-US"/>
          </a:p>
        </p:txBody>
      </p:sp>
    </p:spTree>
    <p:extLst>
      <p:ext uri="{BB962C8B-B14F-4D97-AF65-F5344CB8AC3E}">
        <p14:creationId xmlns:p14="http://schemas.microsoft.com/office/powerpoint/2010/main" val="3317761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4200B4C-60B5-45C1-879A-72BC932D27F6}"/>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EA0E029C-A46A-4502-925E-17DB5274BFD1}"/>
              </a:ext>
            </a:extLst>
          </p:cNvPr>
          <p:cNvSpPr>
            <a:spLocks noGrp="1" noChangeArrowheads="1"/>
          </p:cNvSpPr>
          <p:nvPr>
            <p:ph type="body" idx="1"/>
          </p:nvPr>
        </p:nvSpPr>
        <p:spPr>
          <a:noFill/>
        </p:spPr>
        <p:txBody>
          <a:bodyPr/>
          <a:lstStyle/>
          <a:p>
            <a:endParaRPr lang="en-GB"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2035792D-C8B2-4BF8-B2A0-B14F3E49F70D}"/>
              </a:ext>
            </a:extLst>
          </p:cNvPr>
          <p:cNvSpPr>
            <a:spLocks noGrp="1" noRot="1" noChangeAspect="1" noChangeArrowheads="1" noTextEdit="1"/>
          </p:cNvSpPr>
          <p:nvPr>
            <p:ph type="sldImg"/>
          </p:nvPr>
        </p:nvSpPr>
        <p:spPr>
          <a:ln/>
        </p:spPr>
      </p:sp>
      <p:sp>
        <p:nvSpPr>
          <p:cNvPr id="90115" name="Rectangle 3">
            <a:extLst>
              <a:ext uri="{FF2B5EF4-FFF2-40B4-BE49-F238E27FC236}">
                <a16:creationId xmlns:a16="http://schemas.microsoft.com/office/drawing/2014/main" id="{22F61BC6-6598-4A47-82FC-0F262556D5BA}"/>
              </a:ext>
            </a:extLst>
          </p:cNvPr>
          <p:cNvSpPr>
            <a:spLocks noGrp="1" noChangeArrowheads="1"/>
          </p:cNvSpPr>
          <p:nvPr>
            <p:ph type="body" idx="1"/>
          </p:nvPr>
        </p:nvSpPr>
        <p:spPr>
          <a:noFill/>
        </p:spPr>
        <p:txBody>
          <a:bodyPr/>
          <a:lstStyle/>
          <a:p>
            <a:endParaRPr lang="en-GB" altLang="en-US"/>
          </a:p>
        </p:txBody>
      </p:sp>
    </p:spTree>
    <p:extLst>
      <p:ext uri="{BB962C8B-B14F-4D97-AF65-F5344CB8AC3E}">
        <p14:creationId xmlns:p14="http://schemas.microsoft.com/office/powerpoint/2010/main" val="317708805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2035792D-C8B2-4BF8-B2A0-B14F3E49F70D}"/>
              </a:ext>
            </a:extLst>
          </p:cNvPr>
          <p:cNvSpPr>
            <a:spLocks noGrp="1" noRot="1" noChangeAspect="1" noChangeArrowheads="1" noTextEdit="1"/>
          </p:cNvSpPr>
          <p:nvPr>
            <p:ph type="sldImg"/>
          </p:nvPr>
        </p:nvSpPr>
        <p:spPr>
          <a:ln/>
        </p:spPr>
      </p:sp>
      <p:sp>
        <p:nvSpPr>
          <p:cNvPr id="90115" name="Rectangle 3">
            <a:extLst>
              <a:ext uri="{FF2B5EF4-FFF2-40B4-BE49-F238E27FC236}">
                <a16:creationId xmlns:a16="http://schemas.microsoft.com/office/drawing/2014/main" id="{22F61BC6-6598-4A47-82FC-0F262556D5BA}"/>
              </a:ext>
            </a:extLst>
          </p:cNvPr>
          <p:cNvSpPr>
            <a:spLocks noGrp="1" noChangeArrowheads="1"/>
          </p:cNvSpPr>
          <p:nvPr>
            <p:ph type="body" idx="1"/>
          </p:nvPr>
        </p:nvSpPr>
        <p:spPr>
          <a:noFill/>
        </p:spPr>
        <p:txBody>
          <a:bodyPr/>
          <a:lstStyle/>
          <a:p>
            <a:endParaRPr lang="en-GB" altLang="en-US"/>
          </a:p>
        </p:txBody>
      </p:sp>
    </p:spTree>
    <p:extLst>
      <p:ext uri="{BB962C8B-B14F-4D97-AF65-F5344CB8AC3E}">
        <p14:creationId xmlns:p14="http://schemas.microsoft.com/office/powerpoint/2010/main" val="391059953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0FDC545B-7CEB-4360-BB71-394734D7983E}"/>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408BE8AB-50F3-4C8E-9008-1E7BAF55C690}"/>
              </a:ext>
            </a:extLst>
          </p:cNvPr>
          <p:cNvSpPr>
            <a:spLocks noGrp="1" noChangeArrowheads="1"/>
          </p:cNvSpPr>
          <p:nvPr>
            <p:ph type="body" idx="1"/>
          </p:nvPr>
        </p:nvSpPr>
        <p:spPr>
          <a:noFill/>
        </p:spPr>
        <p:txBody>
          <a:bodyPr/>
          <a:lstStyle/>
          <a:p>
            <a:endParaRPr lang="en-GB" altLang="en-US"/>
          </a:p>
        </p:txBody>
      </p:sp>
    </p:spTree>
    <p:extLst>
      <p:ext uri="{BB962C8B-B14F-4D97-AF65-F5344CB8AC3E}">
        <p14:creationId xmlns:p14="http://schemas.microsoft.com/office/powerpoint/2010/main" val="126899829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a:extLst>
              <a:ext uri="{FF2B5EF4-FFF2-40B4-BE49-F238E27FC236}">
                <a16:creationId xmlns:a16="http://schemas.microsoft.com/office/drawing/2014/main" id="{4026E02A-92CE-4C41-AFA7-B12D83AC49C0}"/>
              </a:ext>
            </a:extLst>
          </p:cNvPr>
          <p:cNvSpPr>
            <a:spLocks noGrp="1" noRot="1" noChangeAspect="1" noChangeArrowheads="1" noTextEdit="1"/>
          </p:cNvSpPr>
          <p:nvPr>
            <p:ph type="sldImg"/>
          </p:nvPr>
        </p:nvSpPr>
        <p:spPr>
          <a:ln/>
        </p:spPr>
      </p:sp>
      <p:sp>
        <p:nvSpPr>
          <p:cNvPr id="159747" name="Rectangle 3">
            <a:extLst>
              <a:ext uri="{FF2B5EF4-FFF2-40B4-BE49-F238E27FC236}">
                <a16:creationId xmlns:a16="http://schemas.microsoft.com/office/drawing/2014/main" id="{0580C2B3-E6D8-44EA-AA95-C7EB05B14801}"/>
              </a:ext>
            </a:extLst>
          </p:cNvPr>
          <p:cNvSpPr>
            <a:spLocks noGrp="1" noChangeArrowheads="1"/>
          </p:cNvSpPr>
          <p:nvPr>
            <p:ph type="body" idx="1"/>
          </p:nvPr>
        </p:nvSpPr>
        <p:spPr>
          <a:noFill/>
        </p:spPr>
        <p:txBody>
          <a:bodyPr/>
          <a:lstStyle/>
          <a:p>
            <a:endParaRPr lang="en-GB"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2035792D-C8B2-4BF8-B2A0-B14F3E49F70D}"/>
              </a:ext>
            </a:extLst>
          </p:cNvPr>
          <p:cNvSpPr>
            <a:spLocks noGrp="1" noRot="1" noChangeAspect="1" noChangeArrowheads="1" noTextEdit="1"/>
          </p:cNvSpPr>
          <p:nvPr>
            <p:ph type="sldImg"/>
          </p:nvPr>
        </p:nvSpPr>
        <p:spPr>
          <a:ln/>
        </p:spPr>
      </p:sp>
      <p:sp>
        <p:nvSpPr>
          <p:cNvPr id="90115" name="Rectangle 3">
            <a:extLst>
              <a:ext uri="{FF2B5EF4-FFF2-40B4-BE49-F238E27FC236}">
                <a16:creationId xmlns:a16="http://schemas.microsoft.com/office/drawing/2014/main" id="{22F61BC6-6598-4A47-82FC-0F262556D5BA}"/>
              </a:ext>
            </a:extLst>
          </p:cNvPr>
          <p:cNvSpPr>
            <a:spLocks noGrp="1" noChangeArrowheads="1"/>
          </p:cNvSpPr>
          <p:nvPr>
            <p:ph type="body" idx="1"/>
          </p:nvPr>
        </p:nvSpPr>
        <p:spPr>
          <a:noFill/>
        </p:spPr>
        <p:txBody>
          <a:bodyPr/>
          <a:lstStyle/>
          <a:p>
            <a:endParaRPr lang="en-GB" altLang="en-US"/>
          </a:p>
        </p:txBody>
      </p:sp>
    </p:spTree>
    <p:extLst>
      <p:ext uri="{BB962C8B-B14F-4D97-AF65-F5344CB8AC3E}">
        <p14:creationId xmlns:p14="http://schemas.microsoft.com/office/powerpoint/2010/main" val="43666837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2035792D-C8B2-4BF8-B2A0-B14F3E49F70D}"/>
              </a:ext>
            </a:extLst>
          </p:cNvPr>
          <p:cNvSpPr>
            <a:spLocks noGrp="1" noRot="1" noChangeAspect="1" noChangeArrowheads="1" noTextEdit="1"/>
          </p:cNvSpPr>
          <p:nvPr>
            <p:ph type="sldImg"/>
          </p:nvPr>
        </p:nvSpPr>
        <p:spPr>
          <a:ln/>
        </p:spPr>
      </p:sp>
      <p:sp>
        <p:nvSpPr>
          <p:cNvPr id="90115" name="Rectangle 3">
            <a:extLst>
              <a:ext uri="{FF2B5EF4-FFF2-40B4-BE49-F238E27FC236}">
                <a16:creationId xmlns:a16="http://schemas.microsoft.com/office/drawing/2014/main" id="{22F61BC6-6598-4A47-82FC-0F262556D5BA}"/>
              </a:ext>
            </a:extLst>
          </p:cNvPr>
          <p:cNvSpPr>
            <a:spLocks noGrp="1" noChangeArrowheads="1"/>
          </p:cNvSpPr>
          <p:nvPr>
            <p:ph type="body" idx="1"/>
          </p:nvPr>
        </p:nvSpPr>
        <p:spPr>
          <a:noFill/>
        </p:spPr>
        <p:txBody>
          <a:bodyPr/>
          <a:lstStyle/>
          <a:p>
            <a:endParaRPr lang="en-GB" altLang="en-US"/>
          </a:p>
        </p:txBody>
      </p:sp>
    </p:spTree>
    <p:extLst>
      <p:ext uri="{BB962C8B-B14F-4D97-AF65-F5344CB8AC3E}">
        <p14:creationId xmlns:p14="http://schemas.microsoft.com/office/powerpoint/2010/main" val="338955294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a:extLst>
              <a:ext uri="{FF2B5EF4-FFF2-40B4-BE49-F238E27FC236}">
                <a16:creationId xmlns:a16="http://schemas.microsoft.com/office/drawing/2014/main" id="{576B0AE9-B90E-4304-9DE3-CF3CE41BF55B}"/>
              </a:ext>
            </a:extLst>
          </p:cNvPr>
          <p:cNvSpPr>
            <a:spLocks noGrp="1" noRot="1" noChangeAspect="1" noChangeArrowheads="1" noTextEdit="1"/>
          </p:cNvSpPr>
          <p:nvPr>
            <p:ph type="sldImg"/>
          </p:nvPr>
        </p:nvSpPr>
        <p:spPr>
          <a:ln/>
        </p:spPr>
      </p:sp>
      <p:sp>
        <p:nvSpPr>
          <p:cNvPr id="165891" name="Rectangle 3">
            <a:extLst>
              <a:ext uri="{FF2B5EF4-FFF2-40B4-BE49-F238E27FC236}">
                <a16:creationId xmlns:a16="http://schemas.microsoft.com/office/drawing/2014/main" id="{781B5C02-1A47-4C21-B735-9550584B3A1D}"/>
              </a:ext>
            </a:extLst>
          </p:cNvPr>
          <p:cNvSpPr>
            <a:spLocks noGrp="1" noChangeArrowheads="1"/>
          </p:cNvSpPr>
          <p:nvPr>
            <p:ph type="body" idx="1"/>
          </p:nvPr>
        </p:nvSpPr>
        <p:spPr>
          <a:noFill/>
        </p:spPr>
        <p:txBody>
          <a:bodyPr/>
          <a:lstStyle/>
          <a:p>
            <a:endParaRPr lang="en-GB"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a:extLst>
              <a:ext uri="{FF2B5EF4-FFF2-40B4-BE49-F238E27FC236}">
                <a16:creationId xmlns:a16="http://schemas.microsoft.com/office/drawing/2014/main" id="{576B0AE9-B90E-4304-9DE3-CF3CE41BF55B}"/>
              </a:ext>
            </a:extLst>
          </p:cNvPr>
          <p:cNvSpPr>
            <a:spLocks noGrp="1" noRot="1" noChangeAspect="1" noChangeArrowheads="1" noTextEdit="1"/>
          </p:cNvSpPr>
          <p:nvPr>
            <p:ph type="sldImg"/>
          </p:nvPr>
        </p:nvSpPr>
        <p:spPr>
          <a:ln/>
        </p:spPr>
      </p:sp>
      <p:sp>
        <p:nvSpPr>
          <p:cNvPr id="165891" name="Rectangle 3">
            <a:extLst>
              <a:ext uri="{FF2B5EF4-FFF2-40B4-BE49-F238E27FC236}">
                <a16:creationId xmlns:a16="http://schemas.microsoft.com/office/drawing/2014/main" id="{781B5C02-1A47-4C21-B735-9550584B3A1D}"/>
              </a:ext>
            </a:extLst>
          </p:cNvPr>
          <p:cNvSpPr>
            <a:spLocks noGrp="1" noChangeArrowheads="1"/>
          </p:cNvSpPr>
          <p:nvPr>
            <p:ph type="body" idx="1"/>
          </p:nvPr>
        </p:nvSpPr>
        <p:spPr>
          <a:noFill/>
        </p:spPr>
        <p:txBody>
          <a:bodyPr/>
          <a:lstStyle/>
          <a:p>
            <a:endParaRPr lang="en-GB" altLang="en-US"/>
          </a:p>
        </p:txBody>
      </p:sp>
    </p:spTree>
    <p:extLst>
      <p:ext uri="{BB962C8B-B14F-4D97-AF65-F5344CB8AC3E}">
        <p14:creationId xmlns:p14="http://schemas.microsoft.com/office/powerpoint/2010/main" val="59774416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a:extLst>
              <a:ext uri="{FF2B5EF4-FFF2-40B4-BE49-F238E27FC236}">
                <a16:creationId xmlns:a16="http://schemas.microsoft.com/office/drawing/2014/main" id="{576B0AE9-B90E-4304-9DE3-CF3CE41BF55B}"/>
              </a:ext>
            </a:extLst>
          </p:cNvPr>
          <p:cNvSpPr>
            <a:spLocks noGrp="1" noRot="1" noChangeAspect="1" noChangeArrowheads="1" noTextEdit="1"/>
          </p:cNvSpPr>
          <p:nvPr>
            <p:ph type="sldImg"/>
          </p:nvPr>
        </p:nvSpPr>
        <p:spPr>
          <a:ln/>
        </p:spPr>
      </p:sp>
      <p:sp>
        <p:nvSpPr>
          <p:cNvPr id="165891" name="Rectangle 3">
            <a:extLst>
              <a:ext uri="{FF2B5EF4-FFF2-40B4-BE49-F238E27FC236}">
                <a16:creationId xmlns:a16="http://schemas.microsoft.com/office/drawing/2014/main" id="{781B5C02-1A47-4C21-B735-9550584B3A1D}"/>
              </a:ext>
            </a:extLst>
          </p:cNvPr>
          <p:cNvSpPr>
            <a:spLocks noGrp="1" noChangeArrowheads="1"/>
          </p:cNvSpPr>
          <p:nvPr>
            <p:ph type="body" idx="1"/>
          </p:nvPr>
        </p:nvSpPr>
        <p:spPr>
          <a:noFill/>
        </p:spPr>
        <p:txBody>
          <a:bodyPr/>
          <a:lstStyle/>
          <a:p>
            <a:endParaRPr lang="en-GB" altLang="en-US"/>
          </a:p>
        </p:txBody>
      </p:sp>
    </p:spTree>
    <p:extLst>
      <p:ext uri="{BB962C8B-B14F-4D97-AF65-F5344CB8AC3E}">
        <p14:creationId xmlns:p14="http://schemas.microsoft.com/office/powerpoint/2010/main" val="16633964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a:extLst>
              <a:ext uri="{FF2B5EF4-FFF2-40B4-BE49-F238E27FC236}">
                <a16:creationId xmlns:a16="http://schemas.microsoft.com/office/drawing/2014/main" id="{576B0AE9-B90E-4304-9DE3-CF3CE41BF55B}"/>
              </a:ext>
            </a:extLst>
          </p:cNvPr>
          <p:cNvSpPr>
            <a:spLocks noGrp="1" noRot="1" noChangeAspect="1" noChangeArrowheads="1" noTextEdit="1"/>
          </p:cNvSpPr>
          <p:nvPr>
            <p:ph type="sldImg"/>
          </p:nvPr>
        </p:nvSpPr>
        <p:spPr>
          <a:ln/>
        </p:spPr>
      </p:sp>
      <p:sp>
        <p:nvSpPr>
          <p:cNvPr id="165891" name="Rectangle 3">
            <a:extLst>
              <a:ext uri="{FF2B5EF4-FFF2-40B4-BE49-F238E27FC236}">
                <a16:creationId xmlns:a16="http://schemas.microsoft.com/office/drawing/2014/main" id="{781B5C02-1A47-4C21-B735-9550584B3A1D}"/>
              </a:ext>
            </a:extLst>
          </p:cNvPr>
          <p:cNvSpPr>
            <a:spLocks noGrp="1" noChangeArrowheads="1"/>
          </p:cNvSpPr>
          <p:nvPr>
            <p:ph type="body" idx="1"/>
          </p:nvPr>
        </p:nvSpPr>
        <p:spPr>
          <a:noFill/>
        </p:spPr>
        <p:txBody>
          <a:bodyPr/>
          <a:lstStyle/>
          <a:p>
            <a:endParaRPr lang="en-GB" altLang="en-US"/>
          </a:p>
        </p:txBody>
      </p:sp>
    </p:spTree>
    <p:extLst>
      <p:ext uri="{BB962C8B-B14F-4D97-AF65-F5344CB8AC3E}">
        <p14:creationId xmlns:p14="http://schemas.microsoft.com/office/powerpoint/2010/main" val="3296559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57E7996C-623C-452B-88F5-6D8CE8DE801E}"/>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F501FDAB-56AB-47D7-BFB5-2D6B0E0EA517}"/>
              </a:ext>
            </a:extLst>
          </p:cNvPr>
          <p:cNvSpPr>
            <a:spLocks noGrp="1" noChangeArrowheads="1"/>
          </p:cNvSpPr>
          <p:nvPr>
            <p:ph type="body" idx="1"/>
          </p:nvPr>
        </p:nvSpPr>
        <p:spPr>
          <a:noFill/>
        </p:spPr>
        <p:txBody>
          <a:bodyPr/>
          <a:lstStyle/>
          <a:p>
            <a:endParaRPr lang="en-GB"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2035792D-C8B2-4BF8-B2A0-B14F3E49F70D}"/>
              </a:ext>
            </a:extLst>
          </p:cNvPr>
          <p:cNvSpPr>
            <a:spLocks noGrp="1" noRot="1" noChangeAspect="1" noChangeArrowheads="1" noTextEdit="1"/>
          </p:cNvSpPr>
          <p:nvPr>
            <p:ph type="sldImg"/>
          </p:nvPr>
        </p:nvSpPr>
        <p:spPr>
          <a:ln/>
        </p:spPr>
      </p:sp>
      <p:sp>
        <p:nvSpPr>
          <p:cNvPr id="90115" name="Rectangle 3">
            <a:extLst>
              <a:ext uri="{FF2B5EF4-FFF2-40B4-BE49-F238E27FC236}">
                <a16:creationId xmlns:a16="http://schemas.microsoft.com/office/drawing/2014/main" id="{22F61BC6-6598-4A47-82FC-0F262556D5BA}"/>
              </a:ext>
            </a:extLst>
          </p:cNvPr>
          <p:cNvSpPr>
            <a:spLocks noGrp="1" noChangeArrowheads="1"/>
          </p:cNvSpPr>
          <p:nvPr>
            <p:ph type="body" idx="1"/>
          </p:nvPr>
        </p:nvSpPr>
        <p:spPr>
          <a:noFill/>
        </p:spPr>
        <p:txBody>
          <a:bodyPr/>
          <a:lstStyle/>
          <a:p>
            <a:endParaRPr lang="en-GB" altLang="en-US"/>
          </a:p>
        </p:txBody>
      </p:sp>
    </p:spTree>
    <p:extLst>
      <p:ext uri="{BB962C8B-B14F-4D97-AF65-F5344CB8AC3E}">
        <p14:creationId xmlns:p14="http://schemas.microsoft.com/office/powerpoint/2010/main" val="1243691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43D45137-9A85-47E5-A56D-094F0BAA4F03}"/>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89218C09-4ABF-4A49-ABD6-AA732AB22BC2}"/>
              </a:ext>
            </a:extLst>
          </p:cNvPr>
          <p:cNvSpPr>
            <a:spLocks noGrp="1" noChangeArrowheads="1"/>
          </p:cNvSpPr>
          <p:nvPr>
            <p:ph type="body" idx="1"/>
          </p:nvPr>
        </p:nvSpPr>
        <p:spPr>
          <a:noFill/>
        </p:spPr>
        <p:txBody>
          <a:bodyPr/>
          <a:lstStyle/>
          <a:p>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B4FAA34F-7617-40B8-A9FA-BA11A33DCBEA}"/>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FFB50CC7-CD70-49E3-93FA-5802F39BC571}"/>
              </a:ext>
            </a:extLst>
          </p:cNvPr>
          <p:cNvSpPr>
            <a:spLocks noGrp="1" noChangeArrowheads="1"/>
          </p:cNvSpPr>
          <p:nvPr>
            <p:ph type="body" idx="1"/>
          </p:nvPr>
        </p:nvSpPr>
        <p:spPr>
          <a:noFill/>
        </p:spPr>
        <p:txBody>
          <a:bodyPr/>
          <a:lstStyle/>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6" name="Rectangle 4"/>
          <p:cNvSpPr>
            <a:spLocks noGrp="1" noChangeArrowheads="1"/>
          </p:cNvSpPr>
          <p:nvPr>
            <p:ph type="ctrTitle" sz="quarter"/>
          </p:nvPr>
        </p:nvSpPr>
        <p:spPr>
          <a:xfrm>
            <a:off x="330200" y="367989"/>
            <a:ext cx="8251825" cy="1103971"/>
          </a:xfrm>
        </p:spPr>
        <p:txBody>
          <a:bodyPr anchor="t"/>
          <a:lstStyle>
            <a:lvl1pPr>
              <a:lnSpc>
                <a:spcPct val="100000"/>
              </a:lnSpc>
              <a:defRPr/>
            </a:lvl1pPr>
          </a:lstStyle>
          <a:p>
            <a:pPr lvl="0"/>
            <a:endParaRPr lang="en-US" noProof="0" dirty="0"/>
          </a:p>
        </p:txBody>
      </p:sp>
      <p:sp>
        <p:nvSpPr>
          <p:cNvPr id="3077" name="Rectangle 5"/>
          <p:cNvSpPr>
            <a:spLocks noGrp="1" noChangeArrowheads="1"/>
          </p:cNvSpPr>
          <p:nvPr>
            <p:ph type="subTitle" sz="quarter" idx="1"/>
          </p:nvPr>
        </p:nvSpPr>
        <p:spPr>
          <a:xfrm>
            <a:off x="330200" y="2057400"/>
            <a:ext cx="9245600" cy="2362200"/>
          </a:xfrm>
        </p:spPr>
        <p:txBody>
          <a:bodyPr/>
          <a:lstStyle>
            <a:lvl1pPr marL="0" indent="0">
              <a:buNone/>
              <a:defRPr sz="3200" baseline="0"/>
            </a:lvl1pPr>
          </a:lstStyle>
          <a:p>
            <a:pPr lvl="0"/>
            <a:endParaRPr lang="en-US" noProof="0" dirty="0"/>
          </a:p>
        </p:txBody>
      </p:sp>
      <p:sp>
        <p:nvSpPr>
          <p:cNvPr id="2" name="Date Placeholder 1">
            <a:extLst>
              <a:ext uri="{FF2B5EF4-FFF2-40B4-BE49-F238E27FC236}">
                <a16:creationId xmlns:a16="http://schemas.microsoft.com/office/drawing/2014/main" id="{F326BB45-8B67-DC92-309D-3A5E306EA9C3}"/>
              </a:ext>
            </a:extLst>
          </p:cNvPr>
          <p:cNvSpPr>
            <a:spLocks noGrp="1"/>
          </p:cNvSpPr>
          <p:nvPr>
            <p:ph type="dt" sz="half" idx="10"/>
          </p:nvPr>
        </p:nvSpPr>
        <p:spPr>
          <a:xfrm>
            <a:off x="330200" y="6348549"/>
            <a:ext cx="2063750" cy="256902"/>
          </a:xfrm>
          <a:prstGeom prst="rect">
            <a:avLst/>
          </a:prstGeom>
        </p:spPr>
        <p:txBody>
          <a:bodyPr/>
          <a:lstStyle/>
          <a:p>
            <a:pPr>
              <a:defRPr/>
            </a:pPr>
            <a:r>
              <a:rPr lang="en-US"/>
              <a:t>August 2022</a:t>
            </a:r>
            <a:endParaRPr lang="en-US" dirty="0"/>
          </a:p>
        </p:txBody>
      </p:sp>
      <p:sp>
        <p:nvSpPr>
          <p:cNvPr id="3" name="Footer Placeholder 2">
            <a:extLst>
              <a:ext uri="{FF2B5EF4-FFF2-40B4-BE49-F238E27FC236}">
                <a16:creationId xmlns:a16="http://schemas.microsoft.com/office/drawing/2014/main" id="{77A1B01E-AB5C-AE7C-F23A-4CE9AB2ADE2B}"/>
              </a:ext>
            </a:extLst>
          </p:cNvPr>
          <p:cNvSpPr>
            <a:spLocks noGrp="1"/>
          </p:cNvSpPr>
          <p:nvPr>
            <p:ph type="ftr" sz="quarter" idx="11"/>
          </p:nvPr>
        </p:nvSpPr>
        <p:spPr/>
        <p:txBody>
          <a:bodyPr/>
          <a:lstStyle/>
          <a:p>
            <a:pPr>
              <a:defRPr/>
            </a:pPr>
            <a:r>
              <a:rPr lang="en-US"/>
              <a:t>© CapraTechnology 2022</a:t>
            </a:r>
            <a:endParaRPr lang="en-US" dirty="0"/>
          </a:p>
        </p:txBody>
      </p:sp>
      <p:sp>
        <p:nvSpPr>
          <p:cNvPr id="4" name="Slide Number Placeholder 3">
            <a:extLst>
              <a:ext uri="{FF2B5EF4-FFF2-40B4-BE49-F238E27FC236}">
                <a16:creationId xmlns:a16="http://schemas.microsoft.com/office/drawing/2014/main" id="{1EE7A5FA-E9C7-10E4-A085-896995CF4F2F}"/>
              </a:ext>
            </a:extLst>
          </p:cNvPr>
          <p:cNvSpPr>
            <a:spLocks noGrp="1"/>
          </p:cNvSpPr>
          <p:nvPr>
            <p:ph type="sldNum" sz="quarter" idx="12"/>
          </p:nvPr>
        </p:nvSpPr>
        <p:spPr/>
        <p:txBody>
          <a:bodyPr/>
          <a:lstStyle/>
          <a:p>
            <a:r>
              <a:rPr lang="en-GB"/>
              <a:t>Tolcap Training: </a:t>
            </a:r>
            <a:fld id="{A9257E45-4DDF-425A-B771-39BEC6A5FFE9}" type="slidenum">
              <a:rPr lang="en-GB" smtClean="0"/>
              <a:pPr/>
              <a:t>‹#›</a:t>
            </a:fld>
            <a:endParaRPr lang="en-GB" dirty="0"/>
          </a:p>
        </p:txBody>
      </p:sp>
    </p:spTree>
    <p:extLst>
      <p:ext uri="{BB962C8B-B14F-4D97-AF65-F5344CB8AC3E}">
        <p14:creationId xmlns:p14="http://schemas.microsoft.com/office/powerpoint/2010/main" val="1355286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DD000B47-4888-417B-BD9E-54C8D64D4CA4}"/>
              </a:ext>
            </a:extLst>
          </p:cNvPr>
          <p:cNvSpPr>
            <a:spLocks noGrp="1" noChangeArrowheads="1"/>
          </p:cNvSpPr>
          <p:nvPr>
            <p:ph type="dt" sz="half" idx="10"/>
          </p:nvPr>
        </p:nvSpPr>
        <p:spPr>
          <a:xfrm>
            <a:off x="330200" y="6348549"/>
            <a:ext cx="2063750" cy="256902"/>
          </a:xfrm>
          <a:prstGeom prst="rect">
            <a:avLst/>
          </a:prstGeom>
          <a:ln/>
        </p:spPr>
        <p:txBody>
          <a:bodyPr/>
          <a:lstStyle>
            <a:lvl1pPr>
              <a:defRPr/>
            </a:lvl1pPr>
          </a:lstStyle>
          <a:p>
            <a:pPr>
              <a:defRPr/>
            </a:pPr>
            <a:r>
              <a:rPr lang="en-US"/>
              <a:t>August 2022</a:t>
            </a:r>
          </a:p>
        </p:txBody>
      </p:sp>
      <p:sp>
        <p:nvSpPr>
          <p:cNvPr id="3" name="Rectangle 6">
            <a:extLst>
              <a:ext uri="{FF2B5EF4-FFF2-40B4-BE49-F238E27FC236}">
                <a16:creationId xmlns:a16="http://schemas.microsoft.com/office/drawing/2014/main" id="{5445C920-30C9-463A-8CDB-E48D668A3C2A}"/>
              </a:ext>
            </a:extLst>
          </p:cNvPr>
          <p:cNvSpPr>
            <a:spLocks noGrp="1" noChangeArrowheads="1"/>
          </p:cNvSpPr>
          <p:nvPr>
            <p:ph type="ftr" sz="quarter" idx="11"/>
          </p:nvPr>
        </p:nvSpPr>
        <p:spPr>
          <a:ln/>
        </p:spPr>
        <p:txBody>
          <a:bodyPr/>
          <a:lstStyle>
            <a:lvl1pPr>
              <a:defRPr/>
            </a:lvl1pPr>
          </a:lstStyle>
          <a:p>
            <a:pPr>
              <a:defRPr/>
            </a:pPr>
            <a:r>
              <a:rPr lang="en-US"/>
              <a:t>© CapraTechnology 2022</a:t>
            </a:r>
          </a:p>
        </p:txBody>
      </p:sp>
      <p:sp>
        <p:nvSpPr>
          <p:cNvPr id="4" name="Slide Number Placeholder 3">
            <a:extLst>
              <a:ext uri="{FF2B5EF4-FFF2-40B4-BE49-F238E27FC236}">
                <a16:creationId xmlns:a16="http://schemas.microsoft.com/office/drawing/2014/main" id="{6E8BF760-52CA-C155-3633-875463A25C79}"/>
              </a:ext>
            </a:extLst>
          </p:cNvPr>
          <p:cNvSpPr>
            <a:spLocks noGrp="1"/>
          </p:cNvSpPr>
          <p:nvPr>
            <p:ph type="sldNum" sz="quarter" idx="12"/>
          </p:nvPr>
        </p:nvSpPr>
        <p:spPr/>
        <p:txBody>
          <a:bodyPr/>
          <a:lstStyle/>
          <a:p>
            <a:r>
              <a:rPr lang="en-GB"/>
              <a:t>Tolcap Training: </a:t>
            </a:r>
            <a:fld id="{A9257E45-4DDF-425A-B771-39BEC6A5FFE9}" type="slidenum">
              <a:rPr lang="en-GB" smtClean="0"/>
              <a:pPr/>
              <a:t>‹#›</a:t>
            </a:fld>
            <a:endParaRPr lang="en-GB" dirty="0"/>
          </a:p>
        </p:txBody>
      </p:sp>
    </p:spTree>
    <p:extLst>
      <p:ext uri="{BB962C8B-B14F-4D97-AF65-F5344CB8AC3E}">
        <p14:creationId xmlns:p14="http://schemas.microsoft.com/office/powerpoint/2010/main" val="92155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30200" y="457200"/>
            <a:ext cx="3546475" cy="1600200"/>
          </a:xfrm>
        </p:spPr>
        <p:txBody>
          <a:bodyPr anchor="t"/>
          <a:lstStyle>
            <a:lvl1pPr>
              <a:defRPr sz="3200"/>
            </a:lvl1pPr>
          </a:lstStyle>
          <a:p>
            <a:r>
              <a:rPr lang="en-US" dirty="0"/>
              <a:t>Click to edit Master title style</a:t>
            </a:r>
            <a:endParaRPr lang="en-GB" dirty="0"/>
          </a:p>
        </p:txBody>
      </p:sp>
      <p:sp>
        <p:nvSpPr>
          <p:cNvPr id="3" name="Content Placeholder 2"/>
          <p:cNvSpPr>
            <a:spLocks noGrp="1"/>
          </p:cNvSpPr>
          <p:nvPr>
            <p:ph idx="1"/>
          </p:nvPr>
        </p:nvSpPr>
        <p:spPr>
          <a:xfrm>
            <a:off x="4211638" y="987425"/>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30200" y="2057400"/>
            <a:ext cx="35464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a:extLst>
              <a:ext uri="{FF2B5EF4-FFF2-40B4-BE49-F238E27FC236}">
                <a16:creationId xmlns:a16="http://schemas.microsoft.com/office/drawing/2014/main" id="{712F0567-AD84-4A08-94D9-D69C4A516026}"/>
              </a:ext>
            </a:extLst>
          </p:cNvPr>
          <p:cNvSpPr>
            <a:spLocks noGrp="1" noChangeArrowheads="1"/>
          </p:cNvSpPr>
          <p:nvPr>
            <p:ph type="dt" sz="half" idx="10"/>
          </p:nvPr>
        </p:nvSpPr>
        <p:spPr>
          <a:xfrm>
            <a:off x="330200" y="6348549"/>
            <a:ext cx="2063750" cy="256902"/>
          </a:xfrm>
          <a:prstGeom prst="rect">
            <a:avLst/>
          </a:prstGeom>
          <a:ln/>
        </p:spPr>
        <p:txBody>
          <a:bodyPr/>
          <a:lstStyle>
            <a:lvl1pPr>
              <a:defRPr/>
            </a:lvl1pPr>
          </a:lstStyle>
          <a:p>
            <a:pPr>
              <a:defRPr/>
            </a:pPr>
            <a:r>
              <a:rPr lang="en-US"/>
              <a:t>August 2022</a:t>
            </a:r>
          </a:p>
        </p:txBody>
      </p:sp>
      <p:sp>
        <p:nvSpPr>
          <p:cNvPr id="6" name="Rectangle 6">
            <a:extLst>
              <a:ext uri="{FF2B5EF4-FFF2-40B4-BE49-F238E27FC236}">
                <a16:creationId xmlns:a16="http://schemas.microsoft.com/office/drawing/2014/main" id="{75B65C50-AF93-40D4-922D-6F254CD7CA24}"/>
              </a:ext>
            </a:extLst>
          </p:cNvPr>
          <p:cNvSpPr>
            <a:spLocks noGrp="1" noChangeArrowheads="1"/>
          </p:cNvSpPr>
          <p:nvPr>
            <p:ph type="ftr" sz="quarter" idx="11"/>
          </p:nvPr>
        </p:nvSpPr>
        <p:spPr>
          <a:ln/>
        </p:spPr>
        <p:txBody>
          <a:bodyPr/>
          <a:lstStyle>
            <a:lvl1pPr>
              <a:defRPr/>
            </a:lvl1pPr>
          </a:lstStyle>
          <a:p>
            <a:pPr>
              <a:defRPr/>
            </a:pPr>
            <a:r>
              <a:rPr lang="en-US"/>
              <a:t>© CapraTechnology 2022</a:t>
            </a:r>
          </a:p>
        </p:txBody>
      </p:sp>
      <p:sp>
        <p:nvSpPr>
          <p:cNvPr id="7" name="Slide Number Placeholder 6">
            <a:extLst>
              <a:ext uri="{FF2B5EF4-FFF2-40B4-BE49-F238E27FC236}">
                <a16:creationId xmlns:a16="http://schemas.microsoft.com/office/drawing/2014/main" id="{A1B5CE8C-0253-1B0E-DD5F-B2ABDAD4D697}"/>
              </a:ext>
            </a:extLst>
          </p:cNvPr>
          <p:cNvSpPr>
            <a:spLocks noGrp="1"/>
          </p:cNvSpPr>
          <p:nvPr>
            <p:ph type="sldNum" sz="quarter" idx="12"/>
          </p:nvPr>
        </p:nvSpPr>
        <p:spPr/>
        <p:txBody>
          <a:bodyPr/>
          <a:lstStyle/>
          <a:p>
            <a:r>
              <a:rPr lang="en-GB"/>
              <a:t>Tolcap Training: </a:t>
            </a:r>
            <a:fld id="{A9257E45-4DDF-425A-B771-39BEC6A5FFE9}" type="slidenum">
              <a:rPr lang="en-GB" smtClean="0"/>
              <a:pPr/>
              <a:t>‹#›</a:t>
            </a:fld>
            <a:endParaRPr lang="en-GB" dirty="0"/>
          </a:p>
        </p:txBody>
      </p:sp>
    </p:spTree>
    <p:extLst>
      <p:ext uri="{BB962C8B-B14F-4D97-AF65-F5344CB8AC3E}">
        <p14:creationId xmlns:p14="http://schemas.microsoft.com/office/powerpoint/2010/main" val="1554558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625" y="457200"/>
            <a:ext cx="3194050" cy="1600200"/>
          </a:xfrm>
        </p:spPr>
        <p:txBody>
          <a:bodyPr anchor="b"/>
          <a:lstStyle>
            <a:lvl1pPr>
              <a:defRPr sz="4400"/>
            </a:lvl1pPr>
          </a:lstStyle>
          <a:p>
            <a:r>
              <a:rPr lang="en-US" dirty="0"/>
              <a:t>Click to edit Master title style</a:t>
            </a:r>
            <a:endParaRPr lang="en-GB" dirty="0"/>
          </a:p>
        </p:txBody>
      </p:sp>
      <p:sp>
        <p:nvSpPr>
          <p:cNvPr id="3" name="Picture Placeholder 2"/>
          <p:cNvSpPr>
            <a:spLocks noGrp="1"/>
          </p:cNvSpPr>
          <p:nvPr>
            <p:ph type="pic" idx="1"/>
          </p:nvPr>
        </p:nvSpPr>
        <p:spPr>
          <a:xfrm>
            <a:off x="4211638" y="987425"/>
            <a:ext cx="50149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82625" y="2057400"/>
            <a:ext cx="3194050" cy="3811588"/>
          </a:xfr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Rectangle 5">
            <a:extLst>
              <a:ext uri="{FF2B5EF4-FFF2-40B4-BE49-F238E27FC236}">
                <a16:creationId xmlns:a16="http://schemas.microsoft.com/office/drawing/2014/main" id="{ACE5DE1B-BB6A-4761-9A82-00C55A255B65}"/>
              </a:ext>
            </a:extLst>
          </p:cNvPr>
          <p:cNvSpPr>
            <a:spLocks noGrp="1" noChangeArrowheads="1"/>
          </p:cNvSpPr>
          <p:nvPr>
            <p:ph type="dt" sz="half" idx="10"/>
          </p:nvPr>
        </p:nvSpPr>
        <p:spPr>
          <a:xfrm>
            <a:off x="330200" y="6348549"/>
            <a:ext cx="2063750" cy="256902"/>
          </a:xfrm>
          <a:prstGeom prst="rect">
            <a:avLst/>
          </a:prstGeom>
          <a:ln/>
        </p:spPr>
        <p:txBody>
          <a:bodyPr/>
          <a:lstStyle>
            <a:lvl1pPr>
              <a:defRPr/>
            </a:lvl1pPr>
          </a:lstStyle>
          <a:p>
            <a:pPr>
              <a:defRPr/>
            </a:pPr>
            <a:r>
              <a:rPr lang="en-US"/>
              <a:t>August 2022</a:t>
            </a:r>
          </a:p>
        </p:txBody>
      </p:sp>
      <p:sp>
        <p:nvSpPr>
          <p:cNvPr id="6" name="Rectangle 6">
            <a:extLst>
              <a:ext uri="{FF2B5EF4-FFF2-40B4-BE49-F238E27FC236}">
                <a16:creationId xmlns:a16="http://schemas.microsoft.com/office/drawing/2014/main" id="{D37E2B7F-3942-41B1-AED0-50FFD2B0248E}"/>
              </a:ext>
            </a:extLst>
          </p:cNvPr>
          <p:cNvSpPr>
            <a:spLocks noGrp="1" noChangeArrowheads="1"/>
          </p:cNvSpPr>
          <p:nvPr>
            <p:ph type="ftr" sz="quarter" idx="11"/>
          </p:nvPr>
        </p:nvSpPr>
        <p:spPr>
          <a:ln/>
        </p:spPr>
        <p:txBody>
          <a:bodyPr/>
          <a:lstStyle>
            <a:lvl1pPr>
              <a:defRPr/>
            </a:lvl1pPr>
          </a:lstStyle>
          <a:p>
            <a:pPr>
              <a:defRPr/>
            </a:pPr>
            <a:r>
              <a:rPr lang="en-US"/>
              <a:t>© CapraTechnology 2022</a:t>
            </a:r>
          </a:p>
        </p:txBody>
      </p:sp>
      <p:sp>
        <p:nvSpPr>
          <p:cNvPr id="7" name="Slide Number Placeholder 6">
            <a:extLst>
              <a:ext uri="{FF2B5EF4-FFF2-40B4-BE49-F238E27FC236}">
                <a16:creationId xmlns:a16="http://schemas.microsoft.com/office/drawing/2014/main" id="{BC7CABA8-7A75-46B0-9096-B518745827FD}"/>
              </a:ext>
            </a:extLst>
          </p:cNvPr>
          <p:cNvSpPr>
            <a:spLocks noGrp="1"/>
          </p:cNvSpPr>
          <p:nvPr>
            <p:ph type="sldNum" sz="quarter" idx="12"/>
          </p:nvPr>
        </p:nvSpPr>
        <p:spPr/>
        <p:txBody>
          <a:bodyPr/>
          <a:lstStyle/>
          <a:p>
            <a:r>
              <a:rPr lang="en-GB"/>
              <a:t>Tolcap Training: </a:t>
            </a:r>
            <a:fld id="{A9257E45-4DDF-425A-B771-39BEC6A5FFE9}" type="slidenum">
              <a:rPr lang="en-GB" smtClean="0"/>
              <a:pPr/>
              <a:t>‹#›</a:t>
            </a:fld>
            <a:endParaRPr lang="en-GB" dirty="0"/>
          </a:p>
        </p:txBody>
      </p:sp>
    </p:spTree>
    <p:extLst>
      <p:ext uri="{BB962C8B-B14F-4D97-AF65-F5344CB8AC3E}">
        <p14:creationId xmlns:p14="http://schemas.microsoft.com/office/powerpoint/2010/main" val="3604131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a:ext uri="{FF2B5EF4-FFF2-40B4-BE49-F238E27FC236}">
                <a16:creationId xmlns:a16="http://schemas.microsoft.com/office/drawing/2014/main" id="{BBEC749B-4F74-47A0-BE9C-743C0C375F88}"/>
              </a:ext>
            </a:extLst>
          </p:cNvPr>
          <p:cNvSpPr>
            <a:spLocks noGrp="1" noChangeArrowheads="1"/>
          </p:cNvSpPr>
          <p:nvPr>
            <p:ph type="dt" sz="half" idx="10"/>
          </p:nvPr>
        </p:nvSpPr>
        <p:spPr>
          <a:xfrm>
            <a:off x="330200" y="6348549"/>
            <a:ext cx="2063750" cy="256902"/>
          </a:xfrm>
          <a:prstGeom prst="rect">
            <a:avLst/>
          </a:prstGeom>
          <a:ln/>
        </p:spPr>
        <p:txBody>
          <a:bodyPr/>
          <a:lstStyle>
            <a:lvl1pPr>
              <a:defRPr/>
            </a:lvl1pPr>
          </a:lstStyle>
          <a:p>
            <a:pPr>
              <a:defRPr/>
            </a:pPr>
            <a:r>
              <a:rPr lang="en-US"/>
              <a:t>August 2022</a:t>
            </a:r>
          </a:p>
        </p:txBody>
      </p:sp>
      <p:sp>
        <p:nvSpPr>
          <p:cNvPr id="5" name="Rectangle 6">
            <a:extLst>
              <a:ext uri="{FF2B5EF4-FFF2-40B4-BE49-F238E27FC236}">
                <a16:creationId xmlns:a16="http://schemas.microsoft.com/office/drawing/2014/main" id="{B83E8F26-1373-41C4-A969-9B99F7BB6CE0}"/>
              </a:ext>
            </a:extLst>
          </p:cNvPr>
          <p:cNvSpPr>
            <a:spLocks noGrp="1" noChangeArrowheads="1"/>
          </p:cNvSpPr>
          <p:nvPr>
            <p:ph type="ftr" sz="quarter" idx="11"/>
          </p:nvPr>
        </p:nvSpPr>
        <p:spPr>
          <a:ln/>
        </p:spPr>
        <p:txBody>
          <a:bodyPr/>
          <a:lstStyle>
            <a:lvl1pPr>
              <a:defRPr/>
            </a:lvl1pPr>
          </a:lstStyle>
          <a:p>
            <a:pPr>
              <a:defRPr/>
            </a:pPr>
            <a:r>
              <a:rPr lang="en-US"/>
              <a:t>© CapraTechnology 2022</a:t>
            </a:r>
          </a:p>
        </p:txBody>
      </p:sp>
      <p:sp>
        <p:nvSpPr>
          <p:cNvPr id="6" name="Slide Number Placeholder 5">
            <a:extLst>
              <a:ext uri="{FF2B5EF4-FFF2-40B4-BE49-F238E27FC236}">
                <a16:creationId xmlns:a16="http://schemas.microsoft.com/office/drawing/2014/main" id="{2B1EDCE1-24A7-7B5D-E8EC-39D4B6F71A3D}"/>
              </a:ext>
            </a:extLst>
          </p:cNvPr>
          <p:cNvSpPr>
            <a:spLocks noGrp="1"/>
          </p:cNvSpPr>
          <p:nvPr>
            <p:ph type="sldNum" sz="quarter" idx="12"/>
          </p:nvPr>
        </p:nvSpPr>
        <p:spPr/>
        <p:txBody>
          <a:bodyPr/>
          <a:lstStyle/>
          <a:p>
            <a:r>
              <a:rPr lang="en-GB"/>
              <a:t>Tolcap Training: </a:t>
            </a:r>
            <a:fld id="{A9257E45-4DDF-425A-B771-39BEC6A5FFE9}" type="slidenum">
              <a:rPr lang="en-GB" smtClean="0"/>
              <a:pPr/>
              <a:t>‹#›</a:t>
            </a:fld>
            <a:endParaRPr lang="en-GB" dirty="0"/>
          </a:p>
        </p:txBody>
      </p:sp>
    </p:spTree>
    <p:extLst>
      <p:ext uri="{BB962C8B-B14F-4D97-AF65-F5344CB8AC3E}">
        <p14:creationId xmlns:p14="http://schemas.microsoft.com/office/powerpoint/2010/main" val="2920949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07350" y="609600"/>
            <a:ext cx="16510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054350" y="609600"/>
            <a:ext cx="48006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0F402A8-1498-A0A1-B0A8-1C8D8C2B3A78}"/>
              </a:ext>
            </a:extLst>
          </p:cNvPr>
          <p:cNvSpPr>
            <a:spLocks noGrp="1"/>
          </p:cNvSpPr>
          <p:nvPr>
            <p:ph type="dt" sz="half" idx="10"/>
          </p:nvPr>
        </p:nvSpPr>
        <p:spPr/>
        <p:txBody>
          <a:bodyPr/>
          <a:lstStyle/>
          <a:p>
            <a:r>
              <a:rPr lang="en-US"/>
              <a:t>August 2022</a:t>
            </a:r>
            <a:endParaRPr lang="en-GB" dirty="0"/>
          </a:p>
        </p:txBody>
      </p:sp>
      <p:sp>
        <p:nvSpPr>
          <p:cNvPr id="8" name="Footer Placeholder 7">
            <a:extLst>
              <a:ext uri="{FF2B5EF4-FFF2-40B4-BE49-F238E27FC236}">
                <a16:creationId xmlns:a16="http://schemas.microsoft.com/office/drawing/2014/main" id="{E76D6824-A5E7-FB72-1172-8771498C2535}"/>
              </a:ext>
            </a:extLst>
          </p:cNvPr>
          <p:cNvSpPr>
            <a:spLocks noGrp="1"/>
          </p:cNvSpPr>
          <p:nvPr>
            <p:ph type="ftr" sz="quarter" idx="11"/>
          </p:nvPr>
        </p:nvSpPr>
        <p:spPr/>
        <p:txBody>
          <a:bodyPr/>
          <a:lstStyle/>
          <a:p>
            <a:pPr>
              <a:defRPr/>
            </a:pPr>
            <a:r>
              <a:rPr lang="en-GB"/>
              <a:t>© CapraTechnology 2022</a:t>
            </a:r>
            <a:endParaRPr lang="en-GB" dirty="0"/>
          </a:p>
        </p:txBody>
      </p:sp>
      <p:sp>
        <p:nvSpPr>
          <p:cNvPr id="9" name="Slide Number Placeholder 8">
            <a:extLst>
              <a:ext uri="{FF2B5EF4-FFF2-40B4-BE49-F238E27FC236}">
                <a16:creationId xmlns:a16="http://schemas.microsoft.com/office/drawing/2014/main" id="{B386B80E-1539-FCCC-5CD9-31247D161DBD}"/>
              </a:ext>
            </a:extLst>
          </p:cNvPr>
          <p:cNvSpPr>
            <a:spLocks noGrp="1"/>
          </p:cNvSpPr>
          <p:nvPr>
            <p:ph type="sldNum" sz="quarter" idx="12"/>
          </p:nvPr>
        </p:nvSpPr>
        <p:spPr/>
        <p:txBody>
          <a:bodyPr/>
          <a:lstStyle/>
          <a:p>
            <a:r>
              <a:rPr lang="en-GB"/>
              <a:t>Tolcap Training: </a:t>
            </a:r>
            <a:fld id="{A9257E45-4DDF-425A-B771-39BEC6A5FFE9}" type="slidenum">
              <a:rPr lang="en-GB" smtClean="0"/>
              <a:pPr/>
              <a:t>‹#›</a:t>
            </a:fld>
            <a:endParaRPr lang="en-GB" dirty="0"/>
          </a:p>
        </p:txBody>
      </p:sp>
    </p:spTree>
    <p:extLst>
      <p:ext uri="{BB962C8B-B14F-4D97-AF65-F5344CB8AC3E}">
        <p14:creationId xmlns:p14="http://schemas.microsoft.com/office/powerpoint/2010/main" val="582036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07504" y="347870"/>
            <a:ext cx="7295322" cy="815008"/>
          </a:xfrm>
        </p:spPr>
        <p:txBody>
          <a:bodyPr/>
          <a:lstStyle/>
          <a:p>
            <a:r>
              <a:rPr lang="en-US" dirty="0"/>
              <a:t>Click to edit Master title style</a:t>
            </a:r>
            <a:endParaRPr lang="en-GB" dirty="0"/>
          </a:p>
        </p:txBody>
      </p:sp>
      <p:sp>
        <p:nvSpPr>
          <p:cNvPr id="3" name="Content Placeholder 2"/>
          <p:cNvSpPr>
            <a:spLocks noGrp="1"/>
          </p:cNvSpPr>
          <p:nvPr>
            <p:ph sz="quarter" idx="1"/>
          </p:nvPr>
        </p:nvSpPr>
        <p:spPr>
          <a:xfrm>
            <a:off x="407504" y="1289532"/>
            <a:ext cx="4462670" cy="22594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quarter" idx="2"/>
          </p:nvPr>
        </p:nvSpPr>
        <p:spPr>
          <a:xfrm>
            <a:off x="5035827" y="1289532"/>
            <a:ext cx="4462670" cy="22594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Content Placeholder 4"/>
          <p:cNvSpPr>
            <a:spLocks noGrp="1"/>
          </p:cNvSpPr>
          <p:nvPr>
            <p:ph sz="quarter" idx="3"/>
          </p:nvPr>
        </p:nvSpPr>
        <p:spPr>
          <a:xfrm>
            <a:off x="407504" y="3707296"/>
            <a:ext cx="4462670" cy="25145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Content Placeholder 5"/>
          <p:cNvSpPr>
            <a:spLocks noGrp="1"/>
          </p:cNvSpPr>
          <p:nvPr>
            <p:ph sz="quarter" idx="4"/>
          </p:nvPr>
        </p:nvSpPr>
        <p:spPr>
          <a:xfrm>
            <a:off x="5035827" y="3707296"/>
            <a:ext cx="4462670" cy="25145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5">
            <a:extLst>
              <a:ext uri="{FF2B5EF4-FFF2-40B4-BE49-F238E27FC236}">
                <a16:creationId xmlns:a16="http://schemas.microsoft.com/office/drawing/2014/main" id="{4C5846F0-2A7E-46FB-801F-FC53C65DD44B}"/>
              </a:ext>
            </a:extLst>
          </p:cNvPr>
          <p:cNvSpPr>
            <a:spLocks noGrp="1" noChangeArrowheads="1"/>
          </p:cNvSpPr>
          <p:nvPr>
            <p:ph type="dt" sz="half" idx="10"/>
          </p:nvPr>
        </p:nvSpPr>
        <p:spPr>
          <a:xfrm>
            <a:off x="330200" y="6348549"/>
            <a:ext cx="2063750" cy="256902"/>
          </a:xfrm>
          <a:prstGeom prst="rect">
            <a:avLst/>
          </a:prstGeom>
          <a:ln/>
        </p:spPr>
        <p:txBody>
          <a:bodyPr/>
          <a:lstStyle>
            <a:lvl1pPr>
              <a:defRPr/>
            </a:lvl1pPr>
          </a:lstStyle>
          <a:p>
            <a:pPr>
              <a:defRPr/>
            </a:pPr>
            <a:r>
              <a:rPr lang="en-US"/>
              <a:t>August 2022</a:t>
            </a:r>
          </a:p>
        </p:txBody>
      </p:sp>
      <p:sp>
        <p:nvSpPr>
          <p:cNvPr id="8" name="Rectangle 6">
            <a:extLst>
              <a:ext uri="{FF2B5EF4-FFF2-40B4-BE49-F238E27FC236}">
                <a16:creationId xmlns:a16="http://schemas.microsoft.com/office/drawing/2014/main" id="{1C8856B8-72D0-4186-8663-6A193A8616A0}"/>
              </a:ext>
            </a:extLst>
          </p:cNvPr>
          <p:cNvSpPr>
            <a:spLocks noGrp="1" noChangeArrowheads="1"/>
          </p:cNvSpPr>
          <p:nvPr>
            <p:ph type="ftr" sz="quarter" idx="11"/>
          </p:nvPr>
        </p:nvSpPr>
        <p:spPr>
          <a:ln/>
        </p:spPr>
        <p:txBody>
          <a:bodyPr/>
          <a:lstStyle>
            <a:lvl1pPr>
              <a:defRPr/>
            </a:lvl1pPr>
          </a:lstStyle>
          <a:p>
            <a:pPr>
              <a:defRPr/>
            </a:pPr>
            <a:r>
              <a:rPr lang="en-US"/>
              <a:t>© CapraTechnology 2022</a:t>
            </a:r>
          </a:p>
        </p:txBody>
      </p:sp>
    </p:spTree>
    <p:extLst>
      <p:ext uri="{BB962C8B-B14F-4D97-AF65-F5344CB8AC3E}">
        <p14:creationId xmlns:p14="http://schemas.microsoft.com/office/powerpoint/2010/main" val="3214200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54350" y="609600"/>
            <a:ext cx="66040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5">
            <a:extLst>
              <a:ext uri="{FF2B5EF4-FFF2-40B4-BE49-F238E27FC236}">
                <a16:creationId xmlns:a16="http://schemas.microsoft.com/office/drawing/2014/main" id="{AC20410E-571C-0F12-F13A-7D194EE751D2}"/>
              </a:ext>
            </a:extLst>
          </p:cNvPr>
          <p:cNvSpPr>
            <a:spLocks noGrp="1"/>
          </p:cNvSpPr>
          <p:nvPr>
            <p:ph type="dt" sz="half" idx="10"/>
          </p:nvPr>
        </p:nvSpPr>
        <p:spPr/>
        <p:txBody>
          <a:bodyPr/>
          <a:lstStyle/>
          <a:p>
            <a:r>
              <a:rPr lang="en-US"/>
              <a:t>August 2022</a:t>
            </a:r>
            <a:endParaRPr lang="en-GB" dirty="0"/>
          </a:p>
        </p:txBody>
      </p:sp>
      <p:sp>
        <p:nvSpPr>
          <p:cNvPr id="7" name="Footer Placeholder 6">
            <a:extLst>
              <a:ext uri="{FF2B5EF4-FFF2-40B4-BE49-F238E27FC236}">
                <a16:creationId xmlns:a16="http://schemas.microsoft.com/office/drawing/2014/main" id="{769AE819-08DE-AD48-09C4-08DACCFB1F1C}"/>
              </a:ext>
            </a:extLst>
          </p:cNvPr>
          <p:cNvSpPr>
            <a:spLocks noGrp="1"/>
          </p:cNvSpPr>
          <p:nvPr>
            <p:ph type="ftr" sz="quarter" idx="11"/>
          </p:nvPr>
        </p:nvSpPr>
        <p:spPr/>
        <p:txBody>
          <a:bodyPr/>
          <a:lstStyle/>
          <a:p>
            <a:pPr>
              <a:defRPr/>
            </a:pPr>
            <a:r>
              <a:rPr lang="en-GB"/>
              <a:t>© CapraTechnology 2022</a:t>
            </a:r>
            <a:endParaRPr lang="en-GB" dirty="0"/>
          </a:p>
        </p:txBody>
      </p:sp>
      <p:sp>
        <p:nvSpPr>
          <p:cNvPr id="8" name="Slide Number Placeholder 7">
            <a:extLst>
              <a:ext uri="{FF2B5EF4-FFF2-40B4-BE49-F238E27FC236}">
                <a16:creationId xmlns:a16="http://schemas.microsoft.com/office/drawing/2014/main" id="{DB0CD4A7-A43B-33CB-ACB7-03B6EA057D5B}"/>
              </a:ext>
            </a:extLst>
          </p:cNvPr>
          <p:cNvSpPr>
            <a:spLocks noGrp="1"/>
          </p:cNvSpPr>
          <p:nvPr>
            <p:ph type="sldNum" sz="quarter" idx="12"/>
          </p:nvPr>
        </p:nvSpPr>
        <p:spPr/>
        <p:txBody>
          <a:bodyPr/>
          <a:lstStyle/>
          <a:p>
            <a:r>
              <a:rPr lang="en-GB"/>
              <a:t>Tolcap Training: </a:t>
            </a:r>
            <a:fld id="{A9257E45-4DDF-425A-B771-39BEC6A5FFE9}" type="slidenum">
              <a:rPr lang="en-GB" smtClean="0"/>
              <a:pPr/>
              <a:t>‹#›</a:t>
            </a:fld>
            <a:endParaRPr lang="en-GB" dirty="0"/>
          </a:p>
        </p:txBody>
      </p:sp>
    </p:spTree>
    <p:extLst>
      <p:ext uri="{BB962C8B-B14F-4D97-AF65-F5344CB8AC3E}">
        <p14:creationId xmlns:p14="http://schemas.microsoft.com/office/powerpoint/2010/main" val="10162835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54350" y="609600"/>
            <a:ext cx="66040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3054350" y="1981200"/>
            <a:ext cx="3225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6432550" y="1981200"/>
            <a:ext cx="3225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6432550" y="4114800"/>
            <a:ext cx="3225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5">
            <a:extLst>
              <a:ext uri="{FF2B5EF4-FFF2-40B4-BE49-F238E27FC236}">
                <a16:creationId xmlns:a16="http://schemas.microsoft.com/office/drawing/2014/main" id="{AD44194D-E18D-4826-A85C-8EC4274D9058}"/>
              </a:ext>
            </a:extLst>
          </p:cNvPr>
          <p:cNvSpPr>
            <a:spLocks noGrp="1" noChangeArrowheads="1"/>
          </p:cNvSpPr>
          <p:nvPr>
            <p:ph type="dt" sz="half" idx="10"/>
          </p:nvPr>
        </p:nvSpPr>
        <p:spPr>
          <a:xfrm>
            <a:off x="330200" y="6348549"/>
            <a:ext cx="2063750" cy="256902"/>
          </a:xfrm>
          <a:prstGeom prst="rect">
            <a:avLst/>
          </a:prstGeom>
          <a:ln/>
        </p:spPr>
        <p:txBody>
          <a:bodyPr/>
          <a:lstStyle>
            <a:lvl1pPr>
              <a:defRPr/>
            </a:lvl1pPr>
          </a:lstStyle>
          <a:p>
            <a:pPr>
              <a:defRPr/>
            </a:pPr>
            <a:r>
              <a:rPr lang="en-US"/>
              <a:t>August 2022</a:t>
            </a:r>
          </a:p>
        </p:txBody>
      </p:sp>
      <p:sp>
        <p:nvSpPr>
          <p:cNvPr id="7" name="Rectangle 6">
            <a:extLst>
              <a:ext uri="{FF2B5EF4-FFF2-40B4-BE49-F238E27FC236}">
                <a16:creationId xmlns:a16="http://schemas.microsoft.com/office/drawing/2014/main" id="{9EB04070-8A95-493C-8A1A-1B072EC7335A}"/>
              </a:ext>
            </a:extLst>
          </p:cNvPr>
          <p:cNvSpPr>
            <a:spLocks noGrp="1" noChangeArrowheads="1"/>
          </p:cNvSpPr>
          <p:nvPr>
            <p:ph type="ftr" sz="quarter" idx="11"/>
          </p:nvPr>
        </p:nvSpPr>
        <p:spPr>
          <a:ln/>
        </p:spPr>
        <p:txBody>
          <a:bodyPr/>
          <a:lstStyle>
            <a:lvl1pPr>
              <a:defRPr/>
            </a:lvl1pPr>
          </a:lstStyle>
          <a:p>
            <a:pPr>
              <a:defRPr/>
            </a:pPr>
            <a:r>
              <a:rPr lang="en-US"/>
              <a:t>© CapraTechnology 2022</a:t>
            </a:r>
          </a:p>
        </p:txBody>
      </p:sp>
    </p:spTree>
    <p:extLst>
      <p:ext uri="{BB962C8B-B14F-4D97-AF65-F5344CB8AC3E}">
        <p14:creationId xmlns:p14="http://schemas.microsoft.com/office/powerpoint/2010/main" val="28322205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54350" y="609600"/>
            <a:ext cx="66040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3054350" y="1981200"/>
            <a:ext cx="3225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6432550" y="1981200"/>
            <a:ext cx="3225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6432550" y="4114800"/>
            <a:ext cx="3225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5">
            <a:extLst>
              <a:ext uri="{FF2B5EF4-FFF2-40B4-BE49-F238E27FC236}">
                <a16:creationId xmlns:a16="http://schemas.microsoft.com/office/drawing/2014/main" id="{8B497033-FBF3-48D3-8A0B-6CD6A7686DC1}"/>
              </a:ext>
            </a:extLst>
          </p:cNvPr>
          <p:cNvSpPr>
            <a:spLocks noGrp="1" noChangeArrowheads="1"/>
          </p:cNvSpPr>
          <p:nvPr>
            <p:ph type="dt" sz="half" idx="10"/>
          </p:nvPr>
        </p:nvSpPr>
        <p:spPr>
          <a:xfrm>
            <a:off x="330200" y="6348549"/>
            <a:ext cx="2063750" cy="256902"/>
          </a:xfrm>
          <a:prstGeom prst="rect">
            <a:avLst/>
          </a:prstGeom>
          <a:ln/>
        </p:spPr>
        <p:txBody>
          <a:bodyPr/>
          <a:lstStyle>
            <a:lvl1pPr>
              <a:defRPr/>
            </a:lvl1pPr>
          </a:lstStyle>
          <a:p>
            <a:pPr>
              <a:defRPr/>
            </a:pPr>
            <a:r>
              <a:rPr lang="en-US"/>
              <a:t>August 2022</a:t>
            </a:r>
          </a:p>
        </p:txBody>
      </p:sp>
      <p:sp>
        <p:nvSpPr>
          <p:cNvPr id="7" name="Rectangle 6">
            <a:extLst>
              <a:ext uri="{FF2B5EF4-FFF2-40B4-BE49-F238E27FC236}">
                <a16:creationId xmlns:a16="http://schemas.microsoft.com/office/drawing/2014/main" id="{37DA893A-FAE7-4A06-A488-6D17A490132E}"/>
              </a:ext>
            </a:extLst>
          </p:cNvPr>
          <p:cNvSpPr>
            <a:spLocks noGrp="1" noChangeArrowheads="1"/>
          </p:cNvSpPr>
          <p:nvPr>
            <p:ph type="ftr" sz="quarter" idx="11"/>
          </p:nvPr>
        </p:nvSpPr>
        <p:spPr>
          <a:ln/>
        </p:spPr>
        <p:txBody>
          <a:bodyPr/>
          <a:lstStyle>
            <a:lvl1pPr>
              <a:defRPr/>
            </a:lvl1pPr>
          </a:lstStyle>
          <a:p>
            <a:pPr>
              <a:defRPr/>
            </a:pPr>
            <a:r>
              <a:rPr lang="en-US"/>
              <a:t>© CapraTechnology 2022</a:t>
            </a:r>
          </a:p>
        </p:txBody>
      </p:sp>
    </p:spTree>
    <p:extLst>
      <p:ext uri="{BB962C8B-B14F-4D97-AF65-F5344CB8AC3E}">
        <p14:creationId xmlns:p14="http://schemas.microsoft.com/office/powerpoint/2010/main" val="2714023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58775" indent="-358775">
              <a:buClr>
                <a:schemeClr val="accent1"/>
              </a:buClr>
              <a:buSzPct val="100000"/>
              <a:buFont typeface="Arial" panose="020B0604020202020204" pitchFamily="34" charset="0"/>
              <a:buChar char="•"/>
              <a:defRPr>
                <a:solidFill>
                  <a:schemeClr val="accent1"/>
                </a:solidFill>
              </a:defRPr>
            </a:lvl1pPr>
            <a:lvl2pPr marL="777875" indent="-298450">
              <a:buClr>
                <a:schemeClr val="accent1"/>
              </a:buClr>
              <a:buSzPct val="100000"/>
              <a:buFont typeface="Arial" panose="020B0604020202020204" pitchFamily="34" charset="0"/>
              <a:buChar char="•"/>
              <a:defRPr>
                <a:solidFill>
                  <a:schemeClr val="accent1"/>
                </a:solidFill>
              </a:defRPr>
            </a:lvl2pPr>
            <a:lvl3pPr marL="1196975" indent="-239713">
              <a:buClr>
                <a:schemeClr val="accent1"/>
              </a:buClr>
              <a:buSzPct val="100000"/>
              <a:buFont typeface="Arial" panose="020B0604020202020204" pitchFamily="34" charset="0"/>
              <a:buChar char="•"/>
              <a:defRPr>
                <a:solidFill>
                  <a:schemeClr val="accent1"/>
                </a:solidFill>
              </a:defRPr>
            </a:lvl3pPr>
            <a:lvl4pPr marL="1674813" indent="-238125">
              <a:buClr>
                <a:schemeClr val="accent1"/>
              </a:buClr>
              <a:buSzPct val="100000"/>
              <a:buFont typeface="Arial" panose="020B0604020202020204" pitchFamily="34" charset="0"/>
              <a:buChar char="•"/>
              <a:defRPr>
                <a:solidFill>
                  <a:schemeClr val="accent1"/>
                </a:solidFill>
              </a:defRPr>
            </a:lvl4pPr>
            <a:lvl5pPr marL="2154238" indent="-238125">
              <a:buClr>
                <a:schemeClr val="accent1"/>
              </a:buClr>
              <a:buSzPct val="100000"/>
              <a:buFont typeface="Arial" panose="020B0604020202020204" pitchFamily="34" charset="0"/>
              <a:buChar char="•"/>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5" name="Title 24">
            <a:extLst>
              <a:ext uri="{FF2B5EF4-FFF2-40B4-BE49-F238E27FC236}">
                <a16:creationId xmlns:a16="http://schemas.microsoft.com/office/drawing/2014/main" id="{56D5CE99-9344-6FAF-DE00-0D4527B0A111}"/>
              </a:ext>
            </a:extLst>
          </p:cNvPr>
          <p:cNvSpPr>
            <a:spLocks noGrp="1"/>
          </p:cNvSpPr>
          <p:nvPr>
            <p:ph type="title"/>
          </p:nvPr>
        </p:nvSpPr>
        <p:spPr/>
        <p:txBody>
          <a:bodyPr/>
          <a:lstStyle>
            <a:lvl1pPr>
              <a:defRPr b="0"/>
            </a:lvl1pPr>
          </a:lstStyle>
          <a:p>
            <a:r>
              <a:rPr lang="en-US" dirty="0"/>
              <a:t>Click to edit Master title style</a:t>
            </a:r>
            <a:endParaRPr lang="en-GB" dirty="0"/>
          </a:p>
        </p:txBody>
      </p:sp>
      <p:sp>
        <p:nvSpPr>
          <p:cNvPr id="29" name="Date Placeholder 28">
            <a:extLst>
              <a:ext uri="{FF2B5EF4-FFF2-40B4-BE49-F238E27FC236}">
                <a16:creationId xmlns:a16="http://schemas.microsoft.com/office/drawing/2014/main" id="{8CA42906-6B4D-EF90-0AEA-EE65329D6A4D}"/>
              </a:ext>
            </a:extLst>
          </p:cNvPr>
          <p:cNvSpPr>
            <a:spLocks noGrp="1"/>
          </p:cNvSpPr>
          <p:nvPr>
            <p:ph type="dt" sz="half" idx="10"/>
          </p:nvPr>
        </p:nvSpPr>
        <p:spPr/>
        <p:txBody>
          <a:bodyPr/>
          <a:lstStyle/>
          <a:p>
            <a:r>
              <a:rPr lang="en-US"/>
              <a:t>August 2022</a:t>
            </a:r>
            <a:endParaRPr lang="en-GB" dirty="0"/>
          </a:p>
        </p:txBody>
      </p:sp>
      <p:sp>
        <p:nvSpPr>
          <p:cNvPr id="30" name="Footer Placeholder 29">
            <a:extLst>
              <a:ext uri="{FF2B5EF4-FFF2-40B4-BE49-F238E27FC236}">
                <a16:creationId xmlns:a16="http://schemas.microsoft.com/office/drawing/2014/main" id="{49111BC2-D73D-D4F3-BDBD-97F40F338D11}"/>
              </a:ext>
            </a:extLst>
          </p:cNvPr>
          <p:cNvSpPr>
            <a:spLocks noGrp="1"/>
          </p:cNvSpPr>
          <p:nvPr>
            <p:ph type="ftr" sz="quarter" idx="11"/>
          </p:nvPr>
        </p:nvSpPr>
        <p:spPr/>
        <p:txBody>
          <a:bodyPr/>
          <a:lstStyle/>
          <a:p>
            <a:pPr>
              <a:defRPr/>
            </a:pPr>
            <a:r>
              <a:rPr lang="en-GB"/>
              <a:t>© CapraTechnology 2022</a:t>
            </a:r>
            <a:endParaRPr lang="en-GB" dirty="0"/>
          </a:p>
        </p:txBody>
      </p:sp>
      <p:sp>
        <p:nvSpPr>
          <p:cNvPr id="31" name="Slide Number Placeholder 30">
            <a:extLst>
              <a:ext uri="{FF2B5EF4-FFF2-40B4-BE49-F238E27FC236}">
                <a16:creationId xmlns:a16="http://schemas.microsoft.com/office/drawing/2014/main" id="{4ECE6CA5-06FD-E08E-E53B-CCED9CD28D2F}"/>
              </a:ext>
            </a:extLst>
          </p:cNvPr>
          <p:cNvSpPr>
            <a:spLocks noGrp="1"/>
          </p:cNvSpPr>
          <p:nvPr>
            <p:ph type="sldNum" sz="quarter" idx="12"/>
          </p:nvPr>
        </p:nvSpPr>
        <p:spPr/>
        <p:txBody>
          <a:bodyPr/>
          <a:lstStyle/>
          <a:p>
            <a:r>
              <a:rPr lang="en-GB"/>
              <a:t>Tolcap Training: </a:t>
            </a:r>
            <a:fld id="{A9257E45-4DDF-425A-B771-39BEC6A5FFE9}" type="slidenum">
              <a:rPr lang="en-GB" smtClean="0"/>
              <a:pPr/>
              <a:t>‹#›</a:t>
            </a:fld>
            <a:endParaRPr lang="en-GB" dirty="0"/>
          </a:p>
        </p:txBody>
      </p:sp>
    </p:spTree>
    <p:extLst>
      <p:ext uri="{BB962C8B-B14F-4D97-AF65-F5344CB8AC3E}">
        <p14:creationId xmlns:p14="http://schemas.microsoft.com/office/powerpoint/2010/main" val="3630355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6275" y="1709738"/>
            <a:ext cx="8543925" cy="2852737"/>
          </a:xfrm>
        </p:spPr>
        <p:txBody>
          <a:bodyPr anchor="b"/>
          <a:lstStyle>
            <a:lvl1pPr>
              <a:defRPr sz="6000"/>
            </a:lvl1pPr>
          </a:lstStyle>
          <a:p>
            <a:r>
              <a:rPr lang="en-US" dirty="0"/>
              <a:t>Click to edit Master title style</a:t>
            </a:r>
            <a:endParaRPr lang="en-GB" dirty="0"/>
          </a:p>
        </p:txBody>
      </p:sp>
      <p:sp>
        <p:nvSpPr>
          <p:cNvPr id="3" name="Text Placeholder 2"/>
          <p:cNvSpPr>
            <a:spLocks noGrp="1"/>
          </p:cNvSpPr>
          <p:nvPr>
            <p:ph type="body" idx="1"/>
          </p:nvPr>
        </p:nvSpPr>
        <p:spPr>
          <a:xfrm>
            <a:off x="676275" y="4589463"/>
            <a:ext cx="8543925"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a:extLst>
              <a:ext uri="{FF2B5EF4-FFF2-40B4-BE49-F238E27FC236}">
                <a16:creationId xmlns:a16="http://schemas.microsoft.com/office/drawing/2014/main" id="{CA688D32-05AA-45B2-9C79-176538586963}"/>
              </a:ext>
            </a:extLst>
          </p:cNvPr>
          <p:cNvSpPr>
            <a:spLocks noGrp="1" noChangeArrowheads="1"/>
          </p:cNvSpPr>
          <p:nvPr>
            <p:ph type="dt" sz="half" idx="10"/>
          </p:nvPr>
        </p:nvSpPr>
        <p:spPr>
          <a:xfrm>
            <a:off x="330200" y="6348549"/>
            <a:ext cx="2063750" cy="256902"/>
          </a:xfrm>
          <a:prstGeom prst="rect">
            <a:avLst/>
          </a:prstGeom>
          <a:ln/>
        </p:spPr>
        <p:txBody>
          <a:bodyPr/>
          <a:lstStyle>
            <a:lvl1pPr>
              <a:defRPr/>
            </a:lvl1pPr>
          </a:lstStyle>
          <a:p>
            <a:pPr>
              <a:defRPr/>
            </a:pPr>
            <a:r>
              <a:rPr lang="en-US"/>
              <a:t>August 2022</a:t>
            </a:r>
          </a:p>
        </p:txBody>
      </p:sp>
      <p:sp>
        <p:nvSpPr>
          <p:cNvPr id="5" name="Rectangle 6">
            <a:extLst>
              <a:ext uri="{FF2B5EF4-FFF2-40B4-BE49-F238E27FC236}">
                <a16:creationId xmlns:a16="http://schemas.microsoft.com/office/drawing/2014/main" id="{DC91FB80-E7E6-4CCC-8415-279F5123B622}"/>
              </a:ext>
            </a:extLst>
          </p:cNvPr>
          <p:cNvSpPr>
            <a:spLocks noGrp="1" noChangeArrowheads="1"/>
          </p:cNvSpPr>
          <p:nvPr>
            <p:ph type="ftr" sz="quarter" idx="11"/>
          </p:nvPr>
        </p:nvSpPr>
        <p:spPr>
          <a:ln/>
        </p:spPr>
        <p:txBody>
          <a:bodyPr/>
          <a:lstStyle>
            <a:lvl1pPr>
              <a:defRPr/>
            </a:lvl1pPr>
          </a:lstStyle>
          <a:p>
            <a:pPr>
              <a:defRPr/>
            </a:pPr>
            <a:r>
              <a:rPr lang="en-US"/>
              <a:t>© CapraTechnology 2022</a:t>
            </a:r>
          </a:p>
        </p:txBody>
      </p:sp>
      <p:sp>
        <p:nvSpPr>
          <p:cNvPr id="6" name="Slide Number Placeholder 5">
            <a:extLst>
              <a:ext uri="{FF2B5EF4-FFF2-40B4-BE49-F238E27FC236}">
                <a16:creationId xmlns:a16="http://schemas.microsoft.com/office/drawing/2014/main" id="{BB43762B-04CA-DF25-2B3F-3C64311879FB}"/>
              </a:ext>
            </a:extLst>
          </p:cNvPr>
          <p:cNvSpPr>
            <a:spLocks noGrp="1"/>
          </p:cNvSpPr>
          <p:nvPr>
            <p:ph type="sldNum" sz="quarter" idx="12"/>
          </p:nvPr>
        </p:nvSpPr>
        <p:spPr/>
        <p:txBody>
          <a:bodyPr/>
          <a:lstStyle/>
          <a:p>
            <a:r>
              <a:rPr lang="en-GB"/>
              <a:t>Tolcap Training: </a:t>
            </a:r>
            <a:fld id="{A9257E45-4DDF-425A-B771-39BEC6A5FFE9}" type="slidenum">
              <a:rPr lang="en-GB" smtClean="0"/>
              <a:pPr/>
              <a:t>‹#›</a:t>
            </a:fld>
            <a:endParaRPr lang="en-GB" dirty="0"/>
          </a:p>
        </p:txBody>
      </p:sp>
    </p:spTree>
    <p:extLst>
      <p:ext uri="{BB962C8B-B14F-4D97-AF65-F5344CB8AC3E}">
        <p14:creationId xmlns:p14="http://schemas.microsoft.com/office/powerpoint/2010/main" val="770468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054350" y="1981200"/>
            <a:ext cx="3225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32550" y="1981200"/>
            <a:ext cx="3225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a:extLst>
              <a:ext uri="{FF2B5EF4-FFF2-40B4-BE49-F238E27FC236}">
                <a16:creationId xmlns:a16="http://schemas.microsoft.com/office/drawing/2014/main" id="{0ED539C1-5590-42A5-9916-F162EEBA8878}"/>
              </a:ext>
            </a:extLst>
          </p:cNvPr>
          <p:cNvSpPr>
            <a:spLocks noGrp="1" noChangeArrowheads="1"/>
          </p:cNvSpPr>
          <p:nvPr>
            <p:ph type="dt" sz="half" idx="10"/>
          </p:nvPr>
        </p:nvSpPr>
        <p:spPr>
          <a:xfrm>
            <a:off x="330200" y="6348549"/>
            <a:ext cx="2063750" cy="256902"/>
          </a:xfrm>
          <a:prstGeom prst="rect">
            <a:avLst/>
          </a:prstGeom>
          <a:ln/>
        </p:spPr>
        <p:txBody>
          <a:bodyPr/>
          <a:lstStyle>
            <a:lvl1pPr>
              <a:defRPr/>
            </a:lvl1pPr>
          </a:lstStyle>
          <a:p>
            <a:pPr>
              <a:defRPr/>
            </a:pPr>
            <a:r>
              <a:rPr lang="en-US"/>
              <a:t>August 2022</a:t>
            </a:r>
          </a:p>
        </p:txBody>
      </p:sp>
      <p:sp>
        <p:nvSpPr>
          <p:cNvPr id="6" name="Rectangle 6">
            <a:extLst>
              <a:ext uri="{FF2B5EF4-FFF2-40B4-BE49-F238E27FC236}">
                <a16:creationId xmlns:a16="http://schemas.microsoft.com/office/drawing/2014/main" id="{27338509-F99C-430F-A82E-A72A58ACDA31}"/>
              </a:ext>
            </a:extLst>
          </p:cNvPr>
          <p:cNvSpPr>
            <a:spLocks noGrp="1" noChangeArrowheads="1"/>
          </p:cNvSpPr>
          <p:nvPr>
            <p:ph type="ftr" sz="quarter" idx="11"/>
          </p:nvPr>
        </p:nvSpPr>
        <p:spPr>
          <a:ln/>
        </p:spPr>
        <p:txBody>
          <a:bodyPr/>
          <a:lstStyle>
            <a:lvl1pPr>
              <a:defRPr/>
            </a:lvl1pPr>
          </a:lstStyle>
          <a:p>
            <a:pPr>
              <a:defRPr/>
            </a:pPr>
            <a:r>
              <a:rPr lang="en-US"/>
              <a:t>© CapraTechnology 2022</a:t>
            </a:r>
          </a:p>
        </p:txBody>
      </p:sp>
      <p:sp>
        <p:nvSpPr>
          <p:cNvPr id="7" name="Slide Number Placeholder 6">
            <a:extLst>
              <a:ext uri="{FF2B5EF4-FFF2-40B4-BE49-F238E27FC236}">
                <a16:creationId xmlns:a16="http://schemas.microsoft.com/office/drawing/2014/main" id="{F72EDCE3-1239-644E-217D-29CA46E14DDC}"/>
              </a:ext>
            </a:extLst>
          </p:cNvPr>
          <p:cNvSpPr>
            <a:spLocks noGrp="1"/>
          </p:cNvSpPr>
          <p:nvPr>
            <p:ph type="sldNum" sz="quarter" idx="12"/>
          </p:nvPr>
        </p:nvSpPr>
        <p:spPr/>
        <p:txBody>
          <a:bodyPr/>
          <a:lstStyle/>
          <a:p>
            <a:r>
              <a:rPr lang="en-GB"/>
              <a:t>Tolcap Training: </a:t>
            </a:r>
            <a:fld id="{A9257E45-4DDF-425A-B771-39BEC6A5FFE9}" type="slidenum">
              <a:rPr lang="en-GB" smtClean="0"/>
              <a:pPr/>
              <a:t>‹#›</a:t>
            </a:fld>
            <a:endParaRPr lang="en-GB" dirty="0"/>
          </a:p>
        </p:txBody>
      </p:sp>
    </p:spTree>
    <p:extLst>
      <p:ext uri="{BB962C8B-B14F-4D97-AF65-F5344CB8AC3E}">
        <p14:creationId xmlns:p14="http://schemas.microsoft.com/office/powerpoint/2010/main" val="104406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B8712-0F48-A362-F508-5D308DF0C6CF}"/>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FA94A7CC-B8A2-2356-0198-F5B4D3341673}"/>
              </a:ext>
            </a:extLst>
          </p:cNvPr>
          <p:cNvSpPr>
            <a:spLocks noGrp="1"/>
          </p:cNvSpPr>
          <p:nvPr>
            <p:ph type="ftr" sz="quarter" idx="10"/>
          </p:nvPr>
        </p:nvSpPr>
        <p:spPr/>
        <p:txBody>
          <a:bodyPr/>
          <a:lstStyle/>
          <a:p>
            <a:pPr>
              <a:defRPr/>
            </a:pPr>
            <a:r>
              <a:rPr lang="en-GB"/>
              <a:t>© CapraTechnology 2022</a:t>
            </a:r>
            <a:endParaRPr lang="en-GB" dirty="0"/>
          </a:p>
        </p:txBody>
      </p:sp>
      <p:sp>
        <p:nvSpPr>
          <p:cNvPr id="4" name="Slide Number Placeholder 3">
            <a:extLst>
              <a:ext uri="{FF2B5EF4-FFF2-40B4-BE49-F238E27FC236}">
                <a16:creationId xmlns:a16="http://schemas.microsoft.com/office/drawing/2014/main" id="{B9A74052-E412-5DF8-1963-ACA61299545D}"/>
              </a:ext>
            </a:extLst>
          </p:cNvPr>
          <p:cNvSpPr>
            <a:spLocks noGrp="1"/>
          </p:cNvSpPr>
          <p:nvPr>
            <p:ph type="sldNum" sz="quarter" idx="11"/>
          </p:nvPr>
        </p:nvSpPr>
        <p:spPr/>
        <p:txBody>
          <a:bodyPr/>
          <a:lstStyle/>
          <a:p>
            <a:r>
              <a:rPr lang="en-GB"/>
              <a:t>Tolcap Training: </a:t>
            </a:r>
            <a:fld id="{A9257E45-4DDF-425A-B771-39BEC6A5FFE9}" type="slidenum">
              <a:rPr lang="en-GB" smtClean="0"/>
              <a:pPr/>
              <a:t>‹#›</a:t>
            </a:fld>
            <a:endParaRPr lang="en-GB" dirty="0"/>
          </a:p>
        </p:txBody>
      </p:sp>
      <p:sp>
        <p:nvSpPr>
          <p:cNvPr id="5" name="Date Placeholder 4">
            <a:extLst>
              <a:ext uri="{FF2B5EF4-FFF2-40B4-BE49-F238E27FC236}">
                <a16:creationId xmlns:a16="http://schemas.microsoft.com/office/drawing/2014/main" id="{0B2B5EA3-00C5-4A4C-D7A7-61C66685252C}"/>
              </a:ext>
            </a:extLst>
          </p:cNvPr>
          <p:cNvSpPr>
            <a:spLocks noGrp="1"/>
          </p:cNvSpPr>
          <p:nvPr>
            <p:ph type="dt" sz="half" idx="12"/>
          </p:nvPr>
        </p:nvSpPr>
        <p:spPr/>
        <p:txBody>
          <a:bodyPr/>
          <a:lstStyle/>
          <a:p>
            <a:r>
              <a:rPr lang="en-US"/>
              <a:t>August 2022</a:t>
            </a:r>
            <a:endParaRPr lang="en-GB" dirty="0"/>
          </a:p>
        </p:txBody>
      </p:sp>
      <p:sp>
        <p:nvSpPr>
          <p:cNvPr id="7" name="Content Placeholder 6">
            <a:extLst>
              <a:ext uri="{FF2B5EF4-FFF2-40B4-BE49-F238E27FC236}">
                <a16:creationId xmlns:a16="http://schemas.microsoft.com/office/drawing/2014/main" id="{837DE0DC-5322-1F64-0247-96E72CD98326}"/>
              </a:ext>
            </a:extLst>
          </p:cNvPr>
          <p:cNvSpPr>
            <a:spLocks noGrp="1"/>
          </p:cNvSpPr>
          <p:nvPr>
            <p:ph sz="quarter" idx="13"/>
          </p:nvPr>
        </p:nvSpPr>
        <p:spPr>
          <a:xfrm>
            <a:off x="330200" y="1620838"/>
            <a:ext cx="2998579" cy="45307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a:extLst>
              <a:ext uri="{FF2B5EF4-FFF2-40B4-BE49-F238E27FC236}">
                <a16:creationId xmlns:a16="http://schemas.microsoft.com/office/drawing/2014/main" id="{63936A78-01E7-E2FB-74AA-BCF64A6C1EF3}"/>
              </a:ext>
            </a:extLst>
          </p:cNvPr>
          <p:cNvSpPr>
            <a:spLocks noGrp="1"/>
          </p:cNvSpPr>
          <p:nvPr>
            <p:ph sz="quarter" idx="14"/>
          </p:nvPr>
        </p:nvSpPr>
        <p:spPr>
          <a:xfrm>
            <a:off x="3516930" y="1620838"/>
            <a:ext cx="2947161" cy="45307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10">
            <a:extLst>
              <a:ext uri="{FF2B5EF4-FFF2-40B4-BE49-F238E27FC236}">
                <a16:creationId xmlns:a16="http://schemas.microsoft.com/office/drawing/2014/main" id="{3E20B19F-E903-D737-5B43-0399DAF56255}"/>
              </a:ext>
            </a:extLst>
          </p:cNvPr>
          <p:cNvSpPr>
            <a:spLocks noGrp="1"/>
          </p:cNvSpPr>
          <p:nvPr>
            <p:ph sz="quarter" idx="15"/>
          </p:nvPr>
        </p:nvSpPr>
        <p:spPr>
          <a:xfrm>
            <a:off x="6628639" y="1620838"/>
            <a:ext cx="2947162" cy="45307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16111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0199" y="365126"/>
            <a:ext cx="8265161" cy="936550"/>
          </a:xfrm>
        </p:spPr>
        <p:txBody>
          <a:bodyPr/>
          <a:lstStyle/>
          <a:p>
            <a:r>
              <a:rPr lang="en-US" dirty="0"/>
              <a:t>Click to edit Master title style</a:t>
            </a:r>
            <a:endParaRPr lang="en-GB" dirty="0"/>
          </a:p>
        </p:txBody>
      </p:sp>
      <p:sp>
        <p:nvSpPr>
          <p:cNvPr id="3" name="Text Placeholder 2"/>
          <p:cNvSpPr>
            <a:spLocks noGrp="1"/>
          </p:cNvSpPr>
          <p:nvPr>
            <p:ph type="body" idx="1"/>
          </p:nvPr>
        </p:nvSpPr>
        <p:spPr>
          <a:xfrm>
            <a:off x="330199" y="1301676"/>
            <a:ext cx="4543426" cy="12033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30200" y="2505075"/>
            <a:ext cx="4543425"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5014913" y="1301676"/>
            <a:ext cx="4543425" cy="12033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014913" y="2505075"/>
            <a:ext cx="45608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5">
            <a:extLst>
              <a:ext uri="{FF2B5EF4-FFF2-40B4-BE49-F238E27FC236}">
                <a16:creationId xmlns:a16="http://schemas.microsoft.com/office/drawing/2014/main" id="{9B3E9649-334D-440A-BEAD-234DDB2F5884}"/>
              </a:ext>
            </a:extLst>
          </p:cNvPr>
          <p:cNvSpPr>
            <a:spLocks noGrp="1" noChangeArrowheads="1"/>
          </p:cNvSpPr>
          <p:nvPr>
            <p:ph type="dt" sz="half" idx="10"/>
          </p:nvPr>
        </p:nvSpPr>
        <p:spPr>
          <a:xfrm>
            <a:off x="330200" y="6348549"/>
            <a:ext cx="2063750" cy="256902"/>
          </a:xfrm>
          <a:prstGeom prst="rect">
            <a:avLst/>
          </a:prstGeom>
          <a:ln/>
        </p:spPr>
        <p:txBody>
          <a:bodyPr/>
          <a:lstStyle>
            <a:lvl1pPr>
              <a:defRPr/>
            </a:lvl1pPr>
          </a:lstStyle>
          <a:p>
            <a:pPr>
              <a:defRPr/>
            </a:pPr>
            <a:r>
              <a:rPr lang="en-US"/>
              <a:t>August 2022</a:t>
            </a:r>
            <a:endParaRPr lang="en-US" dirty="0"/>
          </a:p>
        </p:txBody>
      </p:sp>
      <p:sp>
        <p:nvSpPr>
          <p:cNvPr id="8" name="Rectangle 6">
            <a:extLst>
              <a:ext uri="{FF2B5EF4-FFF2-40B4-BE49-F238E27FC236}">
                <a16:creationId xmlns:a16="http://schemas.microsoft.com/office/drawing/2014/main" id="{5977D2D4-81B4-44F6-ADE4-BEECD3237172}"/>
              </a:ext>
            </a:extLst>
          </p:cNvPr>
          <p:cNvSpPr>
            <a:spLocks noGrp="1" noChangeArrowheads="1"/>
          </p:cNvSpPr>
          <p:nvPr>
            <p:ph type="ftr" sz="quarter" idx="11"/>
          </p:nvPr>
        </p:nvSpPr>
        <p:spPr>
          <a:ln/>
        </p:spPr>
        <p:txBody>
          <a:bodyPr/>
          <a:lstStyle>
            <a:lvl1pPr>
              <a:defRPr/>
            </a:lvl1pPr>
          </a:lstStyle>
          <a:p>
            <a:pPr>
              <a:defRPr/>
            </a:pPr>
            <a:r>
              <a:rPr lang="en-GB" dirty="0"/>
              <a:t>© </a:t>
            </a:r>
            <a:r>
              <a:rPr lang="en-GB" dirty="0" err="1"/>
              <a:t>CapraTechnology</a:t>
            </a:r>
            <a:r>
              <a:rPr lang="en-GB" dirty="0"/>
              <a:t> 2022</a:t>
            </a:r>
          </a:p>
        </p:txBody>
      </p:sp>
      <p:sp>
        <p:nvSpPr>
          <p:cNvPr id="11" name="Slide Number Placeholder 10">
            <a:extLst>
              <a:ext uri="{FF2B5EF4-FFF2-40B4-BE49-F238E27FC236}">
                <a16:creationId xmlns:a16="http://schemas.microsoft.com/office/drawing/2014/main" id="{76EAFAF0-186A-AAC1-4CC3-403059F3D76B}"/>
              </a:ext>
            </a:extLst>
          </p:cNvPr>
          <p:cNvSpPr>
            <a:spLocks noGrp="1"/>
          </p:cNvSpPr>
          <p:nvPr>
            <p:ph type="sldNum" sz="quarter" idx="12"/>
          </p:nvPr>
        </p:nvSpPr>
        <p:spPr/>
        <p:txBody>
          <a:bodyPr/>
          <a:lstStyle/>
          <a:p>
            <a:r>
              <a:rPr lang="en-GB"/>
              <a:t>Tolcap Training: </a:t>
            </a:r>
            <a:fld id="{A9257E45-4DDF-425A-B771-39BEC6A5FFE9}" type="slidenum">
              <a:rPr lang="en-GB" smtClean="0"/>
              <a:pPr/>
              <a:t>‹#›</a:t>
            </a:fld>
            <a:endParaRPr lang="en-GB" dirty="0"/>
          </a:p>
        </p:txBody>
      </p:sp>
    </p:spTree>
    <p:extLst>
      <p:ext uri="{BB962C8B-B14F-4D97-AF65-F5344CB8AC3E}">
        <p14:creationId xmlns:p14="http://schemas.microsoft.com/office/powerpoint/2010/main" val="2082327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30200" y="334537"/>
            <a:ext cx="8311995" cy="1182030"/>
          </a:xfrm>
        </p:spPr>
        <p:txBody>
          <a:bodyPr/>
          <a:lstStyle>
            <a:lvl1pPr algn="l">
              <a:defRPr/>
            </a:lvl1pPr>
          </a:lstStyle>
          <a:p>
            <a:r>
              <a:rPr lang="en-US" dirty="0"/>
              <a:t>Click to edit Master title style</a:t>
            </a:r>
            <a:endParaRPr lang="en-GB" dirty="0"/>
          </a:p>
        </p:txBody>
      </p:sp>
      <p:sp>
        <p:nvSpPr>
          <p:cNvPr id="3" name="Rectangle 5">
            <a:extLst>
              <a:ext uri="{FF2B5EF4-FFF2-40B4-BE49-F238E27FC236}">
                <a16:creationId xmlns:a16="http://schemas.microsoft.com/office/drawing/2014/main" id="{A9D35543-29CA-4BE9-AD54-CE34C5950031}"/>
              </a:ext>
            </a:extLst>
          </p:cNvPr>
          <p:cNvSpPr>
            <a:spLocks noGrp="1" noChangeArrowheads="1"/>
          </p:cNvSpPr>
          <p:nvPr>
            <p:ph type="dt" sz="half" idx="10"/>
          </p:nvPr>
        </p:nvSpPr>
        <p:spPr>
          <a:xfrm>
            <a:off x="330200" y="6348549"/>
            <a:ext cx="2063750" cy="256902"/>
          </a:xfrm>
          <a:prstGeom prst="rect">
            <a:avLst/>
          </a:prstGeom>
          <a:ln/>
        </p:spPr>
        <p:txBody>
          <a:bodyPr/>
          <a:lstStyle>
            <a:lvl1pPr>
              <a:defRPr/>
            </a:lvl1pPr>
          </a:lstStyle>
          <a:p>
            <a:pPr>
              <a:defRPr/>
            </a:pPr>
            <a:r>
              <a:rPr lang="en-US"/>
              <a:t>August 2022</a:t>
            </a:r>
          </a:p>
        </p:txBody>
      </p:sp>
      <p:sp>
        <p:nvSpPr>
          <p:cNvPr id="4" name="Rectangle 6">
            <a:extLst>
              <a:ext uri="{FF2B5EF4-FFF2-40B4-BE49-F238E27FC236}">
                <a16:creationId xmlns:a16="http://schemas.microsoft.com/office/drawing/2014/main" id="{C367E6E3-2860-42FA-8EF3-36EF1BA563CF}"/>
              </a:ext>
            </a:extLst>
          </p:cNvPr>
          <p:cNvSpPr>
            <a:spLocks noGrp="1" noChangeArrowheads="1"/>
          </p:cNvSpPr>
          <p:nvPr>
            <p:ph type="ftr" sz="quarter" idx="11"/>
          </p:nvPr>
        </p:nvSpPr>
        <p:spPr>
          <a:ln/>
        </p:spPr>
        <p:txBody>
          <a:bodyPr/>
          <a:lstStyle>
            <a:lvl1pPr>
              <a:defRPr/>
            </a:lvl1pPr>
          </a:lstStyle>
          <a:p>
            <a:pPr>
              <a:defRPr/>
            </a:pPr>
            <a:r>
              <a:rPr lang="en-US"/>
              <a:t>© CapraTechnology 2022</a:t>
            </a:r>
          </a:p>
        </p:txBody>
      </p:sp>
      <p:sp>
        <p:nvSpPr>
          <p:cNvPr id="5" name="Slide Number Placeholder 4">
            <a:extLst>
              <a:ext uri="{FF2B5EF4-FFF2-40B4-BE49-F238E27FC236}">
                <a16:creationId xmlns:a16="http://schemas.microsoft.com/office/drawing/2014/main" id="{C7B905F1-8953-EFF3-4BA6-4C47816CF5FE}"/>
              </a:ext>
            </a:extLst>
          </p:cNvPr>
          <p:cNvSpPr>
            <a:spLocks noGrp="1"/>
          </p:cNvSpPr>
          <p:nvPr>
            <p:ph type="sldNum" sz="quarter" idx="12"/>
          </p:nvPr>
        </p:nvSpPr>
        <p:spPr/>
        <p:txBody>
          <a:bodyPr/>
          <a:lstStyle/>
          <a:p>
            <a:r>
              <a:rPr lang="en-GB"/>
              <a:t>Tolcap Training: </a:t>
            </a:r>
            <a:fld id="{A9257E45-4DDF-425A-B771-39BEC6A5FFE9}" type="slidenum">
              <a:rPr lang="en-GB" smtClean="0"/>
              <a:pPr/>
              <a:t>‹#›</a:t>
            </a:fld>
            <a:endParaRPr lang="en-GB" dirty="0"/>
          </a:p>
        </p:txBody>
      </p:sp>
    </p:spTree>
    <p:extLst>
      <p:ext uri="{BB962C8B-B14F-4D97-AF65-F5344CB8AC3E}">
        <p14:creationId xmlns:p14="http://schemas.microsoft.com/office/powerpoint/2010/main" val="1651963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Image">
    <p:spTree>
      <p:nvGrpSpPr>
        <p:cNvPr id="1" name=""/>
        <p:cNvGrpSpPr/>
        <p:nvPr/>
      </p:nvGrpSpPr>
      <p:grpSpPr>
        <a:xfrm>
          <a:off x="0" y="0"/>
          <a:ext cx="0" cy="0"/>
          <a:chOff x="0" y="0"/>
          <a:chExt cx="0" cy="0"/>
        </a:xfrm>
      </p:grpSpPr>
      <p:sp>
        <p:nvSpPr>
          <p:cNvPr id="2" name="Title 1"/>
          <p:cNvSpPr>
            <a:spLocks noGrp="1"/>
          </p:cNvSpPr>
          <p:nvPr>
            <p:ph type="title"/>
          </p:nvPr>
        </p:nvSpPr>
        <p:spPr>
          <a:xfrm>
            <a:off x="330200" y="334537"/>
            <a:ext cx="8311995" cy="970156"/>
          </a:xfrm>
        </p:spPr>
        <p:txBody>
          <a:bodyPr/>
          <a:lstStyle>
            <a:lvl1pPr algn="l">
              <a:defRPr/>
            </a:lvl1pPr>
          </a:lstStyle>
          <a:p>
            <a:r>
              <a:rPr lang="en-US" dirty="0"/>
              <a:t>Click to edit Master title style</a:t>
            </a:r>
            <a:endParaRPr lang="en-GB" dirty="0"/>
          </a:p>
        </p:txBody>
      </p:sp>
      <p:sp>
        <p:nvSpPr>
          <p:cNvPr id="3" name="Rectangle 5">
            <a:extLst>
              <a:ext uri="{FF2B5EF4-FFF2-40B4-BE49-F238E27FC236}">
                <a16:creationId xmlns:a16="http://schemas.microsoft.com/office/drawing/2014/main" id="{A9D35543-29CA-4BE9-AD54-CE34C5950031}"/>
              </a:ext>
            </a:extLst>
          </p:cNvPr>
          <p:cNvSpPr>
            <a:spLocks noGrp="1" noChangeArrowheads="1"/>
          </p:cNvSpPr>
          <p:nvPr>
            <p:ph type="dt" sz="half" idx="10"/>
          </p:nvPr>
        </p:nvSpPr>
        <p:spPr>
          <a:xfrm>
            <a:off x="330200" y="6348549"/>
            <a:ext cx="2063750" cy="256902"/>
          </a:xfrm>
          <a:prstGeom prst="rect">
            <a:avLst/>
          </a:prstGeom>
          <a:ln/>
        </p:spPr>
        <p:txBody>
          <a:bodyPr/>
          <a:lstStyle>
            <a:lvl1pPr>
              <a:defRPr/>
            </a:lvl1pPr>
          </a:lstStyle>
          <a:p>
            <a:pPr>
              <a:defRPr/>
            </a:pPr>
            <a:r>
              <a:rPr lang="en-US"/>
              <a:t>August 2022</a:t>
            </a:r>
          </a:p>
        </p:txBody>
      </p:sp>
      <p:sp>
        <p:nvSpPr>
          <p:cNvPr id="4" name="Rectangle 6">
            <a:extLst>
              <a:ext uri="{FF2B5EF4-FFF2-40B4-BE49-F238E27FC236}">
                <a16:creationId xmlns:a16="http://schemas.microsoft.com/office/drawing/2014/main" id="{C367E6E3-2860-42FA-8EF3-36EF1BA563CF}"/>
              </a:ext>
            </a:extLst>
          </p:cNvPr>
          <p:cNvSpPr>
            <a:spLocks noGrp="1" noChangeArrowheads="1"/>
          </p:cNvSpPr>
          <p:nvPr>
            <p:ph type="ftr" sz="quarter" idx="11"/>
          </p:nvPr>
        </p:nvSpPr>
        <p:spPr>
          <a:ln/>
        </p:spPr>
        <p:txBody>
          <a:bodyPr/>
          <a:lstStyle>
            <a:lvl1pPr>
              <a:defRPr/>
            </a:lvl1pPr>
          </a:lstStyle>
          <a:p>
            <a:pPr>
              <a:defRPr/>
            </a:pPr>
            <a:r>
              <a:rPr lang="en-US"/>
              <a:t>© CapraTechnology 2022</a:t>
            </a:r>
          </a:p>
        </p:txBody>
      </p:sp>
      <p:sp>
        <p:nvSpPr>
          <p:cNvPr id="5" name="Slide Number Placeholder 4">
            <a:extLst>
              <a:ext uri="{FF2B5EF4-FFF2-40B4-BE49-F238E27FC236}">
                <a16:creationId xmlns:a16="http://schemas.microsoft.com/office/drawing/2014/main" id="{C7B905F1-8953-EFF3-4BA6-4C47816CF5FE}"/>
              </a:ext>
            </a:extLst>
          </p:cNvPr>
          <p:cNvSpPr>
            <a:spLocks noGrp="1"/>
          </p:cNvSpPr>
          <p:nvPr>
            <p:ph type="sldNum" sz="quarter" idx="12"/>
          </p:nvPr>
        </p:nvSpPr>
        <p:spPr/>
        <p:txBody>
          <a:bodyPr/>
          <a:lstStyle/>
          <a:p>
            <a:r>
              <a:rPr lang="en-GB"/>
              <a:t>Tolcap Training: </a:t>
            </a:r>
            <a:fld id="{A9257E45-4DDF-425A-B771-39BEC6A5FFE9}" type="slidenum">
              <a:rPr lang="en-GB" smtClean="0"/>
              <a:pPr/>
              <a:t>‹#›</a:t>
            </a:fld>
            <a:endParaRPr lang="en-GB" dirty="0"/>
          </a:p>
        </p:txBody>
      </p:sp>
      <p:sp>
        <p:nvSpPr>
          <p:cNvPr id="7" name="Table Placeholder 6">
            <a:extLst>
              <a:ext uri="{FF2B5EF4-FFF2-40B4-BE49-F238E27FC236}">
                <a16:creationId xmlns:a16="http://schemas.microsoft.com/office/drawing/2014/main" id="{46409CB0-4419-3236-3279-0735E140AC6C}"/>
              </a:ext>
            </a:extLst>
          </p:cNvPr>
          <p:cNvSpPr>
            <a:spLocks noGrp="1"/>
          </p:cNvSpPr>
          <p:nvPr>
            <p:ph type="tbl" sz="quarter" idx="13"/>
          </p:nvPr>
        </p:nvSpPr>
        <p:spPr>
          <a:xfrm>
            <a:off x="330200" y="1427163"/>
            <a:ext cx="9245600" cy="2241588"/>
          </a:xfrm>
        </p:spPr>
        <p:txBody>
          <a:bodyPr/>
          <a:lstStyle/>
          <a:p>
            <a:endParaRPr lang="en-GB"/>
          </a:p>
        </p:txBody>
      </p:sp>
      <p:sp>
        <p:nvSpPr>
          <p:cNvPr id="9" name="Content Placeholder 8">
            <a:extLst>
              <a:ext uri="{FF2B5EF4-FFF2-40B4-BE49-F238E27FC236}">
                <a16:creationId xmlns:a16="http://schemas.microsoft.com/office/drawing/2014/main" id="{4EB8EEB6-9ADC-12DF-1887-82E31BC40FCD}"/>
              </a:ext>
            </a:extLst>
          </p:cNvPr>
          <p:cNvSpPr>
            <a:spLocks noGrp="1"/>
          </p:cNvSpPr>
          <p:nvPr>
            <p:ph sz="quarter" idx="14"/>
          </p:nvPr>
        </p:nvSpPr>
        <p:spPr>
          <a:xfrm>
            <a:off x="330200" y="3668751"/>
            <a:ext cx="9245600" cy="25764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38232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table-Image">
    <p:spTree>
      <p:nvGrpSpPr>
        <p:cNvPr id="1" name=""/>
        <p:cNvGrpSpPr/>
        <p:nvPr/>
      </p:nvGrpSpPr>
      <p:grpSpPr>
        <a:xfrm>
          <a:off x="0" y="0"/>
          <a:ext cx="0" cy="0"/>
          <a:chOff x="0" y="0"/>
          <a:chExt cx="0" cy="0"/>
        </a:xfrm>
      </p:grpSpPr>
      <p:sp>
        <p:nvSpPr>
          <p:cNvPr id="2" name="Title 1"/>
          <p:cNvSpPr>
            <a:spLocks noGrp="1"/>
          </p:cNvSpPr>
          <p:nvPr>
            <p:ph type="title"/>
          </p:nvPr>
        </p:nvSpPr>
        <p:spPr>
          <a:xfrm>
            <a:off x="330200" y="334537"/>
            <a:ext cx="8311995" cy="970156"/>
          </a:xfrm>
        </p:spPr>
        <p:txBody>
          <a:bodyPr/>
          <a:lstStyle>
            <a:lvl1pPr algn="l">
              <a:defRPr/>
            </a:lvl1pPr>
          </a:lstStyle>
          <a:p>
            <a:r>
              <a:rPr lang="en-US" dirty="0"/>
              <a:t>Click to edit Master title style</a:t>
            </a:r>
            <a:endParaRPr lang="en-GB" dirty="0"/>
          </a:p>
        </p:txBody>
      </p:sp>
      <p:sp>
        <p:nvSpPr>
          <p:cNvPr id="3" name="Rectangle 5">
            <a:extLst>
              <a:ext uri="{FF2B5EF4-FFF2-40B4-BE49-F238E27FC236}">
                <a16:creationId xmlns:a16="http://schemas.microsoft.com/office/drawing/2014/main" id="{A9D35543-29CA-4BE9-AD54-CE34C5950031}"/>
              </a:ext>
            </a:extLst>
          </p:cNvPr>
          <p:cNvSpPr>
            <a:spLocks noGrp="1" noChangeArrowheads="1"/>
          </p:cNvSpPr>
          <p:nvPr>
            <p:ph type="dt" sz="half" idx="10"/>
          </p:nvPr>
        </p:nvSpPr>
        <p:spPr>
          <a:xfrm>
            <a:off x="330200" y="6348549"/>
            <a:ext cx="2063750" cy="256902"/>
          </a:xfrm>
          <a:prstGeom prst="rect">
            <a:avLst/>
          </a:prstGeom>
          <a:ln/>
        </p:spPr>
        <p:txBody>
          <a:bodyPr/>
          <a:lstStyle>
            <a:lvl1pPr>
              <a:defRPr/>
            </a:lvl1pPr>
          </a:lstStyle>
          <a:p>
            <a:pPr>
              <a:defRPr/>
            </a:pPr>
            <a:r>
              <a:rPr lang="en-US"/>
              <a:t>August 2022</a:t>
            </a:r>
          </a:p>
        </p:txBody>
      </p:sp>
      <p:sp>
        <p:nvSpPr>
          <p:cNvPr id="4" name="Rectangle 6">
            <a:extLst>
              <a:ext uri="{FF2B5EF4-FFF2-40B4-BE49-F238E27FC236}">
                <a16:creationId xmlns:a16="http://schemas.microsoft.com/office/drawing/2014/main" id="{C367E6E3-2860-42FA-8EF3-36EF1BA563CF}"/>
              </a:ext>
            </a:extLst>
          </p:cNvPr>
          <p:cNvSpPr>
            <a:spLocks noGrp="1" noChangeArrowheads="1"/>
          </p:cNvSpPr>
          <p:nvPr>
            <p:ph type="ftr" sz="quarter" idx="11"/>
          </p:nvPr>
        </p:nvSpPr>
        <p:spPr>
          <a:ln/>
        </p:spPr>
        <p:txBody>
          <a:bodyPr/>
          <a:lstStyle>
            <a:lvl1pPr>
              <a:defRPr/>
            </a:lvl1pPr>
          </a:lstStyle>
          <a:p>
            <a:pPr>
              <a:defRPr/>
            </a:pPr>
            <a:r>
              <a:rPr lang="en-US"/>
              <a:t>© CapraTechnology 2022</a:t>
            </a:r>
          </a:p>
        </p:txBody>
      </p:sp>
      <p:sp>
        <p:nvSpPr>
          <p:cNvPr id="5" name="Slide Number Placeholder 4">
            <a:extLst>
              <a:ext uri="{FF2B5EF4-FFF2-40B4-BE49-F238E27FC236}">
                <a16:creationId xmlns:a16="http://schemas.microsoft.com/office/drawing/2014/main" id="{C7B905F1-8953-EFF3-4BA6-4C47816CF5FE}"/>
              </a:ext>
            </a:extLst>
          </p:cNvPr>
          <p:cNvSpPr>
            <a:spLocks noGrp="1"/>
          </p:cNvSpPr>
          <p:nvPr>
            <p:ph type="sldNum" sz="quarter" idx="12"/>
          </p:nvPr>
        </p:nvSpPr>
        <p:spPr/>
        <p:txBody>
          <a:bodyPr/>
          <a:lstStyle/>
          <a:p>
            <a:r>
              <a:rPr lang="en-GB"/>
              <a:t>Tolcap Training: </a:t>
            </a:r>
            <a:fld id="{A9257E45-4DDF-425A-B771-39BEC6A5FFE9}" type="slidenum">
              <a:rPr lang="en-GB" smtClean="0"/>
              <a:pPr/>
              <a:t>‹#›</a:t>
            </a:fld>
            <a:endParaRPr lang="en-GB" dirty="0"/>
          </a:p>
        </p:txBody>
      </p:sp>
      <p:sp>
        <p:nvSpPr>
          <p:cNvPr id="7" name="Table Placeholder 6">
            <a:extLst>
              <a:ext uri="{FF2B5EF4-FFF2-40B4-BE49-F238E27FC236}">
                <a16:creationId xmlns:a16="http://schemas.microsoft.com/office/drawing/2014/main" id="{46409CB0-4419-3236-3279-0735E140AC6C}"/>
              </a:ext>
            </a:extLst>
          </p:cNvPr>
          <p:cNvSpPr>
            <a:spLocks noGrp="1"/>
          </p:cNvSpPr>
          <p:nvPr>
            <p:ph type="tbl" sz="quarter" idx="13"/>
          </p:nvPr>
        </p:nvSpPr>
        <p:spPr>
          <a:xfrm>
            <a:off x="3687417" y="1417590"/>
            <a:ext cx="5888383" cy="2241588"/>
          </a:xfrm>
        </p:spPr>
        <p:txBody>
          <a:bodyPr/>
          <a:lstStyle/>
          <a:p>
            <a:endParaRPr lang="en-GB"/>
          </a:p>
        </p:txBody>
      </p:sp>
      <p:sp>
        <p:nvSpPr>
          <p:cNvPr id="9" name="Content Placeholder 8">
            <a:extLst>
              <a:ext uri="{FF2B5EF4-FFF2-40B4-BE49-F238E27FC236}">
                <a16:creationId xmlns:a16="http://schemas.microsoft.com/office/drawing/2014/main" id="{4EB8EEB6-9ADC-12DF-1887-82E31BC40FCD}"/>
              </a:ext>
            </a:extLst>
          </p:cNvPr>
          <p:cNvSpPr>
            <a:spLocks noGrp="1"/>
          </p:cNvSpPr>
          <p:nvPr>
            <p:ph sz="quarter" idx="14"/>
          </p:nvPr>
        </p:nvSpPr>
        <p:spPr>
          <a:xfrm>
            <a:off x="3687417" y="3659178"/>
            <a:ext cx="5888383" cy="25764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a:extLst>
              <a:ext uri="{FF2B5EF4-FFF2-40B4-BE49-F238E27FC236}">
                <a16:creationId xmlns:a16="http://schemas.microsoft.com/office/drawing/2014/main" id="{227C2E27-AF3B-53CD-E447-3639FBCE8774}"/>
              </a:ext>
            </a:extLst>
          </p:cNvPr>
          <p:cNvSpPr>
            <a:spLocks noGrp="1"/>
          </p:cNvSpPr>
          <p:nvPr>
            <p:ph type="body" sz="quarter" idx="15"/>
          </p:nvPr>
        </p:nvSpPr>
        <p:spPr>
          <a:xfrm>
            <a:off x="330200" y="1417591"/>
            <a:ext cx="3208338" cy="47942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00155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lumMod val="98000"/>
                <a:lumOff val="2000"/>
              </a:schemeClr>
            </a:gs>
            <a:gs pos="56000">
              <a:schemeClr val="bg1">
                <a:tint val="98000"/>
                <a:satMod val="130000"/>
                <a:shade val="90000"/>
                <a:lumMod val="103000"/>
              </a:schemeClr>
            </a:gs>
            <a:gs pos="100000">
              <a:schemeClr val="bg1">
                <a:shade val="63000"/>
                <a:satMod val="120000"/>
              </a:schemeClr>
            </a:gs>
          </a:gsLst>
          <a:lin ang="5400000" scaled="0"/>
          <a:tileRect/>
        </a:grad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a16="http://schemas.microsoft.com/office/drawing/2014/main" id="{6AC6FEC0-A195-4209-AF02-C28FB4559A60}"/>
              </a:ext>
            </a:extLst>
          </p:cNvPr>
          <p:cNvSpPr>
            <a:spLocks noGrp="1" noChangeArrowheads="1"/>
          </p:cNvSpPr>
          <p:nvPr>
            <p:ph type="title"/>
          </p:nvPr>
        </p:nvSpPr>
        <p:spPr bwMode="auto">
          <a:xfrm>
            <a:off x="330200" y="367200"/>
            <a:ext cx="8296275"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6436" tIns="48219" rIns="96436" bIns="48219" numCol="1" anchor="t" anchorCtr="0" compatLnSpc="1">
            <a:prstTxWarp prst="textNoShape">
              <a:avLst/>
            </a:prstTxWarp>
          </a:bodyPr>
          <a:lstStyle/>
          <a:p>
            <a:pPr lvl="0"/>
            <a:r>
              <a:rPr lang="en-US" altLang="en-US" dirty="0"/>
              <a:t>Click to edit Master title style</a:t>
            </a:r>
          </a:p>
        </p:txBody>
      </p:sp>
      <p:sp>
        <p:nvSpPr>
          <p:cNvPr id="1027" name="Rectangle 4">
            <a:extLst>
              <a:ext uri="{FF2B5EF4-FFF2-40B4-BE49-F238E27FC236}">
                <a16:creationId xmlns:a16="http://schemas.microsoft.com/office/drawing/2014/main" id="{05743990-7139-4781-A20A-B740F0FEF5C7}"/>
              </a:ext>
            </a:extLst>
          </p:cNvPr>
          <p:cNvSpPr>
            <a:spLocks noGrp="1" noChangeArrowheads="1"/>
          </p:cNvSpPr>
          <p:nvPr>
            <p:ph type="body" idx="1"/>
          </p:nvPr>
        </p:nvSpPr>
        <p:spPr bwMode="auto">
          <a:xfrm>
            <a:off x="330200" y="1397726"/>
            <a:ext cx="9232275" cy="4698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6436" tIns="48219" rIns="96436" bIns="48219"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30" name="Rectangle 6">
            <a:extLst>
              <a:ext uri="{FF2B5EF4-FFF2-40B4-BE49-F238E27FC236}">
                <a16:creationId xmlns:a16="http://schemas.microsoft.com/office/drawing/2014/main" id="{FDB3FC77-0C39-49D5-9898-2F4097C6074F}"/>
              </a:ext>
            </a:extLst>
          </p:cNvPr>
          <p:cNvSpPr>
            <a:spLocks noGrp="1" noChangeArrowheads="1"/>
          </p:cNvSpPr>
          <p:nvPr>
            <p:ph type="ftr" sz="quarter" idx="3"/>
          </p:nvPr>
        </p:nvSpPr>
        <p:spPr bwMode="auto">
          <a:xfrm>
            <a:off x="3328779" y="6348549"/>
            <a:ext cx="3135312" cy="303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6436" tIns="48219" rIns="96436" bIns="48219" numCol="1" anchor="ctr" anchorCtr="0" compatLnSpc="1">
            <a:prstTxWarp prst="textNoShape">
              <a:avLst/>
            </a:prstTxWarp>
          </a:bodyPr>
          <a:lstStyle>
            <a:lvl1pPr algn="ctr" defTabSz="957263">
              <a:defRPr sz="1200">
                <a:solidFill>
                  <a:schemeClr val="accent1"/>
                </a:solidFill>
              </a:defRPr>
            </a:lvl1pPr>
          </a:lstStyle>
          <a:p>
            <a:pPr>
              <a:defRPr/>
            </a:pPr>
            <a:r>
              <a:rPr lang="en-GB" dirty="0"/>
              <a:t>© </a:t>
            </a:r>
            <a:r>
              <a:rPr lang="en-GB" dirty="0" err="1"/>
              <a:t>CapraTechnology</a:t>
            </a:r>
            <a:r>
              <a:rPr lang="en-GB" dirty="0"/>
              <a:t> 2022</a:t>
            </a:r>
          </a:p>
        </p:txBody>
      </p:sp>
      <p:sp>
        <p:nvSpPr>
          <p:cNvPr id="3" name="Rectangle 2">
            <a:extLst>
              <a:ext uri="{FF2B5EF4-FFF2-40B4-BE49-F238E27FC236}">
                <a16:creationId xmlns:a16="http://schemas.microsoft.com/office/drawing/2014/main" id="{E5E95081-C567-A5B7-8E5B-59BB8846441F}"/>
              </a:ext>
            </a:extLst>
          </p:cNvPr>
          <p:cNvSpPr>
            <a:spLocks noChangeAspect="1"/>
          </p:cNvSpPr>
          <p:nvPr userDrawn="1"/>
        </p:nvSpPr>
        <p:spPr bwMode="auto">
          <a:xfrm>
            <a:off x="8626475" y="367200"/>
            <a:ext cx="936000" cy="936000"/>
          </a:xfrm>
          <a:prstGeom prst="rect">
            <a:avLst/>
          </a:prstGeom>
          <a:blipFill>
            <a:blip r:embed="rId20">
              <a:alphaModFix amt="36000"/>
            </a:blip>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57263" rtl="0" eaLnBrk="0" fontAlgn="base" latinLnBrk="0" hangingPunct="0">
              <a:lnSpc>
                <a:spcPct val="100000"/>
              </a:lnSpc>
              <a:spcBef>
                <a:spcPct val="0"/>
              </a:spcBef>
              <a:spcAft>
                <a:spcPct val="0"/>
              </a:spcAft>
              <a:buClrTx/>
              <a:buSzTx/>
              <a:buFontTx/>
              <a:buNone/>
              <a:tabLst/>
            </a:pPr>
            <a:endParaRPr kumimoji="1" lang="en-GB" sz="800" b="0" i="0" u="none" strike="noStrike" cap="none" normalizeH="0" baseline="0">
              <a:ln>
                <a:noFill/>
              </a:ln>
              <a:solidFill>
                <a:schemeClr val="bg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505DC3F3-A54A-4A2C-E0AC-291D1C4A4E10}"/>
              </a:ext>
            </a:extLst>
          </p:cNvPr>
          <p:cNvSpPr>
            <a:spLocks noGrp="1"/>
          </p:cNvSpPr>
          <p:nvPr>
            <p:ph type="sldNum" sz="quarter" idx="4"/>
          </p:nvPr>
        </p:nvSpPr>
        <p:spPr>
          <a:xfrm>
            <a:off x="7346950" y="6348549"/>
            <a:ext cx="2228850" cy="303460"/>
          </a:xfrm>
          <a:prstGeom prst="rect">
            <a:avLst/>
          </a:prstGeom>
        </p:spPr>
        <p:txBody>
          <a:bodyPr vert="horz" lIns="91440" tIns="45720" rIns="91440" bIns="45720" rtlCol="0" anchor="ctr"/>
          <a:lstStyle>
            <a:lvl1pPr algn="r">
              <a:defRPr sz="1200">
                <a:solidFill>
                  <a:schemeClr val="accent1"/>
                </a:solidFill>
              </a:defRPr>
            </a:lvl1pPr>
          </a:lstStyle>
          <a:p>
            <a:r>
              <a:rPr lang="en-GB" dirty="0"/>
              <a:t>Tolcap Training: </a:t>
            </a:r>
            <a:fld id="{A9257E45-4DDF-425A-B771-39BEC6A5FFE9}" type="slidenum">
              <a:rPr lang="en-GB" smtClean="0"/>
              <a:pPr/>
              <a:t>‹#›</a:t>
            </a:fld>
            <a:endParaRPr lang="en-GB" dirty="0"/>
          </a:p>
        </p:txBody>
      </p:sp>
      <p:sp>
        <p:nvSpPr>
          <p:cNvPr id="5" name="Date Placeholder 4">
            <a:extLst>
              <a:ext uri="{FF2B5EF4-FFF2-40B4-BE49-F238E27FC236}">
                <a16:creationId xmlns:a16="http://schemas.microsoft.com/office/drawing/2014/main" id="{180E2881-EF8F-213A-4EAB-0B0A57F7E736}"/>
              </a:ext>
            </a:extLst>
          </p:cNvPr>
          <p:cNvSpPr>
            <a:spLocks noGrp="1"/>
          </p:cNvSpPr>
          <p:nvPr>
            <p:ph type="dt" sz="half" idx="2"/>
          </p:nvPr>
        </p:nvSpPr>
        <p:spPr>
          <a:xfrm>
            <a:off x="330200" y="6356350"/>
            <a:ext cx="2579688" cy="295659"/>
          </a:xfrm>
          <a:prstGeom prst="rect">
            <a:avLst/>
          </a:prstGeom>
        </p:spPr>
        <p:txBody>
          <a:bodyPr vert="horz" lIns="91440" tIns="45720" rIns="91440" bIns="45720" rtlCol="0" anchor="ctr"/>
          <a:lstStyle>
            <a:lvl1pPr algn="l">
              <a:defRPr sz="1200">
                <a:solidFill>
                  <a:schemeClr val="accent1"/>
                </a:solidFill>
              </a:defRPr>
            </a:lvl1pPr>
          </a:lstStyle>
          <a:p>
            <a:r>
              <a:rPr lang="en-US"/>
              <a:t>August 2022</a:t>
            </a:r>
            <a:endParaRPr lang="en-GB" dirty="0"/>
          </a:p>
        </p:txBody>
      </p:sp>
    </p:spTree>
  </p:cSld>
  <p:clrMap bg1="lt1" tx1="dk1" bg2="lt2" tx2="dk2" accent1="accent1" accent2="accent2" accent3="accent3" accent4="accent4" accent5="accent5" accent6="accent6" hlink="hlink" folHlink="folHlink"/>
  <p:sldLayoutIdLst>
    <p:sldLayoutId id="2147483759" r:id="rId1"/>
    <p:sldLayoutId id="2147483758" r:id="rId2"/>
    <p:sldLayoutId id="2147483757" r:id="rId3"/>
    <p:sldLayoutId id="2147483756" r:id="rId4"/>
    <p:sldLayoutId id="2147483760" r:id="rId5"/>
    <p:sldLayoutId id="2147483755" r:id="rId6"/>
    <p:sldLayoutId id="2147483754" r:id="rId7"/>
    <p:sldLayoutId id="2147483761" r:id="rId8"/>
    <p:sldLayoutId id="2147483763" r:id="rId9"/>
    <p:sldLayoutId id="2147483753" r:id="rId10"/>
    <p:sldLayoutId id="2147483752" r:id="rId11"/>
    <p:sldLayoutId id="2147483751" r:id="rId12"/>
    <p:sldLayoutId id="2147483750" r:id="rId13"/>
    <p:sldLayoutId id="2147483749" r:id="rId14"/>
    <p:sldLayoutId id="2147483748" r:id="rId15"/>
    <p:sldLayoutId id="2147483747" r:id="rId16"/>
    <p:sldLayoutId id="2147483746" r:id="rId17"/>
    <p:sldLayoutId id="2147483745" r:id="rId18"/>
  </p:sldLayoutIdLst>
  <p:hf hdr="0"/>
  <p:txStyles>
    <p:titleStyle>
      <a:lvl1pPr algn="l" defTabSz="957263" rtl="0" eaLnBrk="0" fontAlgn="base" hangingPunct="0">
        <a:lnSpc>
          <a:spcPct val="100000"/>
        </a:lnSpc>
        <a:spcBef>
          <a:spcPct val="0"/>
        </a:spcBef>
        <a:spcAft>
          <a:spcPct val="0"/>
        </a:spcAft>
        <a:defRPr kumimoji="1" sz="4400" b="0" kern="1200">
          <a:solidFill>
            <a:schemeClr val="accent1"/>
          </a:solidFill>
          <a:latin typeface="+mj-lt"/>
          <a:ea typeface="+mj-ea"/>
          <a:cs typeface="+mj-cs"/>
        </a:defRPr>
      </a:lvl1pPr>
      <a:lvl2pPr algn="l" defTabSz="957263" rtl="0" eaLnBrk="0" fontAlgn="base" hangingPunct="0">
        <a:lnSpc>
          <a:spcPct val="70000"/>
        </a:lnSpc>
        <a:spcBef>
          <a:spcPct val="0"/>
        </a:spcBef>
        <a:spcAft>
          <a:spcPct val="0"/>
        </a:spcAft>
        <a:defRPr kumimoji="1" sz="5000" b="1">
          <a:solidFill>
            <a:schemeClr val="tx2"/>
          </a:solidFill>
          <a:latin typeface="Arial Narrow" panose="020B0606020202030204" pitchFamily="34" charset="0"/>
        </a:defRPr>
      </a:lvl2pPr>
      <a:lvl3pPr algn="l" defTabSz="957263" rtl="0" eaLnBrk="0" fontAlgn="base" hangingPunct="0">
        <a:lnSpc>
          <a:spcPct val="70000"/>
        </a:lnSpc>
        <a:spcBef>
          <a:spcPct val="0"/>
        </a:spcBef>
        <a:spcAft>
          <a:spcPct val="0"/>
        </a:spcAft>
        <a:defRPr kumimoji="1" sz="5000" b="1">
          <a:solidFill>
            <a:schemeClr val="tx2"/>
          </a:solidFill>
          <a:latin typeface="Arial Narrow" panose="020B0606020202030204" pitchFamily="34" charset="0"/>
        </a:defRPr>
      </a:lvl3pPr>
      <a:lvl4pPr algn="l" defTabSz="957263" rtl="0" eaLnBrk="0" fontAlgn="base" hangingPunct="0">
        <a:lnSpc>
          <a:spcPct val="70000"/>
        </a:lnSpc>
        <a:spcBef>
          <a:spcPct val="0"/>
        </a:spcBef>
        <a:spcAft>
          <a:spcPct val="0"/>
        </a:spcAft>
        <a:defRPr kumimoji="1" sz="5000" b="1">
          <a:solidFill>
            <a:schemeClr val="tx2"/>
          </a:solidFill>
          <a:latin typeface="Arial Narrow" panose="020B0606020202030204" pitchFamily="34" charset="0"/>
        </a:defRPr>
      </a:lvl4pPr>
      <a:lvl5pPr algn="l" defTabSz="957263" rtl="0" eaLnBrk="0" fontAlgn="base" hangingPunct="0">
        <a:lnSpc>
          <a:spcPct val="70000"/>
        </a:lnSpc>
        <a:spcBef>
          <a:spcPct val="0"/>
        </a:spcBef>
        <a:spcAft>
          <a:spcPct val="0"/>
        </a:spcAft>
        <a:defRPr kumimoji="1" sz="5000" b="1">
          <a:solidFill>
            <a:schemeClr val="tx2"/>
          </a:solidFill>
          <a:latin typeface="Arial Narrow" panose="020B0606020202030204" pitchFamily="34" charset="0"/>
        </a:defRPr>
      </a:lvl5pPr>
      <a:lvl6pPr marL="457200" algn="l" defTabSz="957263" rtl="0" eaLnBrk="0" fontAlgn="base" hangingPunct="0">
        <a:lnSpc>
          <a:spcPct val="70000"/>
        </a:lnSpc>
        <a:spcBef>
          <a:spcPct val="0"/>
        </a:spcBef>
        <a:spcAft>
          <a:spcPct val="0"/>
        </a:spcAft>
        <a:defRPr kumimoji="1" sz="5000" b="1">
          <a:solidFill>
            <a:schemeClr val="tx2"/>
          </a:solidFill>
          <a:latin typeface="Arial Narrow" panose="020B0606020202030204" pitchFamily="34" charset="0"/>
        </a:defRPr>
      </a:lvl6pPr>
      <a:lvl7pPr marL="914400" algn="l" defTabSz="957263" rtl="0" eaLnBrk="0" fontAlgn="base" hangingPunct="0">
        <a:lnSpc>
          <a:spcPct val="70000"/>
        </a:lnSpc>
        <a:spcBef>
          <a:spcPct val="0"/>
        </a:spcBef>
        <a:spcAft>
          <a:spcPct val="0"/>
        </a:spcAft>
        <a:defRPr kumimoji="1" sz="5000" b="1">
          <a:solidFill>
            <a:schemeClr val="tx2"/>
          </a:solidFill>
          <a:latin typeface="Arial Narrow" panose="020B0606020202030204" pitchFamily="34" charset="0"/>
        </a:defRPr>
      </a:lvl7pPr>
      <a:lvl8pPr marL="1371600" algn="l" defTabSz="957263" rtl="0" eaLnBrk="0" fontAlgn="base" hangingPunct="0">
        <a:lnSpc>
          <a:spcPct val="70000"/>
        </a:lnSpc>
        <a:spcBef>
          <a:spcPct val="0"/>
        </a:spcBef>
        <a:spcAft>
          <a:spcPct val="0"/>
        </a:spcAft>
        <a:defRPr kumimoji="1" sz="5000" b="1">
          <a:solidFill>
            <a:schemeClr val="tx2"/>
          </a:solidFill>
          <a:latin typeface="Arial Narrow" panose="020B0606020202030204" pitchFamily="34" charset="0"/>
        </a:defRPr>
      </a:lvl8pPr>
      <a:lvl9pPr marL="1828800" algn="l" defTabSz="957263" rtl="0" eaLnBrk="0" fontAlgn="base" hangingPunct="0">
        <a:lnSpc>
          <a:spcPct val="70000"/>
        </a:lnSpc>
        <a:spcBef>
          <a:spcPct val="0"/>
        </a:spcBef>
        <a:spcAft>
          <a:spcPct val="0"/>
        </a:spcAft>
        <a:defRPr kumimoji="1" sz="5000" b="1">
          <a:solidFill>
            <a:schemeClr val="tx2"/>
          </a:solidFill>
          <a:latin typeface="Arial Narrow" panose="020B0606020202030204" pitchFamily="34" charset="0"/>
        </a:defRPr>
      </a:lvl9pPr>
    </p:titleStyle>
    <p:bodyStyle>
      <a:lvl1pPr marL="457200" indent="-457200" algn="l" defTabSz="957263" rtl="0" eaLnBrk="0" fontAlgn="base" hangingPunct="0">
        <a:spcBef>
          <a:spcPct val="20000"/>
        </a:spcBef>
        <a:spcAft>
          <a:spcPct val="0"/>
        </a:spcAft>
        <a:buClr>
          <a:schemeClr val="accent1"/>
        </a:buClr>
        <a:buSzPct val="100000"/>
        <a:buFont typeface="Arial" panose="020B0604020202020204" pitchFamily="34" charset="0"/>
        <a:buChar char="•"/>
        <a:defRPr kumimoji="1" sz="2900" kern="1200">
          <a:solidFill>
            <a:schemeClr val="accent1"/>
          </a:solidFill>
          <a:latin typeface="+mn-lt"/>
          <a:ea typeface="+mn-ea"/>
          <a:cs typeface="+mn-cs"/>
        </a:defRPr>
      </a:lvl1pPr>
      <a:lvl2pPr marL="936625" indent="-457200" algn="l" defTabSz="957263" rtl="0" eaLnBrk="0" fontAlgn="base" hangingPunct="0">
        <a:spcBef>
          <a:spcPct val="20000"/>
        </a:spcBef>
        <a:spcAft>
          <a:spcPct val="0"/>
        </a:spcAft>
        <a:buClr>
          <a:schemeClr val="accent1"/>
        </a:buClr>
        <a:buSzPct val="100000"/>
        <a:buFont typeface="Arial" panose="020B0604020202020204" pitchFamily="34" charset="0"/>
        <a:buChar char="•"/>
        <a:defRPr kumimoji="1" sz="2700" kern="1200">
          <a:solidFill>
            <a:schemeClr val="accent1"/>
          </a:solidFill>
          <a:latin typeface="+mn-lt"/>
          <a:ea typeface="+mn-ea"/>
          <a:cs typeface="+mn-cs"/>
        </a:defRPr>
      </a:lvl2pPr>
      <a:lvl3pPr marL="1300162" indent="-342900" algn="l" defTabSz="957263" rtl="0" eaLnBrk="0" fontAlgn="base" hangingPunct="0">
        <a:spcBef>
          <a:spcPct val="20000"/>
        </a:spcBef>
        <a:spcAft>
          <a:spcPct val="0"/>
        </a:spcAft>
        <a:buClr>
          <a:schemeClr val="accent1"/>
        </a:buClr>
        <a:buSzPct val="100000"/>
        <a:buFont typeface="Arial" panose="020B0604020202020204" pitchFamily="34" charset="0"/>
        <a:buChar char="•"/>
        <a:defRPr kumimoji="1" sz="2500" kern="1200">
          <a:solidFill>
            <a:schemeClr val="accent1"/>
          </a:solidFill>
          <a:latin typeface="+mn-lt"/>
          <a:ea typeface="+mn-ea"/>
          <a:cs typeface="+mn-cs"/>
        </a:defRPr>
      </a:lvl3pPr>
      <a:lvl4pPr marL="1779588" indent="-342900" algn="l" defTabSz="957263" rtl="0" eaLnBrk="0" fontAlgn="base" hangingPunct="0">
        <a:spcBef>
          <a:spcPct val="20000"/>
        </a:spcBef>
        <a:spcAft>
          <a:spcPct val="0"/>
        </a:spcAft>
        <a:buClr>
          <a:schemeClr val="accent1"/>
        </a:buClr>
        <a:buSzPct val="100000"/>
        <a:buFont typeface="Arial" panose="020B0604020202020204" pitchFamily="34" charset="0"/>
        <a:buChar char="•"/>
        <a:defRPr kumimoji="1" sz="2100" kern="1200">
          <a:solidFill>
            <a:schemeClr val="accent1"/>
          </a:solidFill>
          <a:latin typeface="+mn-lt"/>
          <a:ea typeface="+mn-ea"/>
          <a:cs typeface="+mn-cs"/>
        </a:defRPr>
      </a:lvl4pPr>
      <a:lvl5pPr marL="2259013" indent="-342900" algn="l" defTabSz="957263" rtl="0" eaLnBrk="0" fontAlgn="base" hangingPunct="0">
        <a:spcBef>
          <a:spcPct val="20000"/>
        </a:spcBef>
        <a:spcAft>
          <a:spcPct val="0"/>
        </a:spcAft>
        <a:buClr>
          <a:schemeClr val="accent1"/>
        </a:buClr>
        <a:buSzPct val="100000"/>
        <a:buFont typeface="Arial" panose="020B0604020202020204" pitchFamily="34" charset="0"/>
        <a:buChar char="•"/>
        <a:defRPr kumimoji="1" sz="2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12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6.xml"/><Relationship Id="rId5" Type="http://schemas.openxmlformats.org/officeDocument/2006/relationships/image" Target="../media/image38.png"/><Relationship Id="rId4" Type="http://schemas.openxmlformats.org/officeDocument/2006/relationships/image" Target="../media/image3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image" Target="../media/image53.png"/></Relationships>
</file>

<file path=ppt/slides/_rels/slide6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image" Target="../media/image55.png"/></Relationships>
</file>

<file path=ppt/slides/_rels/slide6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image" Target="../media/image57.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9.xml"/><Relationship Id="rId1" Type="http://schemas.openxmlformats.org/officeDocument/2006/relationships/slideLayout" Target="../slideLayouts/slideLayout15.xml"/><Relationship Id="rId4" Type="http://schemas.openxmlformats.org/officeDocument/2006/relationships/image" Target="../media/image64.png"/></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F875E2-DDD3-25AE-CB20-B669F3DBBBD3}"/>
              </a:ext>
            </a:extLst>
          </p:cNvPr>
          <p:cNvSpPr>
            <a:spLocks noGrp="1"/>
          </p:cNvSpPr>
          <p:nvPr>
            <p:ph type="title"/>
          </p:nvPr>
        </p:nvSpPr>
        <p:spPr/>
        <p:txBody>
          <a:bodyPr/>
          <a:lstStyle/>
          <a:p>
            <a:r>
              <a:rPr lang="en-GB" b="0" dirty="0"/>
              <a:t>Tolcap Training - App version 2 </a:t>
            </a:r>
          </a:p>
        </p:txBody>
      </p:sp>
      <p:sp>
        <p:nvSpPr>
          <p:cNvPr id="4" name="Date Placeholder 3">
            <a:extLst>
              <a:ext uri="{FF2B5EF4-FFF2-40B4-BE49-F238E27FC236}">
                <a16:creationId xmlns:a16="http://schemas.microsoft.com/office/drawing/2014/main" id="{8D636A09-9ECF-84E3-79AB-A9AA41004A03}"/>
              </a:ext>
            </a:extLst>
          </p:cNvPr>
          <p:cNvSpPr>
            <a:spLocks noGrp="1"/>
          </p:cNvSpPr>
          <p:nvPr>
            <p:ph type="dt" sz="half" idx="10"/>
          </p:nvPr>
        </p:nvSpPr>
        <p:spPr/>
        <p:txBody>
          <a:bodyPr/>
          <a:lstStyle/>
          <a:p>
            <a:r>
              <a:rPr lang="en-US"/>
              <a:t>August 2022</a:t>
            </a:r>
            <a:endParaRPr lang="en-GB" dirty="0"/>
          </a:p>
        </p:txBody>
      </p:sp>
      <p:sp>
        <p:nvSpPr>
          <p:cNvPr id="5" name="Footer Placeholder 4">
            <a:extLst>
              <a:ext uri="{FF2B5EF4-FFF2-40B4-BE49-F238E27FC236}">
                <a16:creationId xmlns:a16="http://schemas.microsoft.com/office/drawing/2014/main" id="{9100A8CF-DFD2-9D9F-B70F-7FFD41646123}"/>
              </a:ext>
            </a:extLst>
          </p:cNvPr>
          <p:cNvSpPr>
            <a:spLocks noGrp="1"/>
          </p:cNvSpPr>
          <p:nvPr>
            <p:ph type="ftr" sz="quarter" idx="11"/>
          </p:nvPr>
        </p:nvSpPr>
        <p:spPr/>
        <p:txBody>
          <a:bodyPr/>
          <a:lstStyle/>
          <a:p>
            <a:pPr>
              <a:defRPr/>
            </a:pPr>
            <a:r>
              <a:rPr lang="en-GB"/>
              <a:t>© CapraTechnology 2022</a:t>
            </a:r>
            <a:endParaRPr lang="en-GB" dirty="0"/>
          </a:p>
        </p:txBody>
      </p:sp>
      <p:sp>
        <p:nvSpPr>
          <p:cNvPr id="6" name="Slide Number Placeholder 5">
            <a:extLst>
              <a:ext uri="{FF2B5EF4-FFF2-40B4-BE49-F238E27FC236}">
                <a16:creationId xmlns:a16="http://schemas.microsoft.com/office/drawing/2014/main" id="{F0E67EF6-9611-7994-6060-A8A29ACA4F9B}"/>
              </a:ext>
            </a:extLst>
          </p:cNvPr>
          <p:cNvSpPr>
            <a:spLocks noGrp="1"/>
          </p:cNvSpPr>
          <p:nvPr>
            <p:ph type="sldNum" sz="quarter" idx="12"/>
          </p:nvPr>
        </p:nvSpPr>
        <p:spPr/>
        <p:txBody>
          <a:bodyPr/>
          <a:lstStyle/>
          <a:p>
            <a:r>
              <a:rPr lang="en-GB"/>
              <a:t>Tolcap Training: </a:t>
            </a:r>
            <a:fld id="{A9257E45-4DDF-425A-B771-39BEC6A5FFE9}" type="slidenum">
              <a:rPr lang="en-GB" smtClean="0"/>
              <a:pPr/>
              <a:t>1</a:t>
            </a:fld>
            <a:endParaRPr lang="en-GB" dirty="0"/>
          </a:p>
        </p:txBody>
      </p:sp>
      <p:pic>
        <p:nvPicPr>
          <p:cNvPr id="7" name="Content Placeholder 6">
            <a:extLst>
              <a:ext uri="{FF2B5EF4-FFF2-40B4-BE49-F238E27FC236}">
                <a16:creationId xmlns:a16="http://schemas.microsoft.com/office/drawing/2014/main" id="{2A28CAE9-67AA-C2CD-A4B6-7BBC077E4078}"/>
              </a:ext>
            </a:extLst>
          </p:cNvPr>
          <p:cNvPicPr>
            <a:picLocks noGrp="1" noChangeAspect="1"/>
          </p:cNvPicPr>
          <p:nvPr>
            <p:ph idx="1"/>
          </p:nvPr>
        </p:nvPicPr>
        <p:blipFill>
          <a:blip r:embed="rId2"/>
          <a:stretch>
            <a:fillRect/>
          </a:stretch>
        </p:blipFill>
        <p:spPr>
          <a:xfrm>
            <a:off x="3282359" y="1397000"/>
            <a:ext cx="3328581" cy="4699000"/>
          </a:xfrm>
          <a:prstGeom prst="rect">
            <a:avLst/>
          </a:prstGeom>
        </p:spPr>
      </p:pic>
    </p:spTree>
    <p:extLst>
      <p:ext uri="{BB962C8B-B14F-4D97-AF65-F5344CB8AC3E}">
        <p14:creationId xmlns:p14="http://schemas.microsoft.com/office/powerpoint/2010/main" val="433245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1234" name="Group 130">
            <a:extLst>
              <a:ext uri="{FF2B5EF4-FFF2-40B4-BE49-F238E27FC236}">
                <a16:creationId xmlns:a16="http://schemas.microsoft.com/office/drawing/2014/main" id="{8DA1FF5C-E75E-44C0-AB29-13B27C3C0574}"/>
              </a:ext>
            </a:extLst>
          </p:cNvPr>
          <p:cNvGraphicFramePr>
            <a:graphicFrameLocks noGrp="1"/>
          </p:cNvGraphicFramePr>
          <p:nvPr>
            <p:extLst>
              <p:ext uri="{D42A27DB-BD31-4B8C-83A1-F6EECF244321}">
                <p14:modId xmlns:p14="http://schemas.microsoft.com/office/powerpoint/2010/main" val="2372766902"/>
              </p:ext>
            </p:extLst>
          </p:nvPr>
        </p:nvGraphicFramePr>
        <p:xfrm>
          <a:off x="2810107" y="1817649"/>
          <a:ext cx="3833582" cy="4087852"/>
        </p:xfrm>
        <a:graphic>
          <a:graphicData uri="http://schemas.openxmlformats.org/drawingml/2006/table">
            <a:tbl>
              <a:tblPr firstRow="1"/>
              <a:tblGrid>
                <a:gridCol w="1916791">
                  <a:extLst>
                    <a:ext uri="{9D8B030D-6E8A-4147-A177-3AD203B41FA5}">
                      <a16:colId xmlns:a16="http://schemas.microsoft.com/office/drawing/2014/main" val="20000"/>
                    </a:ext>
                  </a:extLst>
                </a:gridCol>
                <a:gridCol w="1916791">
                  <a:extLst>
                    <a:ext uri="{9D8B030D-6E8A-4147-A177-3AD203B41FA5}">
                      <a16:colId xmlns:a16="http://schemas.microsoft.com/office/drawing/2014/main" val="20001"/>
                    </a:ext>
                  </a:extLst>
                </a:gridCol>
              </a:tblGrid>
              <a:tr h="508185">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ctr" defTabSz="957263" rtl="0" eaLnBrk="0" fontAlgn="base" latinLnBrk="0" hangingPunct="0">
                        <a:lnSpc>
                          <a:spcPct val="100000"/>
                        </a:lnSpc>
                        <a:spcBef>
                          <a:spcPct val="20000"/>
                        </a:spcBef>
                        <a:spcAft>
                          <a:spcPct val="0"/>
                        </a:spcAft>
                        <a:buClr>
                          <a:schemeClr val="hlink"/>
                        </a:buClr>
                        <a:buSzPct val="50000"/>
                        <a:buFont typeface="Monotype Sorts" charset="2"/>
                        <a:buNone/>
                        <a:tabLst/>
                      </a:pPr>
                      <a:r>
                        <a:rPr kumimoji="1" lang="fr-FR" sz="2500" b="1" i="0" u="none" strike="noStrike" cap="none" normalizeH="0" baseline="0" dirty="0" err="1">
                          <a:ln>
                            <a:noFill/>
                          </a:ln>
                          <a:solidFill>
                            <a:schemeClr val="accent1"/>
                          </a:solidFill>
                          <a:effectLst/>
                          <a:latin typeface="Arial" panose="020B0604020202020204" pitchFamily="34" charset="0"/>
                        </a:rPr>
                        <a:t>Cpk</a:t>
                      </a:r>
                      <a:endParaRPr kumimoji="1" lang="en-GB" sz="2500" b="1" i="0" u="none" strike="noStrike" cap="none" normalizeH="0" baseline="0" dirty="0">
                        <a:ln>
                          <a:noFill/>
                        </a:ln>
                        <a:solidFill>
                          <a:schemeClr val="accent1"/>
                        </a:solidFill>
                        <a:effectLst/>
                        <a:latin typeface="Arial" panose="020B0604020202020204" pitchFamily="34" charset="0"/>
                      </a:endParaRPr>
                    </a:p>
                  </a:txBody>
                  <a:tcPr marL="96436" marR="96436" marT="48219" marB="48219" horzOverflow="overflow">
                    <a:lnL w="381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ctr" defTabSz="957263" rtl="0" eaLnBrk="0" fontAlgn="base" latinLnBrk="0" hangingPunct="0">
                        <a:lnSpc>
                          <a:spcPct val="100000"/>
                        </a:lnSpc>
                        <a:spcBef>
                          <a:spcPct val="20000"/>
                        </a:spcBef>
                        <a:spcAft>
                          <a:spcPct val="0"/>
                        </a:spcAft>
                        <a:buClr>
                          <a:schemeClr val="hlink"/>
                        </a:buClr>
                        <a:buSzPct val="50000"/>
                        <a:buFont typeface="Monotype Sorts" charset="2"/>
                        <a:buNone/>
                        <a:tabLst/>
                      </a:pPr>
                      <a:r>
                        <a:rPr kumimoji="1" lang="fr-FR" sz="2500" b="1" i="0" u="none" strike="noStrike" cap="none" normalizeH="0" baseline="0">
                          <a:ln>
                            <a:noFill/>
                          </a:ln>
                          <a:solidFill>
                            <a:schemeClr val="accent1"/>
                          </a:solidFill>
                          <a:effectLst/>
                          <a:latin typeface="Arial" panose="020B0604020202020204" pitchFamily="34" charset="0"/>
                        </a:rPr>
                        <a:t>ppm</a:t>
                      </a:r>
                      <a:endParaRPr kumimoji="1" lang="en-GB" sz="2500" b="1" i="0" u="none" strike="noStrike" cap="none" normalizeH="0" baseline="0">
                        <a:ln>
                          <a:noFill/>
                        </a:ln>
                        <a:solidFill>
                          <a:schemeClr val="accent1"/>
                        </a:solidFill>
                        <a:effectLst/>
                        <a:latin typeface="Arial" panose="020B0604020202020204" pitchFamily="34" charset="0"/>
                      </a:endParaRPr>
                    </a:p>
                  </a:txBody>
                  <a:tcPr marL="96436" marR="96436" marT="48219" marB="48219" horzOverflow="overflow">
                    <a:lnL w="127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1381">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ctr" defTabSz="957263" rtl="0" eaLnBrk="0" fontAlgn="base" latinLnBrk="0" hangingPunct="0">
                        <a:lnSpc>
                          <a:spcPct val="100000"/>
                        </a:lnSpc>
                        <a:spcBef>
                          <a:spcPct val="20000"/>
                        </a:spcBef>
                        <a:spcAft>
                          <a:spcPct val="0"/>
                        </a:spcAft>
                        <a:buClr>
                          <a:schemeClr val="hlink"/>
                        </a:buClr>
                        <a:buSzPct val="50000"/>
                        <a:buFont typeface="Monotype Sorts" charset="2"/>
                        <a:buNone/>
                        <a:tabLst/>
                      </a:pPr>
                      <a:r>
                        <a:rPr kumimoji="1" lang="fr-FR" sz="2500" b="0" i="0" u="none" strike="noStrike" cap="none" normalizeH="0" baseline="0" dirty="0">
                          <a:ln>
                            <a:noFill/>
                          </a:ln>
                          <a:solidFill>
                            <a:schemeClr val="accent1"/>
                          </a:solidFill>
                          <a:effectLst/>
                          <a:latin typeface="Arial" panose="020B0604020202020204" pitchFamily="34" charset="0"/>
                        </a:rPr>
                        <a:t>2</a:t>
                      </a:r>
                      <a:endParaRPr kumimoji="1" lang="en-GB" sz="2500" b="0" i="0" u="none" strike="noStrike" cap="none" normalizeH="0" baseline="0" dirty="0">
                        <a:ln>
                          <a:noFill/>
                        </a:ln>
                        <a:solidFill>
                          <a:schemeClr val="accent1"/>
                        </a:solidFill>
                        <a:effectLst/>
                        <a:latin typeface="Arial" panose="020B0604020202020204" pitchFamily="34" charset="0"/>
                      </a:endParaRPr>
                    </a:p>
                  </a:txBody>
                  <a:tcPr marL="96436" marR="96436" marT="48219" marB="48219" horzOverflow="overflow">
                    <a:lnL w="381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ctr" defTabSz="957263" rtl="0" eaLnBrk="0" fontAlgn="base" latinLnBrk="0" hangingPunct="0">
                        <a:lnSpc>
                          <a:spcPct val="100000"/>
                        </a:lnSpc>
                        <a:spcBef>
                          <a:spcPct val="20000"/>
                        </a:spcBef>
                        <a:spcAft>
                          <a:spcPct val="0"/>
                        </a:spcAft>
                        <a:buClr>
                          <a:schemeClr val="hlink"/>
                        </a:buClr>
                        <a:buSzPct val="50000"/>
                        <a:buFont typeface="Monotype Sorts" charset="2"/>
                        <a:buNone/>
                        <a:tabLst/>
                      </a:pPr>
                      <a:r>
                        <a:rPr kumimoji="1" lang="en-GB" sz="2500" b="0" i="0" u="none" strike="noStrike" cap="none" normalizeH="0" baseline="0">
                          <a:ln>
                            <a:noFill/>
                          </a:ln>
                          <a:solidFill>
                            <a:schemeClr val="accent1"/>
                          </a:solidFill>
                          <a:effectLst/>
                          <a:latin typeface="Arial" panose="020B0604020202020204" pitchFamily="34" charset="0"/>
                        </a:rPr>
                        <a:t>&lt; 0.1</a:t>
                      </a:r>
                    </a:p>
                  </a:txBody>
                  <a:tcPr marL="96436" marR="96436" marT="48219" marB="48219" horzOverflow="overflow">
                    <a:lnL w="127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1381">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ctr" defTabSz="957263" rtl="0" eaLnBrk="0" fontAlgn="base" latinLnBrk="0" hangingPunct="0">
                        <a:lnSpc>
                          <a:spcPct val="100000"/>
                        </a:lnSpc>
                        <a:spcBef>
                          <a:spcPct val="20000"/>
                        </a:spcBef>
                        <a:spcAft>
                          <a:spcPct val="0"/>
                        </a:spcAft>
                        <a:buClr>
                          <a:schemeClr val="hlink"/>
                        </a:buClr>
                        <a:buSzPct val="50000"/>
                        <a:buFont typeface="Monotype Sorts" charset="2"/>
                        <a:buNone/>
                        <a:tabLst/>
                      </a:pPr>
                      <a:r>
                        <a:rPr kumimoji="1" lang="fr-FR" sz="2500" b="0" i="0" u="none" strike="noStrike" cap="none" normalizeH="0" baseline="0" dirty="0">
                          <a:ln>
                            <a:noFill/>
                          </a:ln>
                          <a:solidFill>
                            <a:schemeClr val="accent1"/>
                          </a:solidFill>
                          <a:effectLst/>
                          <a:latin typeface="Arial" panose="020B0604020202020204" pitchFamily="34" charset="0"/>
                        </a:rPr>
                        <a:t>1.5</a:t>
                      </a:r>
                      <a:endParaRPr kumimoji="1" lang="en-GB" sz="2500" b="0" i="0" u="none" strike="noStrike" cap="none" normalizeH="0" baseline="0" dirty="0">
                        <a:ln>
                          <a:noFill/>
                        </a:ln>
                        <a:solidFill>
                          <a:schemeClr val="accent1"/>
                        </a:solidFill>
                        <a:effectLst/>
                        <a:latin typeface="Arial" panose="020B0604020202020204" pitchFamily="34" charset="0"/>
                      </a:endParaRPr>
                    </a:p>
                  </a:txBody>
                  <a:tcPr marL="96436" marR="96436" marT="48219" marB="48219" horzOverflow="overflow">
                    <a:lnL w="381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ctr" defTabSz="957263" rtl="0" eaLnBrk="0" fontAlgn="base" latinLnBrk="0" hangingPunct="0">
                        <a:lnSpc>
                          <a:spcPct val="100000"/>
                        </a:lnSpc>
                        <a:spcBef>
                          <a:spcPct val="20000"/>
                        </a:spcBef>
                        <a:spcAft>
                          <a:spcPct val="0"/>
                        </a:spcAft>
                        <a:buClr>
                          <a:schemeClr val="hlink"/>
                        </a:buClr>
                        <a:buSzPct val="50000"/>
                        <a:buFont typeface="Monotype Sorts" charset="2"/>
                        <a:buNone/>
                        <a:tabLst/>
                      </a:pPr>
                      <a:r>
                        <a:rPr kumimoji="1" lang="fr-FR" sz="2500" b="0" i="0" u="none" strike="noStrike" cap="none" normalizeH="0" baseline="0">
                          <a:ln>
                            <a:noFill/>
                          </a:ln>
                          <a:solidFill>
                            <a:schemeClr val="accent1"/>
                          </a:solidFill>
                          <a:effectLst/>
                          <a:latin typeface="Arial" panose="020B0604020202020204" pitchFamily="34" charset="0"/>
                        </a:rPr>
                        <a:t>3.4</a:t>
                      </a:r>
                      <a:endParaRPr kumimoji="1" lang="en-GB" sz="2500" b="0" i="0" u="none" strike="noStrike" cap="none" normalizeH="0" baseline="0">
                        <a:ln>
                          <a:noFill/>
                        </a:ln>
                        <a:solidFill>
                          <a:schemeClr val="accent1"/>
                        </a:solidFill>
                        <a:effectLst/>
                        <a:latin typeface="Arial" panose="020B0604020202020204" pitchFamily="34" charset="0"/>
                      </a:endParaRPr>
                    </a:p>
                  </a:txBody>
                  <a:tcPr marL="96436" marR="96436" marT="48219" marB="48219" horzOverflow="overflow">
                    <a:lnL w="127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1381">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ctr" defTabSz="957263" rtl="0" eaLnBrk="0" fontAlgn="base" latinLnBrk="0" hangingPunct="0">
                        <a:lnSpc>
                          <a:spcPct val="100000"/>
                        </a:lnSpc>
                        <a:spcBef>
                          <a:spcPct val="20000"/>
                        </a:spcBef>
                        <a:spcAft>
                          <a:spcPct val="0"/>
                        </a:spcAft>
                        <a:buClr>
                          <a:schemeClr val="hlink"/>
                        </a:buClr>
                        <a:buSzPct val="50000"/>
                        <a:buFont typeface="Monotype Sorts" charset="2"/>
                        <a:buNone/>
                        <a:tabLst/>
                      </a:pPr>
                      <a:r>
                        <a:rPr kumimoji="1" lang="fr-FR" sz="2500" b="0" i="0" u="none" strike="noStrike" cap="none" normalizeH="0" baseline="0">
                          <a:ln>
                            <a:noFill/>
                          </a:ln>
                          <a:solidFill>
                            <a:schemeClr val="accent1"/>
                          </a:solidFill>
                          <a:effectLst/>
                          <a:latin typeface="Arial" panose="020B0604020202020204" pitchFamily="34" charset="0"/>
                        </a:rPr>
                        <a:t>1.33</a:t>
                      </a:r>
                      <a:endParaRPr kumimoji="1" lang="en-GB" sz="2500" b="0" i="0" u="none" strike="noStrike" cap="none" normalizeH="0" baseline="0">
                        <a:ln>
                          <a:noFill/>
                        </a:ln>
                        <a:solidFill>
                          <a:schemeClr val="accent1"/>
                        </a:solidFill>
                        <a:effectLst/>
                        <a:latin typeface="Arial" panose="020B0604020202020204" pitchFamily="34" charset="0"/>
                      </a:endParaRPr>
                    </a:p>
                  </a:txBody>
                  <a:tcPr marL="96436" marR="96436" marT="48219" marB="48219" horzOverflow="overflow">
                    <a:lnL w="381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ctr" defTabSz="957263" rtl="0" eaLnBrk="0" fontAlgn="base" latinLnBrk="0" hangingPunct="0">
                        <a:lnSpc>
                          <a:spcPct val="100000"/>
                        </a:lnSpc>
                        <a:spcBef>
                          <a:spcPct val="20000"/>
                        </a:spcBef>
                        <a:spcAft>
                          <a:spcPct val="0"/>
                        </a:spcAft>
                        <a:buClr>
                          <a:schemeClr val="hlink"/>
                        </a:buClr>
                        <a:buSzPct val="50000"/>
                        <a:buFont typeface="Monotype Sorts" charset="2"/>
                        <a:buNone/>
                        <a:tabLst/>
                      </a:pPr>
                      <a:r>
                        <a:rPr kumimoji="1" lang="en-GB" sz="2500" b="0" i="0" u="none" strike="noStrike" cap="none" normalizeH="0" baseline="0" dirty="0">
                          <a:ln>
                            <a:noFill/>
                          </a:ln>
                          <a:solidFill>
                            <a:schemeClr val="accent1"/>
                          </a:solidFill>
                          <a:effectLst/>
                          <a:latin typeface="Arial" panose="020B0604020202020204" pitchFamily="34" charset="0"/>
                        </a:rPr>
                        <a:t>33</a:t>
                      </a:r>
                    </a:p>
                  </a:txBody>
                  <a:tcPr marL="96436" marR="96436" marT="48219" marB="48219" horzOverflow="overflow">
                    <a:lnL w="127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1381">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ctr" defTabSz="957263" rtl="0" eaLnBrk="0" fontAlgn="base" latinLnBrk="0" hangingPunct="0">
                        <a:lnSpc>
                          <a:spcPct val="100000"/>
                        </a:lnSpc>
                        <a:spcBef>
                          <a:spcPct val="20000"/>
                        </a:spcBef>
                        <a:spcAft>
                          <a:spcPct val="0"/>
                        </a:spcAft>
                        <a:buClr>
                          <a:schemeClr val="hlink"/>
                        </a:buClr>
                        <a:buSzPct val="50000"/>
                        <a:buFont typeface="Monotype Sorts" charset="2"/>
                        <a:buNone/>
                        <a:tabLst/>
                      </a:pPr>
                      <a:r>
                        <a:rPr kumimoji="1" lang="fr-FR" sz="2500" b="0" i="0" u="none" strike="noStrike" cap="none" normalizeH="0" baseline="0" dirty="0">
                          <a:ln>
                            <a:noFill/>
                          </a:ln>
                          <a:solidFill>
                            <a:schemeClr val="accent1"/>
                          </a:solidFill>
                          <a:effectLst/>
                          <a:latin typeface="Arial" panose="020B0604020202020204" pitchFamily="34" charset="0"/>
                        </a:rPr>
                        <a:t>1</a:t>
                      </a:r>
                      <a:endParaRPr kumimoji="1" lang="en-GB" sz="2500" b="0" i="0" u="none" strike="noStrike" cap="none" normalizeH="0" baseline="0" dirty="0">
                        <a:ln>
                          <a:noFill/>
                        </a:ln>
                        <a:solidFill>
                          <a:schemeClr val="accent1"/>
                        </a:solidFill>
                        <a:effectLst/>
                        <a:latin typeface="Arial" panose="020B0604020202020204" pitchFamily="34" charset="0"/>
                      </a:endParaRPr>
                    </a:p>
                  </a:txBody>
                  <a:tcPr marL="96436" marR="96436" marT="48219" marB="48219" horzOverflow="overflow">
                    <a:lnL w="381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ctr" defTabSz="957263" rtl="0" eaLnBrk="0" fontAlgn="base" latinLnBrk="0" hangingPunct="0">
                        <a:lnSpc>
                          <a:spcPct val="100000"/>
                        </a:lnSpc>
                        <a:spcBef>
                          <a:spcPct val="20000"/>
                        </a:spcBef>
                        <a:spcAft>
                          <a:spcPct val="0"/>
                        </a:spcAft>
                        <a:buClr>
                          <a:schemeClr val="hlink"/>
                        </a:buClr>
                        <a:buSzPct val="50000"/>
                        <a:buFont typeface="Monotype Sorts" charset="2"/>
                        <a:buNone/>
                        <a:tabLst/>
                      </a:pPr>
                      <a:r>
                        <a:rPr kumimoji="1" lang="en-GB" sz="2500" b="0" i="0" u="none" strike="noStrike" cap="none" normalizeH="0" baseline="0" dirty="0">
                          <a:ln>
                            <a:noFill/>
                          </a:ln>
                          <a:solidFill>
                            <a:schemeClr val="accent1"/>
                          </a:solidFill>
                          <a:effectLst/>
                          <a:latin typeface="Arial" panose="020B0604020202020204" pitchFamily="34" charset="0"/>
                        </a:rPr>
                        <a:t>1350</a:t>
                      </a:r>
                    </a:p>
                  </a:txBody>
                  <a:tcPr marL="96436" marR="96436" marT="48219" marB="48219" horzOverflow="overflow">
                    <a:lnL w="127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1381">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ctr" defTabSz="957263" rtl="0" eaLnBrk="0" fontAlgn="base" latinLnBrk="0" hangingPunct="0">
                        <a:lnSpc>
                          <a:spcPct val="100000"/>
                        </a:lnSpc>
                        <a:spcBef>
                          <a:spcPct val="20000"/>
                        </a:spcBef>
                        <a:spcAft>
                          <a:spcPct val="0"/>
                        </a:spcAft>
                        <a:buClr>
                          <a:schemeClr val="hlink"/>
                        </a:buClr>
                        <a:buSzPct val="50000"/>
                        <a:buFont typeface="Monotype Sorts" charset="2"/>
                        <a:buNone/>
                        <a:tabLst/>
                      </a:pPr>
                      <a:r>
                        <a:rPr kumimoji="1" lang="fr-FR" sz="2500" b="0" i="0" u="none" strike="noStrike" cap="none" normalizeH="0" baseline="0">
                          <a:ln>
                            <a:noFill/>
                          </a:ln>
                          <a:solidFill>
                            <a:schemeClr val="accent1"/>
                          </a:solidFill>
                          <a:effectLst/>
                          <a:latin typeface="Arial" panose="020B0604020202020204" pitchFamily="34" charset="0"/>
                        </a:rPr>
                        <a:t>0.8</a:t>
                      </a:r>
                      <a:endParaRPr kumimoji="1" lang="en-GB" sz="2500" b="0" i="0" u="none" strike="noStrike" cap="none" normalizeH="0" baseline="0">
                        <a:ln>
                          <a:noFill/>
                        </a:ln>
                        <a:solidFill>
                          <a:schemeClr val="accent1"/>
                        </a:solidFill>
                        <a:effectLst/>
                        <a:latin typeface="Arial" panose="020B0604020202020204" pitchFamily="34" charset="0"/>
                      </a:endParaRPr>
                    </a:p>
                  </a:txBody>
                  <a:tcPr marL="96436" marR="96436" marT="48219" marB="48219" horzOverflow="overflow">
                    <a:lnL w="381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ctr" defTabSz="957263" rtl="0" eaLnBrk="0" fontAlgn="base" latinLnBrk="0" hangingPunct="0">
                        <a:lnSpc>
                          <a:spcPct val="100000"/>
                        </a:lnSpc>
                        <a:spcBef>
                          <a:spcPct val="20000"/>
                        </a:spcBef>
                        <a:spcAft>
                          <a:spcPct val="0"/>
                        </a:spcAft>
                        <a:buClr>
                          <a:schemeClr val="hlink"/>
                        </a:buClr>
                        <a:buSzPct val="50000"/>
                        <a:buFont typeface="Monotype Sorts" charset="2"/>
                        <a:buNone/>
                        <a:tabLst/>
                      </a:pPr>
                      <a:r>
                        <a:rPr kumimoji="1" lang="en-GB" sz="2500" b="0" i="0" u="none" strike="noStrike" cap="none" normalizeH="0" baseline="0" dirty="0">
                          <a:ln>
                            <a:noFill/>
                          </a:ln>
                          <a:solidFill>
                            <a:schemeClr val="accent1"/>
                          </a:solidFill>
                          <a:effectLst/>
                          <a:latin typeface="Arial" panose="020B0604020202020204" pitchFamily="34" charset="0"/>
                        </a:rPr>
                        <a:t>8</a:t>
                      </a:r>
                      <a:r>
                        <a:rPr kumimoji="1" lang="fr-FR" sz="2500" b="0" i="0" u="none" strike="noStrike" cap="none" normalizeH="0" baseline="0" dirty="0">
                          <a:ln>
                            <a:noFill/>
                          </a:ln>
                          <a:solidFill>
                            <a:schemeClr val="accent1"/>
                          </a:solidFill>
                          <a:effectLst/>
                          <a:latin typeface="Arial" panose="020B0604020202020204" pitchFamily="34" charset="0"/>
                        </a:rPr>
                        <a:t>200</a:t>
                      </a:r>
                      <a:endParaRPr kumimoji="1" lang="en-GB" sz="2500" b="0" i="0" u="none" strike="noStrike" cap="none" normalizeH="0" baseline="0" dirty="0">
                        <a:ln>
                          <a:noFill/>
                        </a:ln>
                        <a:solidFill>
                          <a:schemeClr val="accent1"/>
                        </a:solidFill>
                        <a:effectLst/>
                        <a:latin typeface="Arial" panose="020B0604020202020204" pitchFamily="34" charset="0"/>
                      </a:endParaRPr>
                    </a:p>
                  </a:txBody>
                  <a:tcPr marL="96436" marR="96436" marT="48219" marB="48219" horzOverflow="overflow">
                    <a:lnL w="127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1381">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ctr" defTabSz="957263" rtl="0" eaLnBrk="0" fontAlgn="base" latinLnBrk="0" hangingPunct="0">
                        <a:lnSpc>
                          <a:spcPct val="100000"/>
                        </a:lnSpc>
                        <a:spcBef>
                          <a:spcPct val="20000"/>
                        </a:spcBef>
                        <a:spcAft>
                          <a:spcPct val="0"/>
                        </a:spcAft>
                        <a:buClr>
                          <a:schemeClr val="hlink"/>
                        </a:buClr>
                        <a:buSzPct val="50000"/>
                        <a:buFont typeface="Monotype Sorts" charset="2"/>
                        <a:buNone/>
                        <a:tabLst/>
                      </a:pPr>
                      <a:r>
                        <a:rPr kumimoji="1" lang="fr-FR" sz="2500" b="0" i="0" u="none" strike="noStrike" cap="none" normalizeH="0" baseline="0">
                          <a:ln>
                            <a:noFill/>
                          </a:ln>
                          <a:solidFill>
                            <a:schemeClr val="accent1"/>
                          </a:solidFill>
                          <a:effectLst/>
                          <a:latin typeface="Arial" panose="020B0604020202020204" pitchFamily="34" charset="0"/>
                        </a:rPr>
                        <a:t>0.5</a:t>
                      </a:r>
                      <a:endParaRPr kumimoji="1" lang="en-GB" sz="2500" b="0" i="0" u="none" strike="noStrike" cap="none" normalizeH="0" baseline="0">
                        <a:ln>
                          <a:noFill/>
                        </a:ln>
                        <a:solidFill>
                          <a:schemeClr val="accent1"/>
                        </a:solidFill>
                        <a:effectLst/>
                        <a:latin typeface="Arial" panose="020B0604020202020204" pitchFamily="34" charset="0"/>
                      </a:endParaRPr>
                    </a:p>
                  </a:txBody>
                  <a:tcPr marL="96436" marR="96436" marT="48219" marB="48219" horzOverflow="overflow">
                    <a:lnL w="381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ctr" defTabSz="957263" rtl="0" eaLnBrk="0" fontAlgn="base" latinLnBrk="0" hangingPunct="0">
                        <a:lnSpc>
                          <a:spcPct val="100000"/>
                        </a:lnSpc>
                        <a:spcBef>
                          <a:spcPct val="20000"/>
                        </a:spcBef>
                        <a:spcAft>
                          <a:spcPct val="0"/>
                        </a:spcAft>
                        <a:buClr>
                          <a:schemeClr val="hlink"/>
                        </a:buClr>
                        <a:buSzPct val="50000"/>
                        <a:buFont typeface="Monotype Sorts" charset="2"/>
                        <a:buNone/>
                        <a:tabLst/>
                      </a:pPr>
                      <a:r>
                        <a:rPr kumimoji="1" lang="en-GB" sz="2500" b="0" i="0" u="none" strike="noStrike" cap="none" normalizeH="0" baseline="0" dirty="0">
                          <a:ln>
                            <a:noFill/>
                          </a:ln>
                          <a:solidFill>
                            <a:schemeClr val="accent1"/>
                          </a:solidFill>
                          <a:effectLst/>
                          <a:latin typeface="Arial" panose="020B0604020202020204" pitchFamily="34" charset="0"/>
                        </a:rPr>
                        <a:t>6</a:t>
                      </a:r>
                      <a:r>
                        <a:rPr kumimoji="1" lang="fr-FR" sz="2500" b="0" i="0" u="none" strike="noStrike" cap="none" normalizeH="0" baseline="0" dirty="0">
                          <a:ln>
                            <a:noFill/>
                          </a:ln>
                          <a:solidFill>
                            <a:schemeClr val="accent1"/>
                          </a:solidFill>
                          <a:effectLst/>
                          <a:latin typeface="Arial" panose="020B0604020202020204" pitchFamily="34" charset="0"/>
                        </a:rPr>
                        <a:t>7000</a:t>
                      </a:r>
                      <a:endParaRPr kumimoji="1" lang="en-GB" sz="2500" b="0" i="0" u="none" strike="noStrike" cap="none" normalizeH="0" baseline="0" dirty="0">
                        <a:ln>
                          <a:noFill/>
                        </a:ln>
                        <a:solidFill>
                          <a:schemeClr val="accent1"/>
                        </a:solidFill>
                        <a:effectLst/>
                        <a:latin typeface="Arial" panose="020B0604020202020204" pitchFamily="34" charset="0"/>
                      </a:endParaRPr>
                    </a:p>
                  </a:txBody>
                  <a:tcPr marL="96436" marR="96436" marT="48219" marB="48219" horzOverflow="overflow">
                    <a:lnL w="127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11381">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ctr" defTabSz="957263" rtl="0" eaLnBrk="0" fontAlgn="base" latinLnBrk="0" hangingPunct="0">
                        <a:lnSpc>
                          <a:spcPct val="100000"/>
                        </a:lnSpc>
                        <a:spcBef>
                          <a:spcPct val="20000"/>
                        </a:spcBef>
                        <a:spcAft>
                          <a:spcPct val="0"/>
                        </a:spcAft>
                        <a:buClr>
                          <a:schemeClr val="hlink"/>
                        </a:buClr>
                        <a:buSzPct val="50000"/>
                        <a:buFont typeface="Monotype Sorts" charset="2"/>
                        <a:buNone/>
                        <a:tabLst/>
                      </a:pPr>
                      <a:r>
                        <a:rPr kumimoji="1" lang="fr-FR" sz="2500" b="0" i="0" u="none" strike="noStrike" cap="none" normalizeH="0" baseline="0">
                          <a:ln>
                            <a:noFill/>
                          </a:ln>
                          <a:solidFill>
                            <a:schemeClr val="accent1"/>
                          </a:solidFill>
                          <a:effectLst/>
                          <a:latin typeface="Arial" panose="020B0604020202020204" pitchFamily="34" charset="0"/>
                        </a:rPr>
                        <a:t>0.3</a:t>
                      </a:r>
                      <a:endParaRPr kumimoji="1" lang="en-GB" sz="2500" b="0" i="0" u="none" strike="noStrike" cap="none" normalizeH="0" baseline="0">
                        <a:ln>
                          <a:noFill/>
                        </a:ln>
                        <a:solidFill>
                          <a:schemeClr val="accent1"/>
                        </a:solidFill>
                        <a:effectLst/>
                        <a:latin typeface="Arial" panose="020B0604020202020204" pitchFamily="34" charset="0"/>
                      </a:endParaRPr>
                    </a:p>
                  </a:txBody>
                  <a:tcPr marL="96436" marR="96436" marT="48219" marB="48219" horzOverflow="overflow">
                    <a:lnL w="381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ctr" defTabSz="957263" rtl="0" eaLnBrk="0" fontAlgn="base" latinLnBrk="0" hangingPunct="0">
                        <a:lnSpc>
                          <a:spcPct val="100000"/>
                        </a:lnSpc>
                        <a:spcBef>
                          <a:spcPct val="20000"/>
                        </a:spcBef>
                        <a:spcAft>
                          <a:spcPct val="0"/>
                        </a:spcAft>
                        <a:buClr>
                          <a:schemeClr val="hlink"/>
                        </a:buClr>
                        <a:buSzPct val="50000"/>
                        <a:buFont typeface="Monotype Sorts" charset="2"/>
                        <a:buNone/>
                        <a:tabLst/>
                      </a:pPr>
                      <a:r>
                        <a:rPr kumimoji="1" lang="en-GB" sz="2500" b="0" i="0" u="none" strike="noStrike" cap="none" normalizeH="0" baseline="0" dirty="0">
                          <a:ln>
                            <a:noFill/>
                          </a:ln>
                          <a:solidFill>
                            <a:schemeClr val="accent1"/>
                          </a:solidFill>
                          <a:effectLst/>
                          <a:latin typeface="Arial" panose="020B0604020202020204" pitchFamily="34" charset="0"/>
                        </a:rPr>
                        <a:t>1840</a:t>
                      </a:r>
                      <a:r>
                        <a:rPr kumimoji="1" lang="fr-FR" sz="2500" b="0" i="0" u="none" strike="noStrike" cap="none" normalizeH="0" baseline="0" dirty="0">
                          <a:ln>
                            <a:noFill/>
                          </a:ln>
                          <a:solidFill>
                            <a:schemeClr val="accent1"/>
                          </a:solidFill>
                          <a:effectLst/>
                          <a:latin typeface="Arial" panose="020B0604020202020204" pitchFamily="34" charset="0"/>
                        </a:rPr>
                        <a:t>0</a:t>
                      </a:r>
                      <a:r>
                        <a:rPr kumimoji="1" lang="en-GB" sz="2500" b="0" i="0" u="none" strike="noStrike" cap="none" normalizeH="0" baseline="0" dirty="0">
                          <a:ln>
                            <a:noFill/>
                          </a:ln>
                          <a:solidFill>
                            <a:schemeClr val="accent1"/>
                          </a:solidFill>
                          <a:effectLst/>
                          <a:latin typeface="Arial" panose="020B0604020202020204" pitchFamily="34" charset="0"/>
                        </a:rPr>
                        <a:t>0</a:t>
                      </a:r>
                    </a:p>
                  </a:txBody>
                  <a:tcPr marL="96436" marR="96436" marT="48219" marB="48219" horzOverflow="overflow">
                    <a:lnL w="127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5" name="Content Placeholder 4">
            <a:extLst>
              <a:ext uri="{FF2B5EF4-FFF2-40B4-BE49-F238E27FC236}">
                <a16:creationId xmlns:a16="http://schemas.microsoft.com/office/drawing/2014/main" id="{F3552AB6-B998-EDE3-BA3A-2EC6E96ED2D9}"/>
              </a:ext>
            </a:extLst>
          </p:cNvPr>
          <p:cNvSpPr>
            <a:spLocks noGrp="1"/>
          </p:cNvSpPr>
          <p:nvPr>
            <p:ph idx="1"/>
          </p:nvPr>
        </p:nvSpPr>
        <p:spPr/>
        <p:txBody>
          <a:bodyPr/>
          <a:lstStyle/>
          <a:p>
            <a:pPr marL="0" indent="0">
              <a:buNone/>
            </a:pPr>
            <a:r>
              <a:rPr lang="en-GB" dirty="0"/>
              <a:t> </a:t>
            </a:r>
          </a:p>
        </p:txBody>
      </p:sp>
      <p:sp>
        <p:nvSpPr>
          <p:cNvPr id="4" name="Title 3">
            <a:extLst>
              <a:ext uri="{FF2B5EF4-FFF2-40B4-BE49-F238E27FC236}">
                <a16:creationId xmlns:a16="http://schemas.microsoft.com/office/drawing/2014/main" id="{8F76D7B3-75FB-5F73-9B14-6D361CC99F70}"/>
              </a:ext>
            </a:extLst>
          </p:cNvPr>
          <p:cNvSpPr>
            <a:spLocks noGrp="1"/>
          </p:cNvSpPr>
          <p:nvPr>
            <p:ph type="title"/>
          </p:nvPr>
        </p:nvSpPr>
        <p:spPr/>
        <p:txBody>
          <a:bodyPr/>
          <a:lstStyle/>
          <a:p>
            <a:r>
              <a:rPr lang="en-GB" dirty="0"/>
              <a:t>Process Capability Indices</a:t>
            </a:r>
          </a:p>
        </p:txBody>
      </p:sp>
      <p:sp>
        <p:nvSpPr>
          <p:cNvPr id="2" name="Date Placeholder 1">
            <a:extLst>
              <a:ext uri="{FF2B5EF4-FFF2-40B4-BE49-F238E27FC236}">
                <a16:creationId xmlns:a16="http://schemas.microsoft.com/office/drawing/2014/main" id="{62217F46-70BD-9C0C-DB34-7BA91FD0A96A}"/>
              </a:ext>
            </a:extLst>
          </p:cNvPr>
          <p:cNvSpPr>
            <a:spLocks noGrp="1"/>
          </p:cNvSpPr>
          <p:nvPr>
            <p:ph type="dt" sz="half" idx="10"/>
          </p:nvPr>
        </p:nvSpPr>
        <p:spPr/>
        <p:txBody>
          <a:bodyPr/>
          <a:lstStyle/>
          <a:p>
            <a:pPr>
              <a:defRPr/>
            </a:pPr>
            <a:r>
              <a:rPr lang="en-US"/>
              <a:t>August 2022</a:t>
            </a:r>
          </a:p>
        </p:txBody>
      </p:sp>
      <p:sp>
        <p:nvSpPr>
          <p:cNvPr id="3" name="Footer Placeholder 2">
            <a:extLst>
              <a:ext uri="{FF2B5EF4-FFF2-40B4-BE49-F238E27FC236}">
                <a16:creationId xmlns:a16="http://schemas.microsoft.com/office/drawing/2014/main" id="{E17503BE-0121-745C-0D8F-5B5408290E6A}"/>
              </a:ext>
            </a:extLst>
          </p:cNvPr>
          <p:cNvSpPr>
            <a:spLocks noGrp="1"/>
          </p:cNvSpPr>
          <p:nvPr>
            <p:ph type="ftr" sz="quarter" idx="11"/>
          </p:nvPr>
        </p:nvSpPr>
        <p:spPr/>
        <p:txBody>
          <a:bodyPr/>
          <a:lstStyle/>
          <a:p>
            <a:pPr>
              <a:defRPr/>
            </a:pPr>
            <a:r>
              <a:rPr lang="en-US"/>
              <a:t>© CapraTechnology 2022</a:t>
            </a:r>
          </a:p>
        </p:txBody>
      </p:sp>
      <p:sp>
        <p:nvSpPr>
          <p:cNvPr id="6" name="Slide Number Placeholder 5">
            <a:extLst>
              <a:ext uri="{FF2B5EF4-FFF2-40B4-BE49-F238E27FC236}">
                <a16:creationId xmlns:a16="http://schemas.microsoft.com/office/drawing/2014/main" id="{6FE39BC1-4283-10B4-90E4-A58E1F289751}"/>
              </a:ext>
            </a:extLst>
          </p:cNvPr>
          <p:cNvSpPr>
            <a:spLocks noGrp="1"/>
          </p:cNvSpPr>
          <p:nvPr>
            <p:ph type="sldNum" sz="quarter" idx="12"/>
          </p:nvPr>
        </p:nvSpPr>
        <p:spPr/>
        <p:txBody>
          <a:bodyPr/>
          <a:lstStyle/>
          <a:p>
            <a:r>
              <a:rPr lang="en-GB"/>
              <a:t>Tolcap Training: </a:t>
            </a:r>
            <a:fld id="{A9257E45-4DDF-425A-B771-39BEC6A5FFE9}" type="slidenum">
              <a:rPr lang="en-GB" smtClean="0"/>
              <a:pPr/>
              <a:t>10</a:t>
            </a:fld>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BE06E-7350-769B-5168-14CAC91220AB}"/>
              </a:ext>
            </a:extLst>
          </p:cNvPr>
          <p:cNvSpPr>
            <a:spLocks noGrp="1"/>
          </p:cNvSpPr>
          <p:nvPr>
            <p:ph type="title"/>
          </p:nvPr>
        </p:nvSpPr>
        <p:spPr/>
        <p:txBody>
          <a:bodyPr anchor="t"/>
          <a:lstStyle/>
          <a:p>
            <a:r>
              <a:rPr lang="en-GB" sz="4400" dirty="0"/>
              <a:t>Process Capability</a:t>
            </a:r>
          </a:p>
        </p:txBody>
      </p:sp>
      <p:pic>
        <p:nvPicPr>
          <p:cNvPr id="11" name="Content Placeholder 10">
            <a:extLst>
              <a:ext uri="{FF2B5EF4-FFF2-40B4-BE49-F238E27FC236}">
                <a16:creationId xmlns:a16="http://schemas.microsoft.com/office/drawing/2014/main" id="{0CAF96BB-28BF-6BE6-A5C6-7723442E4460}"/>
              </a:ext>
            </a:extLst>
          </p:cNvPr>
          <p:cNvPicPr>
            <a:picLocks noGrp="1" noChangeAspect="1"/>
          </p:cNvPicPr>
          <p:nvPr>
            <p:ph idx="1"/>
          </p:nvPr>
        </p:nvPicPr>
        <p:blipFill>
          <a:blip r:embed="rId3"/>
          <a:stretch>
            <a:fillRect/>
          </a:stretch>
        </p:blipFill>
        <p:spPr>
          <a:xfrm>
            <a:off x="4382627" y="1446355"/>
            <a:ext cx="5187459" cy="4644000"/>
          </a:xfrm>
        </p:spPr>
      </p:pic>
      <p:sp>
        <p:nvSpPr>
          <p:cNvPr id="9" name="Text Placeholder 8">
            <a:extLst>
              <a:ext uri="{FF2B5EF4-FFF2-40B4-BE49-F238E27FC236}">
                <a16:creationId xmlns:a16="http://schemas.microsoft.com/office/drawing/2014/main" id="{AC79E2EF-DD98-0238-55CC-D58811D714CF}"/>
              </a:ext>
            </a:extLst>
          </p:cNvPr>
          <p:cNvSpPr>
            <a:spLocks noGrp="1"/>
          </p:cNvSpPr>
          <p:nvPr>
            <p:ph type="body" sz="half" idx="2"/>
          </p:nvPr>
        </p:nvSpPr>
        <p:spPr/>
        <p:txBody>
          <a:bodyPr/>
          <a:lstStyle/>
          <a:p>
            <a:pPr marL="0" indent="0">
              <a:buNone/>
            </a:pPr>
            <a:r>
              <a:rPr lang="en-GB" altLang="en-US" sz="2400" b="1" dirty="0"/>
              <a:t>The Importance of </a:t>
            </a:r>
            <a:r>
              <a:rPr lang="en-GB" altLang="en-US" sz="2400" b="1" dirty="0" err="1"/>
              <a:t>Cpk</a:t>
            </a:r>
            <a:endParaRPr lang="en-GB" altLang="en-US" sz="2400" b="1" dirty="0"/>
          </a:p>
          <a:p>
            <a:pPr marL="0" indent="0">
              <a:buNone/>
            </a:pPr>
            <a:endParaRPr lang="en-GB" sz="2000" dirty="0"/>
          </a:p>
          <a:p>
            <a:pPr marL="0" indent="0">
              <a:buNone/>
            </a:pPr>
            <a:r>
              <a:rPr lang="en-GB" sz="2000" dirty="0"/>
              <a:t>Engineering impacts the numerator of this equation (X) since they control the limits of the tolerance.</a:t>
            </a:r>
          </a:p>
          <a:p>
            <a:pPr marL="0" indent="0">
              <a:buNone/>
            </a:pPr>
            <a:r>
              <a:rPr lang="en-GB" sz="2000" dirty="0"/>
              <a:t>Manufacturing impacts the denominator (</a:t>
            </a:r>
            <a:r>
              <a:rPr lang="el-GR" sz="2000" dirty="0">
                <a:latin typeface="Calibri" panose="020F0502020204030204" pitchFamily="34" charset="0"/>
                <a:cs typeface="Calibri" panose="020F0502020204030204" pitchFamily="34" charset="0"/>
              </a:rPr>
              <a:t>σ</a:t>
            </a:r>
            <a:r>
              <a:rPr lang="en-GB" sz="2000" dirty="0"/>
              <a:t>) since they are responsible for controlling variation.</a:t>
            </a:r>
          </a:p>
          <a:p>
            <a:endParaRPr lang="en-GB" dirty="0"/>
          </a:p>
        </p:txBody>
      </p:sp>
      <p:sp>
        <p:nvSpPr>
          <p:cNvPr id="12" name="Date Placeholder 11">
            <a:extLst>
              <a:ext uri="{FF2B5EF4-FFF2-40B4-BE49-F238E27FC236}">
                <a16:creationId xmlns:a16="http://schemas.microsoft.com/office/drawing/2014/main" id="{D7FAA4CF-8075-7E9C-08DC-7314837FCD1A}"/>
              </a:ext>
            </a:extLst>
          </p:cNvPr>
          <p:cNvSpPr>
            <a:spLocks noGrp="1"/>
          </p:cNvSpPr>
          <p:nvPr>
            <p:ph type="dt" sz="half" idx="10"/>
          </p:nvPr>
        </p:nvSpPr>
        <p:spPr/>
        <p:txBody>
          <a:bodyPr/>
          <a:lstStyle/>
          <a:p>
            <a:pPr>
              <a:defRPr/>
            </a:pPr>
            <a:r>
              <a:rPr lang="en-US"/>
              <a:t>August 2022</a:t>
            </a:r>
          </a:p>
        </p:txBody>
      </p:sp>
      <p:sp>
        <p:nvSpPr>
          <p:cNvPr id="13" name="Footer Placeholder 12">
            <a:extLst>
              <a:ext uri="{FF2B5EF4-FFF2-40B4-BE49-F238E27FC236}">
                <a16:creationId xmlns:a16="http://schemas.microsoft.com/office/drawing/2014/main" id="{74DA10FB-EFD8-F1CF-2983-7F5C78ECD774}"/>
              </a:ext>
            </a:extLst>
          </p:cNvPr>
          <p:cNvSpPr>
            <a:spLocks noGrp="1"/>
          </p:cNvSpPr>
          <p:nvPr>
            <p:ph type="ftr" sz="quarter" idx="11"/>
          </p:nvPr>
        </p:nvSpPr>
        <p:spPr/>
        <p:txBody>
          <a:bodyPr/>
          <a:lstStyle/>
          <a:p>
            <a:pPr>
              <a:defRPr/>
            </a:pPr>
            <a:r>
              <a:rPr lang="en-US"/>
              <a:t>© CapraTechnology 2022</a:t>
            </a:r>
          </a:p>
        </p:txBody>
      </p:sp>
      <p:sp>
        <p:nvSpPr>
          <p:cNvPr id="14" name="Slide Number Placeholder 13">
            <a:extLst>
              <a:ext uri="{FF2B5EF4-FFF2-40B4-BE49-F238E27FC236}">
                <a16:creationId xmlns:a16="http://schemas.microsoft.com/office/drawing/2014/main" id="{70F91DA7-8C50-3A52-4FE2-632BE815D57A}"/>
              </a:ext>
            </a:extLst>
          </p:cNvPr>
          <p:cNvSpPr>
            <a:spLocks noGrp="1"/>
          </p:cNvSpPr>
          <p:nvPr>
            <p:ph type="sldNum" sz="quarter" idx="12"/>
          </p:nvPr>
        </p:nvSpPr>
        <p:spPr/>
        <p:txBody>
          <a:bodyPr/>
          <a:lstStyle/>
          <a:p>
            <a:r>
              <a:rPr lang="en-GB"/>
              <a:t>Tolcap Training: </a:t>
            </a:r>
            <a:fld id="{A9257E45-4DDF-425A-B771-39BEC6A5FFE9}" type="slidenum">
              <a:rPr lang="en-GB" smtClean="0"/>
              <a:pPr/>
              <a:t>11</a:t>
            </a:fld>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a:extLst>
              <a:ext uri="{FF2B5EF4-FFF2-40B4-BE49-F238E27FC236}">
                <a16:creationId xmlns:a16="http://schemas.microsoft.com/office/drawing/2014/main" id="{086456D5-EF9D-44E3-A6E4-C9E1DCBD5C73}"/>
              </a:ext>
            </a:extLst>
          </p:cNvPr>
          <p:cNvSpPr>
            <a:spLocks noGrp="1" noChangeArrowheads="1"/>
          </p:cNvSpPr>
          <p:nvPr>
            <p:ph idx="1"/>
          </p:nvPr>
        </p:nvSpPr>
        <p:spPr>
          <a:noFill/>
        </p:spPr>
        <p:txBody>
          <a:bodyPr/>
          <a:lstStyle/>
          <a:p>
            <a:pPr marL="0" indent="0">
              <a:buNone/>
            </a:pPr>
            <a:r>
              <a:rPr lang="en-US" altLang="en-US" sz="2400" b="1" dirty="0"/>
              <a:t>Component manufacture</a:t>
            </a:r>
            <a:endParaRPr lang="en-US" altLang="en-US" sz="2400" dirty="0"/>
          </a:p>
          <a:p>
            <a:pPr marL="0" indent="0" algn="just">
              <a:buNone/>
            </a:pPr>
            <a:r>
              <a:rPr lang="en-US" altLang="en-US" sz="2400" dirty="0">
                <a:cs typeface="Times New Roman" panose="02020603050405020304" pitchFamily="18" charset="0"/>
              </a:rPr>
              <a:t>Factors that effect the process capability of a design include:</a:t>
            </a:r>
          </a:p>
          <a:p>
            <a:pPr marL="0" indent="0" algn="just">
              <a:buNone/>
            </a:pPr>
            <a:endParaRPr lang="en-US" altLang="en-US" sz="2400" dirty="0">
              <a:cs typeface="Times New Roman" panose="02020603050405020304" pitchFamily="18" charset="0"/>
            </a:endParaRPr>
          </a:p>
          <a:p>
            <a:pPr algn="just"/>
            <a:r>
              <a:rPr lang="en-US" altLang="en-US" sz="2400" dirty="0">
                <a:cs typeface="Times New Roman" panose="02020603050405020304" pitchFamily="18" charset="0"/>
              </a:rPr>
              <a:t>Inherent capability of the process</a:t>
            </a:r>
          </a:p>
          <a:p>
            <a:pPr algn="just"/>
            <a:r>
              <a:rPr lang="en-US" altLang="en-US" sz="2400" dirty="0">
                <a:cs typeface="Times New Roman" panose="02020603050405020304" pitchFamily="18" charset="0"/>
              </a:rPr>
              <a:t>Critical dimensions</a:t>
            </a:r>
          </a:p>
          <a:p>
            <a:pPr algn="just"/>
            <a:r>
              <a:rPr lang="en-US" altLang="en-US" sz="2400" dirty="0">
                <a:cs typeface="Times New Roman" panose="02020603050405020304" pitchFamily="18" charset="0"/>
              </a:rPr>
              <a:t>Material to process compatibility</a:t>
            </a:r>
          </a:p>
          <a:p>
            <a:pPr algn="just"/>
            <a:r>
              <a:rPr lang="en-US" altLang="en-US" sz="2400" dirty="0">
                <a:cs typeface="Times New Roman" panose="02020603050405020304" pitchFamily="18" charset="0"/>
              </a:rPr>
              <a:t>Component geometry to process feasibility</a:t>
            </a:r>
          </a:p>
          <a:p>
            <a:pPr algn="just"/>
            <a:r>
              <a:rPr lang="en-GB" altLang="en-US" sz="2400" dirty="0">
                <a:cs typeface="Times New Roman" panose="02020603050405020304" pitchFamily="18" charset="0"/>
              </a:rPr>
              <a:t>Variation due to manufacturing limitations</a:t>
            </a:r>
          </a:p>
          <a:p>
            <a:pPr marL="0" indent="0" algn="just">
              <a:buNone/>
            </a:pPr>
            <a:endParaRPr lang="en-US" altLang="en-US" sz="2400" dirty="0">
              <a:cs typeface="Times New Roman" panose="02020603050405020304" pitchFamily="18" charset="0"/>
            </a:endParaRPr>
          </a:p>
          <a:p>
            <a:pPr marL="0" indent="0" algn="just">
              <a:buNone/>
            </a:pPr>
            <a:r>
              <a:rPr lang="en-US" altLang="en-US" sz="2400" dirty="0">
                <a:cs typeface="Times New Roman" panose="02020603050405020304" pitchFamily="18" charset="0"/>
              </a:rPr>
              <a:t>Note that design decisions have a strong influence on most of these areas.</a:t>
            </a:r>
            <a:r>
              <a:rPr lang="en-GB" altLang="en-US" sz="2400" dirty="0"/>
              <a:t> </a:t>
            </a:r>
            <a:endParaRPr lang="en-US" altLang="en-US" sz="2400" dirty="0"/>
          </a:p>
        </p:txBody>
      </p:sp>
      <p:sp>
        <p:nvSpPr>
          <p:cNvPr id="5" name="Title 4">
            <a:extLst>
              <a:ext uri="{FF2B5EF4-FFF2-40B4-BE49-F238E27FC236}">
                <a16:creationId xmlns:a16="http://schemas.microsoft.com/office/drawing/2014/main" id="{6DCDACCA-B30D-B5BB-2275-EEC0749B6630}"/>
              </a:ext>
            </a:extLst>
          </p:cNvPr>
          <p:cNvSpPr>
            <a:spLocks noGrp="1"/>
          </p:cNvSpPr>
          <p:nvPr>
            <p:ph type="title"/>
          </p:nvPr>
        </p:nvSpPr>
        <p:spPr/>
        <p:txBody>
          <a:bodyPr/>
          <a:lstStyle/>
          <a:p>
            <a:r>
              <a:rPr lang="en-GB" sz="4400" dirty="0"/>
              <a:t>Process Capability</a:t>
            </a:r>
            <a:endParaRPr lang="en-GB" dirty="0"/>
          </a:p>
        </p:txBody>
      </p:sp>
      <p:sp>
        <p:nvSpPr>
          <p:cNvPr id="2" name="Date Placeholder 1">
            <a:extLst>
              <a:ext uri="{FF2B5EF4-FFF2-40B4-BE49-F238E27FC236}">
                <a16:creationId xmlns:a16="http://schemas.microsoft.com/office/drawing/2014/main" id="{C18CA0E6-1E2E-F751-D532-AD7A4C4DC672}"/>
              </a:ext>
            </a:extLst>
          </p:cNvPr>
          <p:cNvSpPr>
            <a:spLocks noGrp="1"/>
          </p:cNvSpPr>
          <p:nvPr>
            <p:ph type="dt" sz="half" idx="10"/>
          </p:nvPr>
        </p:nvSpPr>
        <p:spPr/>
        <p:txBody>
          <a:bodyPr/>
          <a:lstStyle/>
          <a:p>
            <a:pPr>
              <a:defRPr/>
            </a:pPr>
            <a:r>
              <a:rPr lang="en-US"/>
              <a:t>August 2022</a:t>
            </a:r>
            <a:endParaRPr lang="en-US" dirty="0"/>
          </a:p>
        </p:txBody>
      </p:sp>
      <p:sp>
        <p:nvSpPr>
          <p:cNvPr id="3" name="Footer Placeholder 2">
            <a:extLst>
              <a:ext uri="{FF2B5EF4-FFF2-40B4-BE49-F238E27FC236}">
                <a16:creationId xmlns:a16="http://schemas.microsoft.com/office/drawing/2014/main" id="{066C5BD6-E9F9-43A6-6126-C3BE33E9B7D2}"/>
              </a:ext>
            </a:extLst>
          </p:cNvPr>
          <p:cNvSpPr>
            <a:spLocks noGrp="1"/>
          </p:cNvSpPr>
          <p:nvPr>
            <p:ph type="ftr" sz="quarter" idx="11"/>
          </p:nvPr>
        </p:nvSpPr>
        <p:spPr/>
        <p:txBody>
          <a:bodyPr/>
          <a:lstStyle/>
          <a:p>
            <a:pPr>
              <a:defRPr/>
            </a:pPr>
            <a:r>
              <a:rPr lang="en-GB"/>
              <a:t>© CapraTechnology 2022</a:t>
            </a:r>
            <a:endParaRPr lang="en-GB" dirty="0"/>
          </a:p>
        </p:txBody>
      </p:sp>
      <p:sp>
        <p:nvSpPr>
          <p:cNvPr id="4" name="Slide Number Placeholder 3">
            <a:extLst>
              <a:ext uri="{FF2B5EF4-FFF2-40B4-BE49-F238E27FC236}">
                <a16:creationId xmlns:a16="http://schemas.microsoft.com/office/drawing/2014/main" id="{A9F96209-C1E5-CD3D-EA07-B4178ABAB358}"/>
              </a:ext>
            </a:extLst>
          </p:cNvPr>
          <p:cNvSpPr>
            <a:spLocks noGrp="1"/>
          </p:cNvSpPr>
          <p:nvPr>
            <p:ph type="sldNum" sz="quarter" idx="12"/>
          </p:nvPr>
        </p:nvSpPr>
        <p:spPr/>
        <p:txBody>
          <a:bodyPr/>
          <a:lstStyle/>
          <a:p>
            <a:r>
              <a:rPr lang="en-GB"/>
              <a:t>Tolcap Training: </a:t>
            </a:r>
            <a:fld id="{A9257E45-4DDF-425A-B771-39BEC6A5FFE9}" type="slidenum">
              <a:rPr lang="en-GB" smtClean="0"/>
              <a:pPr/>
              <a:t>12</a:t>
            </a:fld>
            <a:endParaRPr lang="en-GB" dirty="0"/>
          </a:p>
        </p:txBody>
      </p:sp>
    </p:spTree>
  </p:cSld>
  <p:clrMapOvr>
    <a:masterClrMapping/>
  </p:clrMapOvr>
  <p:transition>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a:extLst>
              <a:ext uri="{FF2B5EF4-FFF2-40B4-BE49-F238E27FC236}">
                <a16:creationId xmlns:a16="http://schemas.microsoft.com/office/drawing/2014/main" id="{FB22C5E4-B685-4E0D-8D2C-A3E31022068F}"/>
              </a:ext>
            </a:extLst>
          </p:cNvPr>
          <p:cNvSpPr>
            <a:spLocks noChangeArrowheads="1"/>
          </p:cNvSpPr>
          <p:nvPr/>
        </p:nvSpPr>
        <p:spPr bwMode="auto">
          <a:xfrm>
            <a:off x="6149975" y="3048000"/>
            <a:ext cx="454025" cy="12954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71" tIns="47885" rIns="95771" bIns="47885" anchor="ctr"/>
          <a:lstStyle>
            <a:lvl1pPr defTabSz="957263">
              <a:spcBef>
                <a:spcPct val="20000"/>
              </a:spcBef>
              <a:buClr>
                <a:schemeClr val="hlink"/>
              </a:buClr>
              <a:buSzPct val="50000"/>
              <a:buFont typeface="Monotype Sorts" charset="2"/>
              <a:buChar char="n"/>
              <a:defRPr kumimoji="1" sz="2900">
                <a:solidFill>
                  <a:schemeClr val="tx1"/>
                </a:solidFill>
                <a:latin typeface="Arial" panose="020B0604020202020204" pitchFamily="34" charset="0"/>
              </a:defRPr>
            </a:lvl1pPr>
            <a:lvl2pPr marL="479425" indent="-298450" defTabSz="957263">
              <a:spcBef>
                <a:spcPct val="20000"/>
              </a:spcBef>
              <a:buClr>
                <a:schemeClr val="tx2"/>
              </a:buClr>
              <a:buSzPct val="75000"/>
              <a:buFont typeface="Monotype Sorts" charset="2"/>
              <a:buChar char="u"/>
              <a:defRPr kumimoji="1" sz="2700">
                <a:solidFill>
                  <a:schemeClr val="tx1"/>
                </a:solidFill>
                <a:latin typeface="Arial" panose="020B0604020202020204" pitchFamily="34" charset="0"/>
              </a:defRPr>
            </a:lvl2pPr>
            <a:lvl3pPr marL="957263" indent="-239713" defTabSz="957263">
              <a:spcBef>
                <a:spcPct val="20000"/>
              </a:spcBef>
              <a:buClr>
                <a:schemeClr val="hlink"/>
              </a:buClr>
              <a:buSzPct val="65000"/>
              <a:buFont typeface="Monotype Sorts" charset="2"/>
              <a:buChar char="F"/>
              <a:defRPr kumimoji="1" sz="2500">
                <a:solidFill>
                  <a:schemeClr val="tx1"/>
                </a:solidFill>
                <a:latin typeface="Arial" panose="020B0604020202020204" pitchFamily="34" charset="0"/>
              </a:defRPr>
            </a:lvl3pPr>
            <a:lvl4pPr marL="1436688" indent="-238125" defTabSz="957263">
              <a:spcBef>
                <a:spcPct val="20000"/>
              </a:spcBef>
              <a:buClr>
                <a:schemeClr val="tx2"/>
              </a:buClr>
              <a:buSzPct val="100000"/>
              <a:buChar char="•"/>
              <a:defRPr kumimoji="1" sz="2100">
                <a:solidFill>
                  <a:schemeClr val="tx1"/>
                </a:solidFill>
                <a:latin typeface="Arial" panose="020B0604020202020204" pitchFamily="34" charset="0"/>
              </a:defRPr>
            </a:lvl4pPr>
            <a:lvl5pPr marL="1916113" indent="-238125" defTabSz="957263">
              <a:spcBef>
                <a:spcPct val="20000"/>
              </a:spcBef>
              <a:buClr>
                <a:schemeClr val="hlink"/>
              </a:buClr>
              <a:buSzPct val="100000"/>
              <a:buChar char="–"/>
              <a:defRPr kumimoji="1" sz="2100">
                <a:solidFill>
                  <a:schemeClr val="tx1"/>
                </a:solidFill>
                <a:latin typeface="Arial" panose="020B0604020202020204" pitchFamily="34" charset="0"/>
              </a:defRPr>
            </a:lvl5pPr>
            <a:lvl6pPr marL="2373313" indent="-238125" defTabSz="957263" eaLnBrk="0" fontAlgn="base" hangingPunct="0">
              <a:spcBef>
                <a:spcPct val="20000"/>
              </a:spcBef>
              <a:spcAft>
                <a:spcPct val="0"/>
              </a:spcAft>
              <a:buClr>
                <a:schemeClr val="hlink"/>
              </a:buClr>
              <a:buSzPct val="100000"/>
              <a:buChar char="–"/>
              <a:defRPr kumimoji="1" sz="2100">
                <a:solidFill>
                  <a:schemeClr val="tx1"/>
                </a:solidFill>
                <a:latin typeface="Arial" panose="020B0604020202020204" pitchFamily="34" charset="0"/>
              </a:defRPr>
            </a:lvl6pPr>
            <a:lvl7pPr marL="2830513" indent="-238125" defTabSz="957263" eaLnBrk="0" fontAlgn="base" hangingPunct="0">
              <a:spcBef>
                <a:spcPct val="20000"/>
              </a:spcBef>
              <a:spcAft>
                <a:spcPct val="0"/>
              </a:spcAft>
              <a:buClr>
                <a:schemeClr val="hlink"/>
              </a:buClr>
              <a:buSzPct val="100000"/>
              <a:buChar char="–"/>
              <a:defRPr kumimoji="1" sz="2100">
                <a:solidFill>
                  <a:schemeClr val="tx1"/>
                </a:solidFill>
                <a:latin typeface="Arial" panose="020B0604020202020204" pitchFamily="34" charset="0"/>
              </a:defRPr>
            </a:lvl7pPr>
            <a:lvl8pPr marL="3287713" indent="-238125" defTabSz="957263" eaLnBrk="0" fontAlgn="base" hangingPunct="0">
              <a:spcBef>
                <a:spcPct val="20000"/>
              </a:spcBef>
              <a:spcAft>
                <a:spcPct val="0"/>
              </a:spcAft>
              <a:buClr>
                <a:schemeClr val="hlink"/>
              </a:buClr>
              <a:buSzPct val="100000"/>
              <a:buChar char="–"/>
              <a:defRPr kumimoji="1" sz="2100">
                <a:solidFill>
                  <a:schemeClr val="tx1"/>
                </a:solidFill>
                <a:latin typeface="Arial" panose="020B0604020202020204" pitchFamily="34" charset="0"/>
              </a:defRPr>
            </a:lvl8pPr>
            <a:lvl9pPr marL="3744913" indent="-238125" defTabSz="957263" eaLnBrk="0" fontAlgn="base" hangingPunct="0">
              <a:spcBef>
                <a:spcPct val="20000"/>
              </a:spcBef>
              <a:spcAft>
                <a:spcPct val="0"/>
              </a:spcAft>
              <a:buClr>
                <a:schemeClr val="hlink"/>
              </a:buClr>
              <a:buSzPct val="100000"/>
              <a:buChar char="–"/>
              <a:defRPr kumimoji="1" sz="2100">
                <a:solidFill>
                  <a:schemeClr val="tx1"/>
                </a:solidFill>
                <a:latin typeface="Arial" panose="020B0604020202020204" pitchFamily="34" charset="0"/>
              </a:defRPr>
            </a:lvl9pPr>
          </a:lstStyle>
          <a:p>
            <a:pPr algn="ctr">
              <a:spcBef>
                <a:spcPct val="0"/>
              </a:spcBef>
              <a:buClrTx/>
              <a:buSzTx/>
              <a:buFontTx/>
              <a:buNone/>
            </a:pPr>
            <a:endParaRPr lang="en-GB" altLang="en-US" sz="4200">
              <a:solidFill>
                <a:schemeClr val="bg1"/>
              </a:solidFill>
              <a:latin typeface="Times New Roman" panose="02020603050405020304" pitchFamily="18" charset="0"/>
            </a:endParaRPr>
          </a:p>
        </p:txBody>
      </p:sp>
      <p:sp>
        <p:nvSpPr>
          <p:cNvPr id="27651" name="Text Box 4">
            <a:extLst>
              <a:ext uri="{FF2B5EF4-FFF2-40B4-BE49-F238E27FC236}">
                <a16:creationId xmlns:a16="http://schemas.microsoft.com/office/drawing/2014/main" id="{3CDBC864-7B4C-4F8C-B84B-3EEBF5C4DECE}"/>
              </a:ext>
            </a:extLst>
          </p:cNvPr>
          <p:cNvSpPr txBox="1">
            <a:spLocks noChangeArrowheads="1"/>
          </p:cNvSpPr>
          <p:nvPr/>
        </p:nvSpPr>
        <p:spPr bwMode="auto">
          <a:xfrm>
            <a:off x="7264400" y="2667000"/>
            <a:ext cx="1979613" cy="46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71" tIns="47885" rIns="95771" bIns="47885">
            <a:spAutoFit/>
          </a:bodyPr>
          <a:lstStyle>
            <a:lvl1pPr defTabSz="957263">
              <a:spcBef>
                <a:spcPct val="20000"/>
              </a:spcBef>
              <a:buClr>
                <a:schemeClr val="hlink"/>
              </a:buClr>
              <a:buSzPct val="50000"/>
              <a:buFont typeface="Monotype Sorts" charset="2"/>
              <a:buChar char="n"/>
              <a:defRPr kumimoji="1" sz="2900">
                <a:solidFill>
                  <a:schemeClr val="tx1"/>
                </a:solidFill>
                <a:latin typeface="Arial" panose="020B0604020202020204" pitchFamily="34" charset="0"/>
              </a:defRPr>
            </a:lvl1pPr>
            <a:lvl2pPr marL="479425" indent="-298450" defTabSz="957263">
              <a:spcBef>
                <a:spcPct val="20000"/>
              </a:spcBef>
              <a:buClr>
                <a:schemeClr val="tx2"/>
              </a:buClr>
              <a:buSzPct val="75000"/>
              <a:buFont typeface="Monotype Sorts" charset="2"/>
              <a:buChar char="u"/>
              <a:defRPr kumimoji="1" sz="2700">
                <a:solidFill>
                  <a:schemeClr val="tx1"/>
                </a:solidFill>
                <a:latin typeface="Arial" panose="020B0604020202020204" pitchFamily="34" charset="0"/>
              </a:defRPr>
            </a:lvl2pPr>
            <a:lvl3pPr marL="957263" indent="-239713" defTabSz="957263">
              <a:spcBef>
                <a:spcPct val="20000"/>
              </a:spcBef>
              <a:buClr>
                <a:schemeClr val="hlink"/>
              </a:buClr>
              <a:buSzPct val="65000"/>
              <a:buFont typeface="Monotype Sorts" charset="2"/>
              <a:buChar char="F"/>
              <a:defRPr kumimoji="1" sz="2500">
                <a:solidFill>
                  <a:schemeClr val="tx1"/>
                </a:solidFill>
                <a:latin typeface="Arial" panose="020B0604020202020204" pitchFamily="34" charset="0"/>
              </a:defRPr>
            </a:lvl3pPr>
            <a:lvl4pPr marL="1436688" indent="-238125" defTabSz="957263">
              <a:spcBef>
                <a:spcPct val="20000"/>
              </a:spcBef>
              <a:buClr>
                <a:schemeClr val="tx2"/>
              </a:buClr>
              <a:buSzPct val="100000"/>
              <a:buChar char="•"/>
              <a:defRPr kumimoji="1" sz="2100">
                <a:solidFill>
                  <a:schemeClr val="tx1"/>
                </a:solidFill>
                <a:latin typeface="Arial" panose="020B0604020202020204" pitchFamily="34" charset="0"/>
              </a:defRPr>
            </a:lvl4pPr>
            <a:lvl5pPr marL="1916113" indent="-238125" defTabSz="957263">
              <a:spcBef>
                <a:spcPct val="20000"/>
              </a:spcBef>
              <a:buClr>
                <a:schemeClr val="hlink"/>
              </a:buClr>
              <a:buSzPct val="100000"/>
              <a:buChar char="–"/>
              <a:defRPr kumimoji="1" sz="2100">
                <a:solidFill>
                  <a:schemeClr val="tx1"/>
                </a:solidFill>
                <a:latin typeface="Arial" panose="020B0604020202020204" pitchFamily="34" charset="0"/>
              </a:defRPr>
            </a:lvl5pPr>
            <a:lvl6pPr marL="2373313" indent="-238125" defTabSz="957263" eaLnBrk="0" fontAlgn="base" hangingPunct="0">
              <a:spcBef>
                <a:spcPct val="20000"/>
              </a:spcBef>
              <a:spcAft>
                <a:spcPct val="0"/>
              </a:spcAft>
              <a:buClr>
                <a:schemeClr val="hlink"/>
              </a:buClr>
              <a:buSzPct val="100000"/>
              <a:buChar char="–"/>
              <a:defRPr kumimoji="1" sz="2100">
                <a:solidFill>
                  <a:schemeClr val="tx1"/>
                </a:solidFill>
                <a:latin typeface="Arial" panose="020B0604020202020204" pitchFamily="34" charset="0"/>
              </a:defRPr>
            </a:lvl6pPr>
            <a:lvl7pPr marL="2830513" indent="-238125" defTabSz="957263" eaLnBrk="0" fontAlgn="base" hangingPunct="0">
              <a:spcBef>
                <a:spcPct val="20000"/>
              </a:spcBef>
              <a:spcAft>
                <a:spcPct val="0"/>
              </a:spcAft>
              <a:buClr>
                <a:schemeClr val="hlink"/>
              </a:buClr>
              <a:buSzPct val="100000"/>
              <a:buChar char="–"/>
              <a:defRPr kumimoji="1" sz="2100">
                <a:solidFill>
                  <a:schemeClr val="tx1"/>
                </a:solidFill>
                <a:latin typeface="Arial" panose="020B0604020202020204" pitchFamily="34" charset="0"/>
              </a:defRPr>
            </a:lvl7pPr>
            <a:lvl8pPr marL="3287713" indent="-238125" defTabSz="957263" eaLnBrk="0" fontAlgn="base" hangingPunct="0">
              <a:spcBef>
                <a:spcPct val="20000"/>
              </a:spcBef>
              <a:spcAft>
                <a:spcPct val="0"/>
              </a:spcAft>
              <a:buClr>
                <a:schemeClr val="hlink"/>
              </a:buClr>
              <a:buSzPct val="100000"/>
              <a:buChar char="–"/>
              <a:defRPr kumimoji="1" sz="2100">
                <a:solidFill>
                  <a:schemeClr val="tx1"/>
                </a:solidFill>
                <a:latin typeface="Arial" panose="020B0604020202020204" pitchFamily="34" charset="0"/>
              </a:defRPr>
            </a:lvl8pPr>
            <a:lvl9pPr marL="3744913" indent="-238125" defTabSz="957263" eaLnBrk="0" fontAlgn="base" hangingPunct="0">
              <a:spcBef>
                <a:spcPct val="20000"/>
              </a:spcBef>
              <a:spcAft>
                <a:spcPct val="0"/>
              </a:spcAft>
              <a:buClr>
                <a:schemeClr val="hlink"/>
              </a:buClr>
              <a:buSzPct val="100000"/>
              <a:buChar char="–"/>
              <a:defRPr kumimoji="1" sz="2100">
                <a:solidFill>
                  <a:schemeClr val="tx1"/>
                </a:solidFill>
                <a:latin typeface="Arial" panose="020B0604020202020204" pitchFamily="34" charset="0"/>
              </a:defRPr>
            </a:lvl9pPr>
          </a:lstStyle>
          <a:p>
            <a:pPr>
              <a:spcBef>
                <a:spcPct val="0"/>
              </a:spcBef>
              <a:buClrTx/>
              <a:buSzTx/>
              <a:buFontTx/>
              <a:buNone/>
            </a:pPr>
            <a:r>
              <a:rPr lang="en-GB" altLang="en-US" sz="1900" dirty="0">
                <a:solidFill>
                  <a:schemeClr val="bg2"/>
                </a:solidFill>
              </a:rPr>
              <a:t> </a:t>
            </a:r>
            <a:r>
              <a:rPr lang="en-GB" altLang="en-US" sz="2400" dirty="0" err="1">
                <a:solidFill>
                  <a:schemeClr val="accent1"/>
                </a:solidFill>
              </a:rPr>
              <a:t>Cpk</a:t>
            </a:r>
            <a:r>
              <a:rPr lang="en-GB" altLang="en-US" sz="2400" dirty="0">
                <a:solidFill>
                  <a:schemeClr val="accent1"/>
                </a:solidFill>
              </a:rPr>
              <a:t> = 4</a:t>
            </a:r>
          </a:p>
        </p:txBody>
      </p:sp>
      <p:sp>
        <p:nvSpPr>
          <p:cNvPr id="27652" name="Text Box 6">
            <a:extLst>
              <a:ext uri="{FF2B5EF4-FFF2-40B4-BE49-F238E27FC236}">
                <a16:creationId xmlns:a16="http://schemas.microsoft.com/office/drawing/2014/main" id="{8CEB7338-C971-4F59-BABA-17D478D75053}"/>
              </a:ext>
            </a:extLst>
          </p:cNvPr>
          <p:cNvSpPr txBox="1">
            <a:spLocks noChangeArrowheads="1"/>
          </p:cNvSpPr>
          <p:nvPr/>
        </p:nvSpPr>
        <p:spPr bwMode="auto">
          <a:xfrm>
            <a:off x="7181850" y="3505200"/>
            <a:ext cx="2312988" cy="46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71" tIns="47885" rIns="95771" bIns="47885">
            <a:spAutoFit/>
          </a:bodyPr>
          <a:lstStyle>
            <a:lvl1pPr defTabSz="957263">
              <a:spcBef>
                <a:spcPct val="20000"/>
              </a:spcBef>
              <a:buClr>
                <a:schemeClr val="hlink"/>
              </a:buClr>
              <a:buSzPct val="50000"/>
              <a:buFont typeface="Monotype Sorts" charset="2"/>
              <a:buChar char="n"/>
              <a:defRPr kumimoji="1" sz="2900">
                <a:solidFill>
                  <a:schemeClr val="tx1"/>
                </a:solidFill>
                <a:latin typeface="Arial" panose="020B0604020202020204" pitchFamily="34" charset="0"/>
              </a:defRPr>
            </a:lvl1pPr>
            <a:lvl2pPr marL="479425" indent="-298450" defTabSz="957263">
              <a:spcBef>
                <a:spcPct val="20000"/>
              </a:spcBef>
              <a:buClr>
                <a:schemeClr val="tx2"/>
              </a:buClr>
              <a:buSzPct val="75000"/>
              <a:buFont typeface="Monotype Sorts" charset="2"/>
              <a:buChar char="u"/>
              <a:defRPr kumimoji="1" sz="2700">
                <a:solidFill>
                  <a:schemeClr val="tx1"/>
                </a:solidFill>
                <a:latin typeface="Arial" panose="020B0604020202020204" pitchFamily="34" charset="0"/>
              </a:defRPr>
            </a:lvl2pPr>
            <a:lvl3pPr marL="957263" indent="-239713" defTabSz="957263">
              <a:spcBef>
                <a:spcPct val="20000"/>
              </a:spcBef>
              <a:buClr>
                <a:schemeClr val="hlink"/>
              </a:buClr>
              <a:buSzPct val="65000"/>
              <a:buFont typeface="Monotype Sorts" charset="2"/>
              <a:buChar char="F"/>
              <a:defRPr kumimoji="1" sz="2500">
                <a:solidFill>
                  <a:schemeClr val="tx1"/>
                </a:solidFill>
                <a:latin typeface="Arial" panose="020B0604020202020204" pitchFamily="34" charset="0"/>
              </a:defRPr>
            </a:lvl3pPr>
            <a:lvl4pPr marL="1436688" indent="-238125" defTabSz="957263">
              <a:spcBef>
                <a:spcPct val="20000"/>
              </a:spcBef>
              <a:buClr>
                <a:schemeClr val="tx2"/>
              </a:buClr>
              <a:buSzPct val="100000"/>
              <a:buChar char="•"/>
              <a:defRPr kumimoji="1" sz="2100">
                <a:solidFill>
                  <a:schemeClr val="tx1"/>
                </a:solidFill>
                <a:latin typeface="Arial" panose="020B0604020202020204" pitchFamily="34" charset="0"/>
              </a:defRPr>
            </a:lvl4pPr>
            <a:lvl5pPr marL="1916113" indent="-238125" defTabSz="957263">
              <a:spcBef>
                <a:spcPct val="20000"/>
              </a:spcBef>
              <a:buClr>
                <a:schemeClr val="hlink"/>
              </a:buClr>
              <a:buSzPct val="100000"/>
              <a:buChar char="–"/>
              <a:defRPr kumimoji="1" sz="2100">
                <a:solidFill>
                  <a:schemeClr val="tx1"/>
                </a:solidFill>
                <a:latin typeface="Arial" panose="020B0604020202020204" pitchFamily="34" charset="0"/>
              </a:defRPr>
            </a:lvl5pPr>
            <a:lvl6pPr marL="2373313" indent="-238125" defTabSz="957263" eaLnBrk="0" fontAlgn="base" hangingPunct="0">
              <a:spcBef>
                <a:spcPct val="20000"/>
              </a:spcBef>
              <a:spcAft>
                <a:spcPct val="0"/>
              </a:spcAft>
              <a:buClr>
                <a:schemeClr val="hlink"/>
              </a:buClr>
              <a:buSzPct val="100000"/>
              <a:buChar char="–"/>
              <a:defRPr kumimoji="1" sz="2100">
                <a:solidFill>
                  <a:schemeClr val="tx1"/>
                </a:solidFill>
                <a:latin typeface="Arial" panose="020B0604020202020204" pitchFamily="34" charset="0"/>
              </a:defRPr>
            </a:lvl6pPr>
            <a:lvl7pPr marL="2830513" indent="-238125" defTabSz="957263" eaLnBrk="0" fontAlgn="base" hangingPunct="0">
              <a:spcBef>
                <a:spcPct val="20000"/>
              </a:spcBef>
              <a:spcAft>
                <a:spcPct val="0"/>
              </a:spcAft>
              <a:buClr>
                <a:schemeClr val="hlink"/>
              </a:buClr>
              <a:buSzPct val="100000"/>
              <a:buChar char="–"/>
              <a:defRPr kumimoji="1" sz="2100">
                <a:solidFill>
                  <a:schemeClr val="tx1"/>
                </a:solidFill>
                <a:latin typeface="Arial" panose="020B0604020202020204" pitchFamily="34" charset="0"/>
              </a:defRPr>
            </a:lvl7pPr>
            <a:lvl8pPr marL="3287713" indent="-238125" defTabSz="957263" eaLnBrk="0" fontAlgn="base" hangingPunct="0">
              <a:spcBef>
                <a:spcPct val="20000"/>
              </a:spcBef>
              <a:spcAft>
                <a:spcPct val="0"/>
              </a:spcAft>
              <a:buClr>
                <a:schemeClr val="hlink"/>
              </a:buClr>
              <a:buSzPct val="100000"/>
              <a:buChar char="–"/>
              <a:defRPr kumimoji="1" sz="2100">
                <a:solidFill>
                  <a:schemeClr val="tx1"/>
                </a:solidFill>
                <a:latin typeface="Arial" panose="020B0604020202020204" pitchFamily="34" charset="0"/>
              </a:defRPr>
            </a:lvl8pPr>
            <a:lvl9pPr marL="3744913" indent="-238125" defTabSz="957263" eaLnBrk="0" fontAlgn="base" hangingPunct="0">
              <a:spcBef>
                <a:spcPct val="20000"/>
              </a:spcBef>
              <a:spcAft>
                <a:spcPct val="0"/>
              </a:spcAft>
              <a:buClr>
                <a:schemeClr val="hlink"/>
              </a:buClr>
              <a:buSzPct val="100000"/>
              <a:buChar char="–"/>
              <a:defRPr kumimoji="1" sz="2100">
                <a:solidFill>
                  <a:schemeClr val="tx1"/>
                </a:solidFill>
                <a:latin typeface="Arial" panose="020B0604020202020204" pitchFamily="34" charset="0"/>
              </a:defRPr>
            </a:lvl9pPr>
          </a:lstStyle>
          <a:p>
            <a:pPr>
              <a:spcBef>
                <a:spcPct val="50000"/>
              </a:spcBef>
              <a:buClrTx/>
              <a:buSzTx/>
              <a:buFontTx/>
              <a:buNone/>
            </a:pPr>
            <a:r>
              <a:rPr lang="en-GB" altLang="en-US" sz="1900" dirty="0">
                <a:solidFill>
                  <a:schemeClr val="bg2"/>
                </a:solidFill>
              </a:rPr>
              <a:t>  </a:t>
            </a:r>
            <a:r>
              <a:rPr lang="en-GB" altLang="en-US" sz="2400" dirty="0" err="1">
                <a:solidFill>
                  <a:schemeClr val="accent1"/>
                </a:solidFill>
              </a:rPr>
              <a:t>Cpk</a:t>
            </a:r>
            <a:r>
              <a:rPr lang="en-GB" altLang="en-US" sz="2400" dirty="0">
                <a:solidFill>
                  <a:schemeClr val="accent1"/>
                </a:solidFill>
              </a:rPr>
              <a:t> = 1.33</a:t>
            </a:r>
          </a:p>
        </p:txBody>
      </p:sp>
      <p:sp>
        <p:nvSpPr>
          <p:cNvPr id="27655" name="Rectangle 12">
            <a:extLst>
              <a:ext uri="{FF2B5EF4-FFF2-40B4-BE49-F238E27FC236}">
                <a16:creationId xmlns:a16="http://schemas.microsoft.com/office/drawing/2014/main" id="{16EFBED3-3820-48FD-B8CA-A0A9F15FED3D}"/>
              </a:ext>
            </a:extLst>
          </p:cNvPr>
          <p:cNvSpPr>
            <a:spLocks noChangeArrowheads="1"/>
          </p:cNvSpPr>
          <p:nvPr/>
        </p:nvSpPr>
        <p:spPr bwMode="auto">
          <a:xfrm>
            <a:off x="0" y="62865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spAutoFit/>
          </a:bodyPr>
          <a:lstStyle>
            <a:lvl1pPr>
              <a:defRPr kumimoji="1" sz="800">
                <a:solidFill>
                  <a:schemeClr val="bg2"/>
                </a:solidFill>
                <a:latin typeface="Arial" panose="020B0604020202020204" pitchFamily="34" charset="0"/>
              </a:defRPr>
            </a:lvl1pPr>
            <a:lvl2pPr marL="742950" indent="-285750">
              <a:defRPr kumimoji="1" sz="800">
                <a:solidFill>
                  <a:schemeClr val="bg2"/>
                </a:solidFill>
                <a:latin typeface="Arial" panose="020B0604020202020204" pitchFamily="34" charset="0"/>
              </a:defRPr>
            </a:lvl2pPr>
            <a:lvl3pPr marL="1143000" indent="-228600">
              <a:defRPr kumimoji="1" sz="800">
                <a:solidFill>
                  <a:schemeClr val="bg2"/>
                </a:solidFill>
                <a:latin typeface="Arial" panose="020B0604020202020204" pitchFamily="34" charset="0"/>
              </a:defRPr>
            </a:lvl3pPr>
            <a:lvl4pPr marL="1600200" indent="-228600">
              <a:defRPr kumimoji="1" sz="800">
                <a:solidFill>
                  <a:schemeClr val="bg2"/>
                </a:solidFill>
                <a:latin typeface="Arial" panose="020B0604020202020204" pitchFamily="34" charset="0"/>
              </a:defRPr>
            </a:lvl4pPr>
            <a:lvl5pPr marL="2057400" indent="-228600">
              <a:defRPr kumimoji="1" sz="800">
                <a:solidFill>
                  <a:schemeClr val="bg2"/>
                </a:solidFill>
                <a:latin typeface="Arial" panose="020B0604020202020204" pitchFamily="34" charset="0"/>
              </a:defRPr>
            </a:lvl5pPr>
            <a:lvl6pPr marL="2514600" indent="-228600" eaLnBrk="0" fontAlgn="base" hangingPunct="0">
              <a:spcBef>
                <a:spcPct val="0"/>
              </a:spcBef>
              <a:spcAft>
                <a:spcPct val="0"/>
              </a:spcAft>
              <a:defRPr kumimoji="1" sz="800">
                <a:solidFill>
                  <a:schemeClr val="bg2"/>
                </a:solidFill>
                <a:latin typeface="Arial" panose="020B0604020202020204" pitchFamily="34" charset="0"/>
              </a:defRPr>
            </a:lvl6pPr>
            <a:lvl7pPr marL="2971800" indent="-228600" eaLnBrk="0" fontAlgn="base" hangingPunct="0">
              <a:spcBef>
                <a:spcPct val="0"/>
              </a:spcBef>
              <a:spcAft>
                <a:spcPct val="0"/>
              </a:spcAft>
              <a:defRPr kumimoji="1" sz="800">
                <a:solidFill>
                  <a:schemeClr val="bg2"/>
                </a:solidFill>
                <a:latin typeface="Arial" panose="020B0604020202020204" pitchFamily="34" charset="0"/>
              </a:defRPr>
            </a:lvl7pPr>
            <a:lvl8pPr marL="3429000" indent="-228600" eaLnBrk="0" fontAlgn="base" hangingPunct="0">
              <a:spcBef>
                <a:spcPct val="0"/>
              </a:spcBef>
              <a:spcAft>
                <a:spcPct val="0"/>
              </a:spcAft>
              <a:defRPr kumimoji="1" sz="800">
                <a:solidFill>
                  <a:schemeClr val="bg2"/>
                </a:solidFill>
                <a:latin typeface="Arial" panose="020B0604020202020204" pitchFamily="34" charset="0"/>
              </a:defRPr>
            </a:lvl8pPr>
            <a:lvl9pPr marL="3886200" indent="-228600" eaLnBrk="0" fontAlgn="base" hangingPunct="0">
              <a:spcBef>
                <a:spcPct val="0"/>
              </a:spcBef>
              <a:spcAft>
                <a:spcPct val="0"/>
              </a:spcAft>
              <a:defRPr kumimoji="1" sz="800">
                <a:solidFill>
                  <a:schemeClr val="bg2"/>
                </a:solidFill>
                <a:latin typeface="Arial" panose="020B0604020202020204" pitchFamily="34" charset="0"/>
              </a:defRPr>
            </a:lvl9pPr>
          </a:lstStyle>
          <a:p>
            <a:endParaRPr lang="en-GB" altLang="en-US"/>
          </a:p>
        </p:txBody>
      </p:sp>
      <p:graphicFrame>
        <p:nvGraphicFramePr>
          <p:cNvPr id="27656" name="Object 11">
            <a:extLst>
              <a:ext uri="{FF2B5EF4-FFF2-40B4-BE49-F238E27FC236}">
                <a16:creationId xmlns:a16="http://schemas.microsoft.com/office/drawing/2014/main" id="{869149F3-C86B-4B2F-85D9-0BE107ECFD10}"/>
              </a:ext>
            </a:extLst>
          </p:cNvPr>
          <p:cNvGraphicFramePr>
            <a:graphicFrameLocks noChangeAspect="1"/>
          </p:cNvGraphicFramePr>
          <p:nvPr>
            <p:extLst>
              <p:ext uri="{D42A27DB-BD31-4B8C-83A1-F6EECF244321}">
                <p14:modId xmlns:p14="http://schemas.microsoft.com/office/powerpoint/2010/main" val="449768169"/>
              </p:ext>
            </p:extLst>
          </p:nvPr>
        </p:nvGraphicFramePr>
        <p:xfrm>
          <a:off x="803275" y="1439863"/>
          <a:ext cx="5884629" cy="4916487"/>
        </p:xfrm>
        <a:graphic>
          <a:graphicData uri="http://schemas.openxmlformats.org/presentationml/2006/ole">
            <mc:AlternateContent xmlns:mc="http://schemas.openxmlformats.org/markup-compatibility/2006">
              <mc:Choice xmlns:v="urn:schemas-microsoft-com:vml" Requires="v">
                <p:oleObj name="Chart Page" r:id="rId3" imgW="6377940" imgH="7684135" progId="HarvardChartXL.Chart">
                  <p:embed/>
                </p:oleObj>
              </mc:Choice>
              <mc:Fallback>
                <p:oleObj name="Chart Page" r:id="rId3" imgW="6377940" imgH="7684135" progId="HarvardChartXL.Chart">
                  <p:embed/>
                  <p:pic>
                    <p:nvPicPr>
                      <p:cNvPr id="27656" name="Object 11">
                        <a:extLst>
                          <a:ext uri="{FF2B5EF4-FFF2-40B4-BE49-F238E27FC236}">
                            <a16:creationId xmlns:a16="http://schemas.microsoft.com/office/drawing/2014/main" id="{869149F3-C86B-4B2F-85D9-0BE107ECFD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275" y="1439863"/>
                        <a:ext cx="5884629" cy="4916487"/>
                      </a:xfrm>
                      <a:prstGeom prst="rect">
                        <a:avLst/>
                      </a:prstGeom>
                      <a:noFill/>
                      <a:ln>
                        <a:noFill/>
                      </a:ln>
                    </p:spPr>
                  </p:pic>
                </p:oleObj>
              </mc:Fallback>
            </mc:AlternateContent>
          </a:graphicData>
        </a:graphic>
      </p:graphicFrame>
      <p:sp>
        <p:nvSpPr>
          <p:cNvPr id="27657" name="Line 8">
            <a:extLst>
              <a:ext uri="{FF2B5EF4-FFF2-40B4-BE49-F238E27FC236}">
                <a16:creationId xmlns:a16="http://schemas.microsoft.com/office/drawing/2014/main" id="{62789E88-A463-4112-B5E8-B5C3BE7973B6}"/>
              </a:ext>
            </a:extLst>
          </p:cNvPr>
          <p:cNvSpPr>
            <a:spLocks noChangeShapeType="1"/>
          </p:cNvSpPr>
          <p:nvPr/>
        </p:nvSpPr>
        <p:spPr bwMode="auto">
          <a:xfrm flipH="1" flipV="1">
            <a:off x="6440778" y="2736126"/>
            <a:ext cx="863600" cy="127000"/>
          </a:xfrm>
          <a:prstGeom prst="line">
            <a:avLst/>
          </a:prstGeom>
          <a:noFill/>
          <a:ln w="25400">
            <a:solidFill>
              <a:srgbClr val="33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 name="Content Placeholder 6">
            <a:extLst>
              <a:ext uri="{FF2B5EF4-FFF2-40B4-BE49-F238E27FC236}">
                <a16:creationId xmlns:a16="http://schemas.microsoft.com/office/drawing/2014/main" id="{06EED77C-6E7B-F4A3-26BB-8D3A873FBFE1}"/>
              </a:ext>
            </a:extLst>
          </p:cNvPr>
          <p:cNvSpPr>
            <a:spLocks noGrp="1"/>
          </p:cNvSpPr>
          <p:nvPr>
            <p:ph idx="1"/>
          </p:nvPr>
        </p:nvSpPr>
        <p:spPr>
          <a:xfrm>
            <a:off x="330200" y="1397725"/>
            <a:ext cx="9382512" cy="4821961"/>
          </a:xfrm>
        </p:spPr>
        <p:txBody>
          <a:bodyPr/>
          <a:lstStyle/>
          <a:p>
            <a:pPr marL="0" indent="0">
              <a:buNone/>
            </a:pPr>
            <a:r>
              <a:rPr lang="en-GB" dirty="0"/>
              <a:t> </a:t>
            </a:r>
          </a:p>
        </p:txBody>
      </p:sp>
      <p:sp>
        <p:nvSpPr>
          <p:cNvPr id="6" name="Title 5">
            <a:extLst>
              <a:ext uri="{FF2B5EF4-FFF2-40B4-BE49-F238E27FC236}">
                <a16:creationId xmlns:a16="http://schemas.microsoft.com/office/drawing/2014/main" id="{1E00FFD1-0F12-5548-38AE-2312471F1EED}"/>
              </a:ext>
            </a:extLst>
          </p:cNvPr>
          <p:cNvSpPr>
            <a:spLocks noGrp="1"/>
          </p:cNvSpPr>
          <p:nvPr>
            <p:ph type="title"/>
          </p:nvPr>
        </p:nvSpPr>
        <p:spPr/>
        <p:txBody>
          <a:bodyPr/>
          <a:lstStyle/>
          <a:p>
            <a:r>
              <a:rPr lang="en-GB" sz="4400" dirty="0"/>
              <a:t>Process Capability Maps</a:t>
            </a:r>
            <a:endParaRPr lang="en-GB" dirty="0"/>
          </a:p>
        </p:txBody>
      </p:sp>
      <p:sp>
        <p:nvSpPr>
          <p:cNvPr id="2" name="Date Placeholder 1">
            <a:extLst>
              <a:ext uri="{FF2B5EF4-FFF2-40B4-BE49-F238E27FC236}">
                <a16:creationId xmlns:a16="http://schemas.microsoft.com/office/drawing/2014/main" id="{F4B418E4-2D72-81AD-60BF-866670EF2E6C}"/>
              </a:ext>
            </a:extLst>
          </p:cNvPr>
          <p:cNvSpPr>
            <a:spLocks noGrp="1"/>
          </p:cNvSpPr>
          <p:nvPr>
            <p:ph type="dt" sz="half" idx="10"/>
          </p:nvPr>
        </p:nvSpPr>
        <p:spPr/>
        <p:txBody>
          <a:bodyPr/>
          <a:lstStyle/>
          <a:p>
            <a:pPr>
              <a:defRPr/>
            </a:pPr>
            <a:r>
              <a:rPr lang="en-US"/>
              <a:t>August 2022</a:t>
            </a:r>
            <a:endParaRPr lang="en-US" dirty="0"/>
          </a:p>
        </p:txBody>
      </p:sp>
      <p:sp>
        <p:nvSpPr>
          <p:cNvPr id="3" name="Footer Placeholder 2">
            <a:extLst>
              <a:ext uri="{FF2B5EF4-FFF2-40B4-BE49-F238E27FC236}">
                <a16:creationId xmlns:a16="http://schemas.microsoft.com/office/drawing/2014/main" id="{4A6EDFC4-1A72-D69A-BCBD-0DB26BC7C9E5}"/>
              </a:ext>
            </a:extLst>
          </p:cNvPr>
          <p:cNvSpPr>
            <a:spLocks noGrp="1"/>
          </p:cNvSpPr>
          <p:nvPr>
            <p:ph type="ftr" sz="quarter" idx="11"/>
          </p:nvPr>
        </p:nvSpPr>
        <p:spPr/>
        <p:txBody>
          <a:bodyPr/>
          <a:lstStyle/>
          <a:p>
            <a:pPr>
              <a:defRPr/>
            </a:pPr>
            <a:r>
              <a:rPr lang="en-GB"/>
              <a:t>© CapraTechnology 2022</a:t>
            </a:r>
            <a:endParaRPr lang="en-GB" dirty="0"/>
          </a:p>
        </p:txBody>
      </p:sp>
      <p:sp>
        <p:nvSpPr>
          <p:cNvPr id="4" name="Slide Number Placeholder 3">
            <a:extLst>
              <a:ext uri="{FF2B5EF4-FFF2-40B4-BE49-F238E27FC236}">
                <a16:creationId xmlns:a16="http://schemas.microsoft.com/office/drawing/2014/main" id="{D628207B-6E80-EA73-54B4-EB6D76F5F2BE}"/>
              </a:ext>
            </a:extLst>
          </p:cNvPr>
          <p:cNvSpPr>
            <a:spLocks noGrp="1"/>
          </p:cNvSpPr>
          <p:nvPr>
            <p:ph type="sldNum" sz="quarter" idx="12"/>
          </p:nvPr>
        </p:nvSpPr>
        <p:spPr/>
        <p:txBody>
          <a:bodyPr/>
          <a:lstStyle/>
          <a:p>
            <a:r>
              <a:rPr lang="en-GB"/>
              <a:t>Tolcap Training: </a:t>
            </a:r>
            <a:fld id="{A9257E45-4DDF-425A-B771-39BEC6A5FFE9}" type="slidenum">
              <a:rPr lang="en-GB" smtClean="0"/>
              <a:pPr/>
              <a:t>13</a:t>
            </a:fld>
            <a:endParaRPr lang="en-GB" dirty="0"/>
          </a:p>
        </p:txBody>
      </p:sp>
      <p:sp>
        <p:nvSpPr>
          <p:cNvPr id="8" name="Line 8">
            <a:extLst>
              <a:ext uri="{FF2B5EF4-FFF2-40B4-BE49-F238E27FC236}">
                <a16:creationId xmlns:a16="http://schemas.microsoft.com/office/drawing/2014/main" id="{65D885A2-971D-449F-453A-F71C0EDF1A02}"/>
              </a:ext>
            </a:extLst>
          </p:cNvPr>
          <p:cNvSpPr>
            <a:spLocks noChangeShapeType="1"/>
          </p:cNvSpPr>
          <p:nvPr/>
        </p:nvSpPr>
        <p:spPr bwMode="auto">
          <a:xfrm flipH="1" flipV="1">
            <a:off x="6466004" y="3610769"/>
            <a:ext cx="863600" cy="127000"/>
          </a:xfrm>
          <a:prstGeom prst="line">
            <a:avLst/>
          </a:prstGeom>
          <a:noFill/>
          <a:ln w="25400">
            <a:solidFill>
              <a:srgbClr val="33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5">
            <a:extLst>
              <a:ext uri="{FF2B5EF4-FFF2-40B4-BE49-F238E27FC236}">
                <a16:creationId xmlns:a16="http://schemas.microsoft.com/office/drawing/2014/main" id="{DB44015A-1171-4BED-B593-FCC81E81C798}"/>
              </a:ext>
            </a:extLst>
          </p:cNvPr>
          <p:cNvSpPr>
            <a:spLocks noChangeArrowheads="1"/>
          </p:cNvSpPr>
          <p:nvPr/>
        </p:nvSpPr>
        <p:spPr bwMode="auto">
          <a:xfrm>
            <a:off x="0" y="62865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spAutoFit/>
          </a:bodyPr>
          <a:lstStyle>
            <a:lvl1pPr>
              <a:defRPr kumimoji="1" sz="800">
                <a:solidFill>
                  <a:schemeClr val="bg2"/>
                </a:solidFill>
                <a:latin typeface="Arial" panose="020B0604020202020204" pitchFamily="34" charset="0"/>
              </a:defRPr>
            </a:lvl1pPr>
            <a:lvl2pPr marL="742950" indent="-285750">
              <a:defRPr kumimoji="1" sz="800">
                <a:solidFill>
                  <a:schemeClr val="bg2"/>
                </a:solidFill>
                <a:latin typeface="Arial" panose="020B0604020202020204" pitchFamily="34" charset="0"/>
              </a:defRPr>
            </a:lvl2pPr>
            <a:lvl3pPr marL="1143000" indent="-228600">
              <a:defRPr kumimoji="1" sz="800">
                <a:solidFill>
                  <a:schemeClr val="bg2"/>
                </a:solidFill>
                <a:latin typeface="Arial" panose="020B0604020202020204" pitchFamily="34" charset="0"/>
              </a:defRPr>
            </a:lvl3pPr>
            <a:lvl4pPr marL="1600200" indent="-228600">
              <a:defRPr kumimoji="1" sz="800">
                <a:solidFill>
                  <a:schemeClr val="bg2"/>
                </a:solidFill>
                <a:latin typeface="Arial" panose="020B0604020202020204" pitchFamily="34" charset="0"/>
              </a:defRPr>
            </a:lvl4pPr>
            <a:lvl5pPr marL="2057400" indent="-228600">
              <a:defRPr kumimoji="1" sz="800">
                <a:solidFill>
                  <a:schemeClr val="bg2"/>
                </a:solidFill>
                <a:latin typeface="Arial" panose="020B0604020202020204" pitchFamily="34" charset="0"/>
              </a:defRPr>
            </a:lvl5pPr>
            <a:lvl6pPr marL="2514600" indent="-228600" eaLnBrk="0" fontAlgn="base" hangingPunct="0">
              <a:spcBef>
                <a:spcPct val="0"/>
              </a:spcBef>
              <a:spcAft>
                <a:spcPct val="0"/>
              </a:spcAft>
              <a:defRPr kumimoji="1" sz="800">
                <a:solidFill>
                  <a:schemeClr val="bg2"/>
                </a:solidFill>
                <a:latin typeface="Arial" panose="020B0604020202020204" pitchFamily="34" charset="0"/>
              </a:defRPr>
            </a:lvl6pPr>
            <a:lvl7pPr marL="2971800" indent="-228600" eaLnBrk="0" fontAlgn="base" hangingPunct="0">
              <a:spcBef>
                <a:spcPct val="0"/>
              </a:spcBef>
              <a:spcAft>
                <a:spcPct val="0"/>
              </a:spcAft>
              <a:defRPr kumimoji="1" sz="800">
                <a:solidFill>
                  <a:schemeClr val="bg2"/>
                </a:solidFill>
                <a:latin typeface="Arial" panose="020B0604020202020204" pitchFamily="34" charset="0"/>
              </a:defRPr>
            </a:lvl7pPr>
            <a:lvl8pPr marL="3429000" indent="-228600" eaLnBrk="0" fontAlgn="base" hangingPunct="0">
              <a:spcBef>
                <a:spcPct val="0"/>
              </a:spcBef>
              <a:spcAft>
                <a:spcPct val="0"/>
              </a:spcAft>
              <a:defRPr kumimoji="1" sz="800">
                <a:solidFill>
                  <a:schemeClr val="bg2"/>
                </a:solidFill>
                <a:latin typeface="Arial" panose="020B0604020202020204" pitchFamily="34" charset="0"/>
              </a:defRPr>
            </a:lvl8pPr>
            <a:lvl9pPr marL="3886200" indent="-228600" eaLnBrk="0" fontAlgn="base" hangingPunct="0">
              <a:spcBef>
                <a:spcPct val="0"/>
              </a:spcBef>
              <a:spcAft>
                <a:spcPct val="0"/>
              </a:spcAft>
              <a:defRPr kumimoji="1" sz="800">
                <a:solidFill>
                  <a:schemeClr val="bg2"/>
                </a:solidFill>
                <a:latin typeface="Arial" panose="020B0604020202020204" pitchFamily="34" charset="0"/>
              </a:defRPr>
            </a:lvl9pPr>
          </a:lstStyle>
          <a:p>
            <a:endParaRPr lang="en-GB" altLang="en-US"/>
          </a:p>
        </p:txBody>
      </p:sp>
      <p:sp>
        <p:nvSpPr>
          <p:cNvPr id="6" name="Title 5">
            <a:extLst>
              <a:ext uri="{FF2B5EF4-FFF2-40B4-BE49-F238E27FC236}">
                <a16:creationId xmlns:a16="http://schemas.microsoft.com/office/drawing/2014/main" id="{55224181-F957-B19D-A8D7-4066AEA66805}"/>
              </a:ext>
            </a:extLst>
          </p:cNvPr>
          <p:cNvSpPr>
            <a:spLocks noGrp="1"/>
          </p:cNvSpPr>
          <p:nvPr>
            <p:ph type="title"/>
          </p:nvPr>
        </p:nvSpPr>
        <p:spPr>
          <a:xfrm>
            <a:off x="330200" y="457200"/>
            <a:ext cx="3546475" cy="1158737"/>
          </a:xfrm>
        </p:spPr>
        <p:txBody>
          <a:bodyPr/>
          <a:lstStyle/>
          <a:p>
            <a:r>
              <a:rPr lang="en-GB" sz="3600" dirty="0"/>
              <a:t>Process Capability Maps</a:t>
            </a:r>
          </a:p>
        </p:txBody>
      </p:sp>
      <p:sp>
        <p:nvSpPr>
          <p:cNvPr id="8" name="Text Placeholder 7">
            <a:extLst>
              <a:ext uri="{FF2B5EF4-FFF2-40B4-BE49-F238E27FC236}">
                <a16:creationId xmlns:a16="http://schemas.microsoft.com/office/drawing/2014/main" id="{759DF15F-2B18-312D-6918-0A068020D235}"/>
              </a:ext>
            </a:extLst>
          </p:cNvPr>
          <p:cNvSpPr>
            <a:spLocks noGrp="1"/>
          </p:cNvSpPr>
          <p:nvPr>
            <p:ph type="body" sz="half" idx="2"/>
          </p:nvPr>
        </p:nvSpPr>
        <p:spPr>
          <a:xfrm>
            <a:off x="330200" y="1945757"/>
            <a:ext cx="3546475" cy="4178595"/>
          </a:xfrm>
        </p:spPr>
        <p:txBody>
          <a:bodyPr>
            <a:normAutofit/>
          </a:bodyPr>
          <a:lstStyle/>
          <a:p>
            <a:r>
              <a:rPr lang="en-GB" altLang="en-US" sz="2000" b="1" dirty="0"/>
              <a:t>Philosophy</a:t>
            </a:r>
          </a:p>
          <a:p>
            <a:pPr>
              <a:spcBef>
                <a:spcPct val="0"/>
              </a:spcBef>
              <a:buClrTx/>
              <a:buSzTx/>
              <a:buFontTx/>
              <a:buNone/>
            </a:pPr>
            <a:r>
              <a:rPr lang="en-GB" altLang="en-US" sz="2000" dirty="0"/>
              <a:t>Maps represent good practice.</a:t>
            </a:r>
          </a:p>
          <a:p>
            <a:pPr>
              <a:spcBef>
                <a:spcPct val="0"/>
              </a:spcBef>
              <a:buClrTx/>
              <a:buSzTx/>
              <a:buFontTx/>
              <a:buNone/>
            </a:pPr>
            <a:endParaRPr lang="en-GB" altLang="en-US" sz="2000" dirty="0"/>
          </a:p>
          <a:p>
            <a:pPr>
              <a:spcBef>
                <a:spcPct val="0"/>
              </a:spcBef>
              <a:buClrTx/>
              <a:buSzTx/>
              <a:buFontTx/>
              <a:buNone/>
            </a:pPr>
            <a:r>
              <a:rPr lang="en-GB" altLang="en-US" sz="2000" dirty="0"/>
              <a:t>Appropriate </a:t>
            </a:r>
          </a:p>
          <a:p>
            <a:pPr marL="342900" indent="-342900">
              <a:spcBef>
                <a:spcPct val="0"/>
              </a:spcBef>
              <a:buClrTx/>
              <a:buSzTx/>
              <a:buFont typeface="Arial" panose="020B0604020202020204" pitchFamily="34" charset="0"/>
              <a:buChar char="•"/>
            </a:pPr>
            <a:r>
              <a:rPr lang="en-GB" altLang="en-US" sz="2000" dirty="0"/>
              <a:t>Dies and moulds</a:t>
            </a:r>
          </a:p>
          <a:p>
            <a:pPr marL="342900" indent="-342900">
              <a:spcBef>
                <a:spcPct val="0"/>
              </a:spcBef>
              <a:buClrTx/>
              <a:buSzTx/>
              <a:buFont typeface="Arial" panose="020B0604020202020204" pitchFamily="34" charset="0"/>
              <a:buChar char="•"/>
            </a:pPr>
            <a:r>
              <a:rPr lang="en-GB" altLang="en-US" sz="2000" dirty="0"/>
              <a:t>Jigs, fixtures and set-up</a:t>
            </a:r>
          </a:p>
          <a:p>
            <a:pPr marL="342900" indent="-342900">
              <a:spcBef>
                <a:spcPct val="0"/>
              </a:spcBef>
              <a:buClrTx/>
              <a:buSzTx/>
              <a:buFont typeface="Arial" panose="020B0604020202020204" pitchFamily="34" charset="0"/>
              <a:buChar char="•"/>
            </a:pPr>
            <a:r>
              <a:rPr lang="en-GB" altLang="en-US" sz="2000" dirty="0"/>
              <a:t>Speeds and feeds</a:t>
            </a:r>
          </a:p>
          <a:p>
            <a:pPr marL="342900" indent="-342900">
              <a:spcBef>
                <a:spcPct val="0"/>
              </a:spcBef>
              <a:buClrTx/>
              <a:buSzTx/>
              <a:buFont typeface="Arial" panose="020B0604020202020204" pitchFamily="34" charset="0"/>
              <a:buChar char="•"/>
            </a:pPr>
            <a:r>
              <a:rPr lang="en-GB" altLang="en-US" sz="2000" dirty="0"/>
              <a:t>Cutting tools etc </a:t>
            </a:r>
          </a:p>
          <a:p>
            <a:pPr lvl="2">
              <a:spcBef>
                <a:spcPct val="0"/>
              </a:spcBef>
              <a:buClrTx/>
              <a:buSzTx/>
              <a:buFontTx/>
              <a:buChar char="-"/>
            </a:pPr>
            <a:endParaRPr lang="en-GB" altLang="en-US" sz="2000" dirty="0"/>
          </a:p>
          <a:p>
            <a:pPr>
              <a:spcBef>
                <a:spcPct val="0"/>
              </a:spcBef>
              <a:buClrTx/>
              <a:buSzTx/>
              <a:buFontTx/>
              <a:buNone/>
            </a:pPr>
            <a:r>
              <a:rPr lang="en-GB" altLang="en-US" sz="2000" dirty="0"/>
              <a:t>Contours of Capability - dimensional tolerances. </a:t>
            </a:r>
          </a:p>
          <a:p>
            <a:pPr>
              <a:spcBef>
                <a:spcPct val="0"/>
              </a:spcBef>
              <a:buClrTx/>
              <a:buSzTx/>
              <a:buFontTx/>
              <a:buNone/>
            </a:pPr>
            <a:endParaRPr lang="en-GB" altLang="en-US" sz="2000" dirty="0"/>
          </a:p>
          <a:p>
            <a:pPr>
              <a:spcBef>
                <a:spcPct val="0"/>
              </a:spcBef>
              <a:buClrTx/>
              <a:buSzTx/>
              <a:buFontTx/>
              <a:buNone/>
            </a:pPr>
            <a:r>
              <a:rPr lang="en-GB" altLang="en-US" sz="2000" dirty="0"/>
              <a:t>Shift and drift are embedded.</a:t>
            </a:r>
          </a:p>
          <a:p>
            <a:endParaRPr lang="en-GB" dirty="0"/>
          </a:p>
        </p:txBody>
      </p:sp>
      <p:sp>
        <p:nvSpPr>
          <p:cNvPr id="2" name="Date Placeholder 1">
            <a:extLst>
              <a:ext uri="{FF2B5EF4-FFF2-40B4-BE49-F238E27FC236}">
                <a16:creationId xmlns:a16="http://schemas.microsoft.com/office/drawing/2014/main" id="{5401B5DE-6655-23F8-412C-333223E426CF}"/>
              </a:ext>
            </a:extLst>
          </p:cNvPr>
          <p:cNvSpPr>
            <a:spLocks noGrp="1"/>
          </p:cNvSpPr>
          <p:nvPr>
            <p:ph type="dt" sz="half" idx="10"/>
          </p:nvPr>
        </p:nvSpPr>
        <p:spPr/>
        <p:txBody>
          <a:bodyPr/>
          <a:lstStyle/>
          <a:p>
            <a:pPr>
              <a:defRPr/>
            </a:pPr>
            <a:r>
              <a:rPr lang="en-US"/>
              <a:t>August 2022</a:t>
            </a:r>
            <a:endParaRPr lang="en-US" dirty="0"/>
          </a:p>
        </p:txBody>
      </p:sp>
      <p:sp>
        <p:nvSpPr>
          <p:cNvPr id="3" name="Footer Placeholder 2">
            <a:extLst>
              <a:ext uri="{FF2B5EF4-FFF2-40B4-BE49-F238E27FC236}">
                <a16:creationId xmlns:a16="http://schemas.microsoft.com/office/drawing/2014/main" id="{7ED1ADEB-CB8B-4124-08D5-B84AEE3C198C}"/>
              </a:ext>
            </a:extLst>
          </p:cNvPr>
          <p:cNvSpPr>
            <a:spLocks noGrp="1"/>
          </p:cNvSpPr>
          <p:nvPr>
            <p:ph type="ftr" sz="quarter" idx="11"/>
          </p:nvPr>
        </p:nvSpPr>
        <p:spPr/>
        <p:txBody>
          <a:bodyPr/>
          <a:lstStyle/>
          <a:p>
            <a:pPr>
              <a:defRPr/>
            </a:pPr>
            <a:r>
              <a:rPr lang="en-GB"/>
              <a:t>© CapraTechnology 2022</a:t>
            </a:r>
            <a:endParaRPr lang="en-GB" dirty="0"/>
          </a:p>
        </p:txBody>
      </p:sp>
      <p:sp>
        <p:nvSpPr>
          <p:cNvPr id="4" name="Slide Number Placeholder 3">
            <a:extLst>
              <a:ext uri="{FF2B5EF4-FFF2-40B4-BE49-F238E27FC236}">
                <a16:creationId xmlns:a16="http://schemas.microsoft.com/office/drawing/2014/main" id="{824F9A36-F06A-C21C-F616-BC725C19E1CB}"/>
              </a:ext>
            </a:extLst>
          </p:cNvPr>
          <p:cNvSpPr>
            <a:spLocks noGrp="1"/>
          </p:cNvSpPr>
          <p:nvPr>
            <p:ph type="sldNum" sz="quarter" idx="12"/>
          </p:nvPr>
        </p:nvSpPr>
        <p:spPr/>
        <p:txBody>
          <a:bodyPr/>
          <a:lstStyle/>
          <a:p>
            <a:r>
              <a:rPr lang="en-GB"/>
              <a:t>Tolcap Training: </a:t>
            </a:r>
            <a:fld id="{A9257E45-4DDF-425A-B771-39BEC6A5FFE9}" type="slidenum">
              <a:rPr lang="en-GB" smtClean="0"/>
              <a:pPr/>
              <a:t>14</a:t>
            </a:fld>
            <a:endParaRPr lang="en-GB" dirty="0"/>
          </a:p>
        </p:txBody>
      </p:sp>
      <p:sp>
        <p:nvSpPr>
          <p:cNvPr id="9" name="Content Placeholder 8">
            <a:extLst>
              <a:ext uri="{FF2B5EF4-FFF2-40B4-BE49-F238E27FC236}">
                <a16:creationId xmlns:a16="http://schemas.microsoft.com/office/drawing/2014/main" id="{FD09A25B-C261-7F5F-0E8F-24E87BC916E2}"/>
              </a:ext>
            </a:extLst>
          </p:cNvPr>
          <p:cNvSpPr>
            <a:spLocks noGrp="1"/>
          </p:cNvSpPr>
          <p:nvPr>
            <p:ph idx="1"/>
          </p:nvPr>
        </p:nvSpPr>
        <p:spPr/>
        <p:txBody>
          <a:bodyPr/>
          <a:lstStyle/>
          <a:p>
            <a:pPr marL="0" indent="0">
              <a:buNone/>
            </a:pPr>
            <a:r>
              <a:rPr lang="en-GB" dirty="0"/>
              <a:t> </a:t>
            </a:r>
          </a:p>
        </p:txBody>
      </p:sp>
      <p:pic>
        <p:nvPicPr>
          <p:cNvPr id="11" name="Picture 10">
            <a:extLst>
              <a:ext uri="{FF2B5EF4-FFF2-40B4-BE49-F238E27FC236}">
                <a16:creationId xmlns:a16="http://schemas.microsoft.com/office/drawing/2014/main" id="{51BB9768-6D97-3F07-8270-5C2D310757CF}"/>
              </a:ext>
            </a:extLst>
          </p:cNvPr>
          <p:cNvPicPr>
            <a:picLocks noChangeAspect="1"/>
          </p:cNvPicPr>
          <p:nvPr/>
        </p:nvPicPr>
        <p:blipFill>
          <a:blip r:embed="rId3"/>
          <a:stretch>
            <a:fillRect/>
          </a:stretch>
        </p:blipFill>
        <p:spPr>
          <a:xfrm>
            <a:off x="4694663" y="1452932"/>
            <a:ext cx="4761571" cy="420695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5">
            <a:extLst>
              <a:ext uri="{FF2B5EF4-FFF2-40B4-BE49-F238E27FC236}">
                <a16:creationId xmlns:a16="http://schemas.microsoft.com/office/drawing/2014/main" id="{DB44015A-1171-4BED-B593-FCC81E81C798}"/>
              </a:ext>
            </a:extLst>
          </p:cNvPr>
          <p:cNvSpPr>
            <a:spLocks noChangeArrowheads="1"/>
          </p:cNvSpPr>
          <p:nvPr/>
        </p:nvSpPr>
        <p:spPr bwMode="auto">
          <a:xfrm>
            <a:off x="0" y="62865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spAutoFit/>
          </a:bodyPr>
          <a:lstStyle>
            <a:lvl1pPr>
              <a:defRPr kumimoji="1" sz="800">
                <a:solidFill>
                  <a:schemeClr val="bg2"/>
                </a:solidFill>
                <a:latin typeface="Arial" panose="020B0604020202020204" pitchFamily="34" charset="0"/>
              </a:defRPr>
            </a:lvl1pPr>
            <a:lvl2pPr marL="742950" indent="-285750">
              <a:defRPr kumimoji="1" sz="800">
                <a:solidFill>
                  <a:schemeClr val="bg2"/>
                </a:solidFill>
                <a:latin typeface="Arial" panose="020B0604020202020204" pitchFamily="34" charset="0"/>
              </a:defRPr>
            </a:lvl2pPr>
            <a:lvl3pPr marL="1143000" indent="-228600">
              <a:defRPr kumimoji="1" sz="800">
                <a:solidFill>
                  <a:schemeClr val="bg2"/>
                </a:solidFill>
                <a:latin typeface="Arial" panose="020B0604020202020204" pitchFamily="34" charset="0"/>
              </a:defRPr>
            </a:lvl3pPr>
            <a:lvl4pPr marL="1600200" indent="-228600">
              <a:defRPr kumimoji="1" sz="800">
                <a:solidFill>
                  <a:schemeClr val="bg2"/>
                </a:solidFill>
                <a:latin typeface="Arial" panose="020B0604020202020204" pitchFamily="34" charset="0"/>
              </a:defRPr>
            </a:lvl4pPr>
            <a:lvl5pPr marL="2057400" indent="-228600">
              <a:defRPr kumimoji="1" sz="800">
                <a:solidFill>
                  <a:schemeClr val="bg2"/>
                </a:solidFill>
                <a:latin typeface="Arial" panose="020B0604020202020204" pitchFamily="34" charset="0"/>
              </a:defRPr>
            </a:lvl5pPr>
            <a:lvl6pPr marL="2514600" indent="-228600" eaLnBrk="0" fontAlgn="base" hangingPunct="0">
              <a:spcBef>
                <a:spcPct val="0"/>
              </a:spcBef>
              <a:spcAft>
                <a:spcPct val="0"/>
              </a:spcAft>
              <a:defRPr kumimoji="1" sz="800">
                <a:solidFill>
                  <a:schemeClr val="bg2"/>
                </a:solidFill>
                <a:latin typeface="Arial" panose="020B0604020202020204" pitchFamily="34" charset="0"/>
              </a:defRPr>
            </a:lvl6pPr>
            <a:lvl7pPr marL="2971800" indent="-228600" eaLnBrk="0" fontAlgn="base" hangingPunct="0">
              <a:spcBef>
                <a:spcPct val="0"/>
              </a:spcBef>
              <a:spcAft>
                <a:spcPct val="0"/>
              </a:spcAft>
              <a:defRPr kumimoji="1" sz="800">
                <a:solidFill>
                  <a:schemeClr val="bg2"/>
                </a:solidFill>
                <a:latin typeface="Arial" panose="020B0604020202020204" pitchFamily="34" charset="0"/>
              </a:defRPr>
            </a:lvl7pPr>
            <a:lvl8pPr marL="3429000" indent="-228600" eaLnBrk="0" fontAlgn="base" hangingPunct="0">
              <a:spcBef>
                <a:spcPct val="0"/>
              </a:spcBef>
              <a:spcAft>
                <a:spcPct val="0"/>
              </a:spcAft>
              <a:defRPr kumimoji="1" sz="800">
                <a:solidFill>
                  <a:schemeClr val="bg2"/>
                </a:solidFill>
                <a:latin typeface="Arial" panose="020B0604020202020204" pitchFamily="34" charset="0"/>
              </a:defRPr>
            </a:lvl8pPr>
            <a:lvl9pPr marL="3886200" indent="-228600" eaLnBrk="0" fontAlgn="base" hangingPunct="0">
              <a:spcBef>
                <a:spcPct val="0"/>
              </a:spcBef>
              <a:spcAft>
                <a:spcPct val="0"/>
              </a:spcAft>
              <a:defRPr kumimoji="1" sz="800">
                <a:solidFill>
                  <a:schemeClr val="bg2"/>
                </a:solidFill>
                <a:latin typeface="Arial" panose="020B0604020202020204" pitchFamily="34" charset="0"/>
              </a:defRPr>
            </a:lvl9pPr>
          </a:lstStyle>
          <a:p>
            <a:endParaRPr lang="en-GB" altLang="en-US"/>
          </a:p>
        </p:txBody>
      </p:sp>
      <p:sp>
        <p:nvSpPr>
          <p:cNvPr id="6" name="Title 5">
            <a:extLst>
              <a:ext uri="{FF2B5EF4-FFF2-40B4-BE49-F238E27FC236}">
                <a16:creationId xmlns:a16="http://schemas.microsoft.com/office/drawing/2014/main" id="{55224181-F957-B19D-A8D7-4066AEA66805}"/>
              </a:ext>
            </a:extLst>
          </p:cNvPr>
          <p:cNvSpPr>
            <a:spLocks noGrp="1"/>
          </p:cNvSpPr>
          <p:nvPr>
            <p:ph type="title"/>
          </p:nvPr>
        </p:nvSpPr>
        <p:spPr>
          <a:xfrm>
            <a:off x="330200" y="457200"/>
            <a:ext cx="3546475" cy="1158737"/>
          </a:xfrm>
        </p:spPr>
        <p:txBody>
          <a:bodyPr/>
          <a:lstStyle/>
          <a:p>
            <a:r>
              <a:rPr lang="en-GB" sz="3600" dirty="0"/>
              <a:t>Process Capability Maps</a:t>
            </a:r>
          </a:p>
        </p:txBody>
      </p:sp>
      <p:sp>
        <p:nvSpPr>
          <p:cNvPr id="8" name="Text Placeholder 7">
            <a:extLst>
              <a:ext uri="{FF2B5EF4-FFF2-40B4-BE49-F238E27FC236}">
                <a16:creationId xmlns:a16="http://schemas.microsoft.com/office/drawing/2014/main" id="{759DF15F-2B18-312D-6918-0A068020D235}"/>
              </a:ext>
            </a:extLst>
          </p:cNvPr>
          <p:cNvSpPr>
            <a:spLocks noGrp="1"/>
          </p:cNvSpPr>
          <p:nvPr>
            <p:ph type="body" sz="half" idx="2"/>
          </p:nvPr>
        </p:nvSpPr>
        <p:spPr>
          <a:xfrm>
            <a:off x="330200" y="1615937"/>
            <a:ext cx="3546475" cy="4253051"/>
          </a:xfrm>
        </p:spPr>
        <p:txBody>
          <a:bodyPr>
            <a:normAutofit/>
          </a:bodyPr>
          <a:lstStyle/>
          <a:p>
            <a:endParaRPr lang="en-GB" altLang="en-US" sz="2400" dirty="0"/>
          </a:p>
          <a:p>
            <a:r>
              <a:rPr lang="en-GB" altLang="en-US" sz="2400" dirty="0"/>
              <a:t>Data reflects processes that are </a:t>
            </a:r>
            <a:r>
              <a:rPr lang="en-GB" altLang="en-US" sz="2400" u="sng" dirty="0"/>
              <a:t>under control and operating without special measures</a:t>
            </a:r>
            <a:r>
              <a:rPr lang="en-GB" altLang="en-US" sz="2400" dirty="0"/>
              <a:t>. </a:t>
            </a:r>
          </a:p>
          <a:p>
            <a:endParaRPr lang="en-GB" sz="2400" dirty="0"/>
          </a:p>
          <a:p>
            <a:r>
              <a:rPr lang="en-GB" sz="2400" dirty="0"/>
              <a:t>Prediction uncertainty ~15%</a:t>
            </a:r>
          </a:p>
          <a:p>
            <a:endParaRPr lang="en-GB" dirty="0"/>
          </a:p>
        </p:txBody>
      </p:sp>
      <p:sp>
        <p:nvSpPr>
          <p:cNvPr id="2" name="Date Placeholder 1">
            <a:extLst>
              <a:ext uri="{FF2B5EF4-FFF2-40B4-BE49-F238E27FC236}">
                <a16:creationId xmlns:a16="http://schemas.microsoft.com/office/drawing/2014/main" id="{5401B5DE-6655-23F8-412C-333223E426CF}"/>
              </a:ext>
            </a:extLst>
          </p:cNvPr>
          <p:cNvSpPr>
            <a:spLocks noGrp="1"/>
          </p:cNvSpPr>
          <p:nvPr>
            <p:ph type="dt" sz="half" idx="10"/>
          </p:nvPr>
        </p:nvSpPr>
        <p:spPr/>
        <p:txBody>
          <a:bodyPr/>
          <a:lstStyle/>
          <a:p>
            <a:pPr>
              <a:defRPr/>
            </a:pPr>
            <a:r>
              <a:rPr lang="en-US"/>
              <a:t>August 2022</a:t>
            </a:r>
            <a:endParaRPr lang="en-US" dirty="0"/>
          </a:p>
        </p:txBody>
      </p:sp>
      <p:sp>
        <p:nvSpPr>
          <p:cNvPr id="3" name="Footer Placeholder 2">
            <a:extLst>
              <a:ext uri="{FF2B5EF4-FFF2-40B4-BE49-F238E27FC236}">
                <a16:creationId xmlns:a16="http://schemas.microsoft.com/office/drawing/2014/main" id="{7ED1ADEB-CB8B-4124-08D5-B84AEE3C198C}"/>
              </a:ext>
            </a:extLst>
          </p:cNvPr>
          <p:cNvSpPr>
            <a:spLocks noGrp="1"/>
          </p:cNvSpPr>
          <p:nvPr>
            <p:ph type="ftr" sz="quarter" idx="11"/>
          </p:nvPr>
        </p:nvSpPr>
        <p:spPr/>
        <p:txBody>
          <a:bodyPr/>
          <a:lstStyle/>
          <a:p>
            <a:pPr>
              <a:defRPr/>
            </a:pPr>
            <a:r>
              <a:rPr lang="en-GB"/>
              <a:t>© CapraTechnology 2022</a:t>
            </a:r>
            <a:endParaRPr lang="en-GB" dirty="0"/>
          </a:p>
        </p:txBody>
      </p:sp>
      <p:sp>
        <p:nvSpPr>
          <p:cNvPr id="4" name="Slide Number Placeholder 3">
            <a:extLst>
              <a:ext uri="{FF2B5EF4-FFF2-40B4-BE49-F238E27FC236}">
                <a16:creationId xmlns:a16="http://schemas.microsoft.com/office/drawing/2014/main" id="{824F9A36-F06A-C21C-F616-BC725C19E1CB}"/>
              </a:ext>
            </a:extLst>
          </p:cNvPr>
          <p:cNvSpPr>
            <a:spLocks noGrp="1"/>
          </p:cNvSpPr>
          <p:nvPr>
            <p:ph type="sldNum" sz="quarter" idx="12"/>
          </p:nvPr>
        </p:nvSpPr>
        <p:spPr/>
        <p:txBody>
          <a:bodyPr/>
          <a:lstStyle/>
          <a:p>
            <a:r>
              <a:rPr lang="en-GB"/>
              <a:t>Tolcap Training: </a:t>
            </a:r>
            <a:fld id="{A9257E45-4DDF-425A-B771-39BEC6A5FFE9}" type="slidenum">
              <a:rPr lang="en-GB" smtClean="0"/>
              <a:pPr/>
              <a:t>15</a:t>
            </a:fld>
            <a:endParaRPr lang="en-GB" dirty="0"/>
          </a:p>
        </p:txBody>
      </p:sp>
      <p:sp>
        <p:nvSpPr>
          <p:cNvPr id="9" name="Content Placeholder 8">
            <a:extLst>
              <a:ext uri="{FF2B5EF4-FFF2-40B4-BE49-F238E27FC236}">
                <a16:creationId xmlns:a16="http://schemas.microsoft.com/office/drawing/2014/main" id="{FD09A25B-C261-7F5F-0E8F-24E87BC916E2}"/>
              </a:ext>
            </a:extLst>
          </p:cNvPr>
          <p:cNvSpPr>
            <a:spLocks noGrp="1"/>
          </p:cNvSpPr>
          <p:nvPr>
            <p:ph idx="1"/>
          </p:nvPr>
        </p:nvSpPr>
        <p:spPr/>
        <p:txBody>
          <a:bodyPr/>
          <a:lstStyle/>
          <a:p>
            <a:pPr marL="0" indent="0">
              <a:buNone/>
            </a:pPr>
            <a:r>
              <a:rPr lang="en-GB" dirty="0"/>
              <a:t> </a:t>
            </a:r>
          </a:p>
        </p:txBody>
      </p:sp>
      <p:pic>
        <p:nvPicPr>
          <p:cNvPr id="11" name="Picture 10">
            <a:extLst>
              <a:ext uri="{FF2B5EF4-FFF2-40B4-BE49-F238E27FC236}">
                <a16:creationId xmlns:a16="http://schemas.microsoft.com/office/drawing/2014/main" id="{51BB9768-6D97-3F07-8270-5C2D310757CF}"/>
              </a:ext>
            </a:extLst>
          </p:cNvPr>
          <p:cNvPicPr>
            <a:picLocks noChangeAspect="1"/>
          </p:cNvPicPr>
          <p:nvPr/>
        </p:nvPicPr>
        <p:blipFill>
          <a:blip r:embed="rId3"/>
          <a:stretch>
            <a:fillRect/>
          </a:stretch>
        </p:blipFill>
        <p:spPr>
          <a:xfrm>
            <a:off x="4694663" y="1452932"/>
            <a:ext cx="4761571" cy="4206956"/>
          </a:xfrm>
          <a:prstGeom prst="rect">
            <a:avLst/>
          </a:prstGeom>
        </p:spPr>
      </p:pic>
    </p:spTree>
    <p:extLst>
      <p:ext uri="{BB962C8B-B14F-4D97-AF65-F5344CB8AC3E}">
        <p14:creationId xmlns:p14="http://schemas.microsoft.com/office/powerpoint/2010/main" val="3546519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F04F1D9-85E4-A171-C620-7BC5BB25D84C}"/>
              </a:ext>
            </a:extLst>
          </p:cNvPr>
          <p:cNvSpPr>
            <a:spLocks noGrp="1"/>
          </p:cNvSpPr>
          <p:nvPr>
            <p:ph type="title"/>
          </p:nvPr>
        </p:nvSpPr>
        <p:spPr>
          <a:xfrm>
            <a:off x="330200" y="457200"/>
            <a:ext cx="6538433" cy="668755"/>
          </a:xfrm>
        </p:spPr>
        <p:txBody>
          <a:bodyPr anchor="t"/>
          <a:lstStyle/>
          <a:p>
            <a:r>
              <a:rPr lang="en-GB" sz="3600" dirty="0"/>
              <a:t>Process Capability Maps</a:t>
            </a:r>
          </a:p>
        </p:txBody>
      </p:sp>
      <p:sp>
        <p:nvSpPr>
          <p:cNvPr id="7" name="Text Placeholder 6">
            <a:extLst>
              <a:ext uri="{FF2B5EF4-FFF2-40B4-BE49-F238E27FC236}">
                <a16:creationId xmlns:a16="http://schemas.microsoft.com/office/drawing/2014/main" id="{4290E6C0-6F38-62E4-5150-7ADC32E83CBB}"/>
              </a:ext>
            </a:extLst>
          </p:cNvPr>
          <p:cNvSpPr>
            <a:spLocks noGrp="1"/>
          </p:cNvSpPr>
          <p:nvPr>
            <p:ph type="body" sz="half" idx="2"/>
          </p:nvPr>
        </p:nvSpPr>
        <p:spPr>
          <a:xfrm>
            <a:off x="330199" y="1125955"/>
            <a:ext cx="5198731" cy="5072826"/>
          </a:xfrm>
        </p:spPr>
        <p:txBody>
          <a:bodyPr/>
          <a:lstStyle/>
          <a:p>
            <a:pPr>
              <a:spcBef>
                <a:spcPct val="50000"/>
              </a:spcBef>
              <a:buClr>
                <a:srgbClr val="003366"/>
              </a:buClr>
              <a:buSzPct val="150000"/>
              <a:buFontTx/>
              <a:buNone/>
            </a:pPr>
            <a:r>
              <a:rPr lang="en-GB" altLang="en-US" sz="2300" dirty="0"/>
              <a:t>Typically each map is generated using multiple data sources e.g. International Standards, specialised manufacturing businesses and experimental data as illustrated on the map shown.</a:t>
            </a:r>
          </a:p>
          <a:p>
            <a:pPr>
              <a:spcBef>
                <a:spcPct val="50000"/>
              </a:spcBef>
              <a:buClr>
                <a:srgbClr val="003366"/>
              </a:buClr>
              <a:buSzPct val="150000"/>
              <a:buFontTx/>
              <a:buNone/>
            </a:pPr>
            <a:r>
              <a:rPr lang="en-GB" altLang="en-US" sz="2300" dirty="0"/>
              <a:t>The range of the maps are dictated by the available data, therefore care must be taken when extrapolating beyond the boundaries.</a:t>
            </a:r>
          </a:p>
          <a:p>
            <a:pPr>
              <a:spcBef>
                <a:spcPct val="50000"/>
              </a:spcBef>
              <a:buClr>
                <a:srgbClr val="003366"/>
              </a:buClr>
              <a:buSzPct val="150000"/>
              <a:buFontTx/>
              <a:buNone/>
            </a:pPr>
            <a:r>
              <a:rPr lang="en-GB" altLang="en-US" sz="2300" dirty="0"/>
              <a:t>If you want to work outside the range of a map or use a material not covered contact Tolcap about generation of a bespoke map.</a:t>
            </a:r>
            <a:endParaRPr lang="fr-FR" altLang="en-US" sz="2300" dirty="0"/>
          </a:p>
          <a:p>
            <a:endParaRPr lang="en-GB" dirty="0"/>
          </a:p>
        </p:txBody>
      </p:sp>
      <p:sp>
        <p:nvSpPr>
          <p:cNvPr id="2" name="Date Placeholder 1">
            <a:extLst>
              <a:ext uri="{FF2B5EF4-FFF2-40B4-BE49-F238E27FC236}">
                <a16:creationId xmlns:a16="http://schemas.microsoft.com/office/drawing/2014/main" id="{CD307066-B58D-314E-6247-AF5B157ADA04}"/>
              </a:ext>
            </a:extLst>
          </p:cNvPr>
          <p:cNvSpPr>
            <a:spLocks noGrp="1"/>
          </p:cNvSpPr>
          <p:nvPr>
            <p:ph type="dt" sz="half" idx="10"/>
          </p:nvPr>
        </p:nvSpPr>
        <p:spPr/>
        <p:txBody>
          <a:bodyPr/>
          <a:lstStyle/>
          <a:p>
            <a:pPr>
              <a:defRPr/>
            </a:pPr>
            <a:r>
              <a:rPr lang="en-US"/>
              <a:t>August 2022</a:t>
            </a:r>
          </a:p>
        </p:txBody>
      </p:sp>
      <p:sp>
        <p:nvSpPr>
          <p:cNvPr id="3" name="Footer Placeholder 2">
            <a:extLst>
              <a:ext uri="{FF2B5EF4-FFF2-40B4-BE49-F238E27FC236}">
                <a16:creationId xmlns:a16="http://schemas.microsoft.com/office/drawing/2014/main" id="{B0B23D63-B74A-B583-1459-BACB1EC7D9A4}"/>
              </a:ext>
            </a:extLst>
          </p:cNvPr>
          <p:cNvSpPr>
            <a:spLocks noGrp="1"/>
          </p:cNvSpPr>
          <p:nvPr>
            <p:ph type="ftr" sz="quarter" idx="11"/>
          </p:nvPr>
        </p:nvSpPr>
        <p:spPr/>
        <p:txBody>
          <a:bodyPr/>
          <a:lstStyle/>
          <a:p>
            <a:pPr>
              <a:defRPr/>
            </a:pPr>
            <a:r>
              <a:rPr lang="en-US"/>
              <a:t>© CapraTechnology 2022</a:t>
            </a:r>
          </a:p>
        </p:txBody>
      </p:sp>
      <p:sp>
        <p:nvSpPr>
          <p:cNvPr id="4" name="Slide Number Placeholder 3">
            <a:extLst>
              <a:ext uri="{FF2B5EF4-FFF2-40B4-BE49-F238E27FC236}">
                <a16:creationId xmlns:a16="http://schemas.microsoft.com/office/drawing/2014/main" id="{6FED6150-576D-4CB7-8B4C-CF1793B68BE9}"/>
              </a:ext>
            </a:extLst>
          </p:cNvPr>
          <p:cNvSpPr>
            <a:spLocks noGrp="1"/>
          </p:cNvSpPr>
          <p:nvPr>
            <p:ph type="sldNum" sz="quarter" idx="12"/>
          </p:nvPr>
        </p:nvSpPr>
        <p:spPr/>
        <p:txBody>
          <a:bodyPr/>
          <a:lstStyle/>
          <a:p>
            <a:r>
              <a:rPr lang="en-GB"/>
              <a:t>Tolcap Training: </a:t>
            </a:r>
            <a:fld id="{A9257E45-4DDF-425A-B771-39BEC6A5FFE9}" type="slidenum">
              <a:rPr lang="en-GB" smtClean="0"/>
              <a:pPr/>
              <a:t>16</a:t>
            </a:fld>
            <a:endParaRPr lang="en-GB" dirty="0"/>
          </a:p>
        </p:txBody>
      </p:sp>
      <p:pic>
        <p:nvPicPr>
          <p:cNvPr id="18" name="Picture Placeholder 17">
            <a:extLst>
              <a:ext uri="{FF2B5EF4-FFF2-40B4-BE49-F238E27FC236}">
                <a16:creationId xmlns:a16="http://schemas.microsoft.com/office/drawing/2014/main" id="{1231E9C3-7B1A-EB64-0376-B9F83DA04697}"/>
              </a:ext>
            </a:extLst>
          </p:cNvPr>
          <p:cNvPicPr>
            <a:picLocks noGrp="1" noChangeAspect="1"/>
          </p:cNvPicPr>
          <p:nvPr>
            <p:ph type="pic" idx="1"/>
          </p:nvPr>
        </p:nvPicPr>
        <p:blipFill rotWithShape="1">
          <a:blip r:embed="rId3"/>
          <a:srcRect l="330" r="330"/>
          <a:stretch/>
        </p:blipFill>
        <p:spPr>
          <a:xfrm>
            <a:off x="5667152" y="1597683"/>
            <a:ext cx="4031283" cy="3662634"/>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9">
            <a:extLst>
              <a:ext uri="{FF2B5EF4-FFF2-40B4-BE49-F238E27FC236}">
                <a16:creationId xmlns:a16="http://schemas.microsoft.com/office/drawing/2014/main" id="{3C08A176-6338-4406-811D-98DFCDE39719}"/>
              </a:ext>
            </a:extLst>
          </p:cNvPr>
          <p:cNvSpPr>
            <a:spLocks noChangeArrowheads="1"/>
          </p:cNvSpPr>
          <p:nvPr/>
        </p:nvSpPr>
        <p:spPr bwMode="auto">
          <a:xfrm>
            <a:off x="3714750" y="1905000"/>
            <a:ext cx="33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kumimoji="1" sz="800">
                <a:solidFill>
                  <a:schemeClr val="bg2"/>
                </a:solidFill>
                <a:latin typeface="Arial" panose="020B0604020202020204" pitchFamily="34" charset="0"/>
              </a:defRPr>
            </a:lvl1pPr>
            <a:lvl2pPr marL="742950" indent="-285750">
              <a:defRPr kumimoji="1" sz="800">
                <a:solidFill>
                  <a:schemeClr val="bg2"/>
                </a:solidFill>
                <a:latin typeface="Arial" panose="020B0604020202020204" pitchFamily="34" charset="0"/>
              </a:defRPr>
            </a:lvl2pPr>
            <a:lvl3pPr marL="1143000" indent="-228600">
              <a:defRPr kumimoji="1" sz="800">
                <a:solidFill>
                  <a:schemeClr val="bg2"/>
                </a:solidFill>
                <a:latin typeface="Arial" panose="020B0604020202020204" pitchFamily="34" charset="0"/>
              </a:defRPr>
            </a:lvl3pPr>
            <a:lvl4pPr marL="1600200" indent="-228600">
              <a:defRPr kumimoji="1" sz="800">
                <a:solidFill>
                  <a:schemeClr val="bg2"/>
                </a:solidFill>
                <a:latin typeface="Arial" panose="020B0604020202020204" pitchFamily="34" charset="0"/>
              </a:defRPr>
            </a:lvl4pPr>
            <a:lvl5pPr marL="2057400" indent="-228600">
              <a:defRPr kumimoji="1" sz="800">
                <a:solidFill>
                  <a:schemeClr val="bg2"/>
                </a:solidFill>
                <a:latin typeface="Arial" panose="020B0604020202020204" pitchFamily="34" charset="0"/>
              </a:defRPr>
            </a:lvl5pPr>
            <a:lvl6pPr marL="2514600" indent="-228600" eaLnBrk="0" fontAlgn="base" hangingPunct="0">
              <a:spcBef>
                <a:spcPct val="0"/>
              </a:spcBef>
              <a:spcAft>
                <a:spcPct val="0"/>
              </a:spcAft>
              <a:defRPr kumimoji="1" sz="800">
                <a:solidFill>
                  <a:schemeClr val="bg2"/>
                </a:solidFill>
                <a:latin typeface="Arial" panose="020B0604020202020204" pitchFamily="34" charset="0"/>
              </a:defRPr>
            </a:lvl6pPr>
            <a:lvl7pPr marL="2971800" indent="-228600" eaLnBrk="0" fontAlgn="base" hangingPunct="0">
              <a:spcBef>
                <a:spcPct val="0"/>
              </a:spcBef>
              <a:spcAft>
                <a:spcPct val="0"/>
              </a:spcAft>
              <a:defRPr kumimoji="1" sz="800">
                <a:solidFill>
                  <a:schemeClr val="bg2"/>
                </a:solidFill>
                <a:latin typeface="Arial" panose="020B0604020202020204" pitchFamily="34" charset="0"/>
              </a:defRPr>
            </a:lvl7pPr>
            <a:lvl8pPr marL="3429000" indent="-228600" eaLnBrk="0" fontAlgn="base" hangingPunct="0">
              <a:spcBef>
                <a:spcPct val="0"/>
              </a:spcBef>
              <a:spcAft>
                <a:spcPct val="0"/>
              </a:spcAft>
              <a:defRPr kumimoji="1" sz="800">
                <a:solidFill>
                  <a:schemeClr val="bg2"/>
                </a:solidFill>
                <a:latin typeface="Arial" panose="020B0604020202020204" pitchFamily="34" charset="0"/>
              </a:defRPr>
            </a:lvl8pPr>
            <a:lvl9pPr marL="3886200" indent="-228600" eaLnBrk="0" fontAlgn="base" hangingPunct="0">
              <a:spcBef>
                <a:spcPct val="0"/>
              </a:spcBef>
              <a:spcAft>
                <a:spcPct val="0"/>
              </a:spcAft>
              <a:defRPr kumimoji="1" sz="800">
                <a:solidFill>
                  <a:schemeClr val="bg2"/>
                </a:solidFill>
                <a:latin typeface="Arial" panose="020B0604020202020204" pitchFamily="34" charset="0"/>
              </a:defRPr>
            </a:lvl9pPr>
          </a:lstStyle>
          <a:p>
            <a:endParaRPr lang="en-GB" altLang="en-US"/>
          </a:p>
        </p:txBody>
      </p:sp>
      <p:sp>
        <p:nvSpPr>
          <p:cNvPr id="35844" name="Rectangle 10">
            <a:extLst>
              <a:ext uri="{FF2B5EF4-FFF2-40B4-BE49-F238E27FC236}">
                <a16:creationId xmlns:a16="http://schemas.microsoft.com/office/drawing/2014/main" id="{782E8EE1-93F9-4A29-A6C5-EB9428D14236}"/>
              </a:ext>
            </a:extLst>
          </p:cNvPr>
          <p:cNvSpPr>
            <a:spLocks noChangeArrowheads="1"/>
          </p:cNvSpPr>
          <p:nvPr/>
        </p:nvSpPr>
        <p:spPr bwMode="auto">
          <a:xfrm>
            <a:off x="3714750" y="1905000"/>
            <a:ext cx="247650" cy="533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kumimoji="1" sz="800">
                <a:solidFill>
                  <a:schemeClr val="bg2"/>
                </a:solidFill>
                <a:latin typeface="Arial" panose="020B0604020202020204" pitchFamily="34" charset="0"/>
              </a:defRPr>
            </a:lvl1pPr>
            <a:lvl2pPr marL="742950" indent="-285750">
              <a:defRPr kumimoji="1" sz="800">
                <a:solidFill>
                  <a:schemeClr val="bg2"/>
                </a:solidFill>
                <a:latin typeface="Arial" panose="020B0604020202020204" pitchFamily="34" charset="0"/>
              </a:defRPr>
            </a:lvl2pPr>
            <a:lvl3pPr marL="1143000" indent="-228600">
              <a:defRPr kumimoji="1" sz="800">
                <a:solidFill>
                  <a:schemeClr val="bg2"/>
                </a:solidFill>
                <a:latin typeface="Arial" panose="020B0604020202020204" pitchFamily="34" charset="0"/>
              </a:defRPr>
            </a:lvl3pPr>
            <a:lvl4pPr marL="1600200" indent="-228600">
              <a:defRPr kumimoji="1" sz="800">
                <a:solidFill>
                  <a:schemeClr val="bg2"/>
                </a:solidFill>
                <a:latin typeface="Arial" panose="020B0604020202020204" pitchFamily="34" charset="0"/>
              </a:defRPr>
            </a:lvl4pPr>
            <a:lvl5pPr marL="2057400" indent="-228600">
              <a:defRPr kumimoji="1" sz="800">
                <a:solidFill>
                  <a:schemeClr val="bg2"/>
                </a:solidFill>
                <a:latin typeface="Arial" panose="020B0604020202020204" pitchFamily="34" charset="0"/>
              </a:defRPr>
            </a:lvl5pPr>
            <a:lvl6pPr marL="2514600" indent="-228600" eaLnBrk="0" fontAlgn="base" hangingPunct="0">
              <a:spcBef>
                <a:spcPct val="0"/>
              </a:spcBef>
              <a:spcAft>
                <a:spcPct val="0"/>
              </a:spcAft>
              <a:defRPr kumimoji="1" sz="800">
                <a:solidFill>
                  <a:schemeClr val="bg2"/>
                </a:solidFill>
                <a:latin typeface="Arial" panose="020B0604020202020204" pitchFamily="34" charset="0"/>
              </a:defRPr>
            </a:lvl6pPr>
            <a:lvl7pPr marL="2971800" indent="-228600" eaLnBrk="0" fontAlgn="base" hangingPunct="0">
              <a:spcBef>
                <a:spcPct val="0"/>
              </a:spcBef>
              <a:spcAft>
                <a:spcPct val="0"/>
              </a:spcAft>
              <a:defRPr kumimoji="1" sz="800">
                <a:solidFill>
                  <a:schemeClr val="bg2"/>
                </a:solidFill>
                <a:latin typeface="Arial" panose="020B0604020202020204" pitchFamily="34" charset="0"/>
              </a:defRPr>
            </a:lvl7pPr>
            <a:lvl8pPr marL="3429000" indent="-228600" eaLnBrk="0" fontAlgn="base" hangingPunct="0">
              <a:spcBef>
                <a:spcPct val="0"/>
              </a:spcBef>
              <a:spcAft>
                <a:spcPct val="0"/>
              </a:spcAft>
              <a:defRPr kumimoji="1" sz="800">
                <a:solidFill>
                  <a:schemeClr val="bg2"/>
                </a:solidFill>
                <a:latin typeface="Arial" panose="020B0604020202020204" pitchFamily="34" charset="0"/>
              </a:defRPr>
            </a:lvl8pPr>
            <a:lvl9pPr marL="3886200" indent="-228600" eaLnBrk="0" fontAlgn="base" hangingPunct="0">
              <a:spcBef>
                <a:spcPct val="0"/>
              </a:spcBef>
              <a:spcAft>
                <a:spcPct val="0"/>
              </a:spcAft>
              <a:defRPr kumimoji="1" sz="800">
                <a:solidFill>
                  <a:schemeClr val="bg2"/>
                </a:solidFill>
                <a:latin typeface="Arial" panose="020B0604020202020204" pitchFamily="34" charset="0"/>
              </a:defRPr>
            </a:lvl9pPr>
          </a:lstStyle>
          <a:p>
            <a:endParaRPr lang="en-GB" altLang="en-US"/>
          </a:p>
        </p:txBody>
      </p:sp>
      <p:sp>
        <p:nvSpPr>
          <p:cNvPr id="35845" name="Rectangle 11">
            <a:extLst>
              <a:ext uri="{FF2B5EF4-FFF2-40B4-BE49-F238E27FC236}">
                <a16:creationId xmlns:a16="http://schemas.microsoft.com/office/drawing/2014/main" id="{447807DE-9397-4CAE-9BAA-C67FF76A8209}"/>
              </a:ext>
            </a:extLst>
          </p:cNvPr>
          <p:cNvSpPr>
            <a:spLocks noChangeArrowheads="1"/>
          </p:cNvSpPr>
          <p:nvPr/>
        </p:nvSpPr>
        <p:spPr bwMode="auto">
          <a:xfrm>
            <a:off x="3714750" y="4343400"/>
            <a:ext cx="330200" cy="838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kumimoji="1" sz="800">
                <a:solidFill>
                  <a:schemeClr val="bg2"/>
                </a:solidFill>
                <a:latin typeface="Arial" panose="020B0604020202020204" pitchFamily="34" charset="0"/>
              </a:defRPr>
            </a:lvl1pPr>
            <a:lvl2pPr marL="742950" indent="-285750">
              <a:defRPr kumimoji="1" sz="800">
                <a:solidFill>
                  <a:schemeClr val="bg2"/>
                </a:solidFill>
                <a:latin typeface="Arial" panose="020B0604020202020204" pitchFamily="34" charset="0"/>
              </a:defRPr>
            </a:lvl2pPr>
            <a:lvl3pPr marL="1143000" indent="-228600">
              <a:defRPr kumimoji="1" sz="800">
                <a:solidFill>
                  <a:schemeClr val="bg2"/>
                </a:solidFill>
                <a:latin typeface="Arial" panose="020B0604020202020204" pitchFamily="34" charset="0"/>
              </a:defRPr>
            </a:lvl3pPr>
            <a:lvl4pPr marL="1600200" indent="-228600">
              <a:defRPr kumimoji="1" sz="800">
                <a:solidFill>
                  <a:schemeClr val="bg2"/>
                </a:solidFill>
                <a:latin typeface="Arial" panose="020B0604020202020204" pitchFamily="34" charset="0"/>
              </a:defRPr>
            </a:lvl4pPr>
            <a:lvl5pPr marL="2057400" indent="-228600">
              <a:defRPr kumimoji="1" sz="800">
                <a:solidFill>
                  <a:schemeClr val="bg2"/>
                </a:solidFill>
                <a:latin typeface="Arial" panose="020B0604020202020204" pitchFamily="34" charset="0"/>
              </a:defRPr>
            </a:lvl5pPr>
            <a:lvl6pPr marL="2514600" indent="-228600" eaLnBrk="0" fontAlgn="base" hangingPunct="0">
              <a:spcBef>
                <a:spcPct val="0"/>
              </a:spcBef>
              <a:spcAft>
                <a:spcPct val="0"/>
              </a:spcAft>
              <a:defRPr kumimoji="1" sz="800">
                <a:solidFill>
                  <a:schemeClr val="bg2"/>
                </a:solidFill>
                <a:latin typeface="Arial" panose="020B0604020202020204" pitchFamily="34" charset="0"/>
              </a:defRPr>
            </a:lvl6pPr>
            <a:lvl7pPr marL="2971800" indent="-228600" eaLnBrk="0" fontAlgn="base" hangingPunct="0">
              <a:spcBef>
                <a:spcPct val="0"/>
              </a:spcBef>
              <a:spcAft>
                <a:spcPct val="0"/>
              </a:spcAft>
              <a:defRPr kumimoji="1" sz="800">
                <a:solidFill>
                  <a:schemeClr val="bg2"/>
                </a:solidFill>
                <a:latin typeface="Arial" panose="020B0604020202020204" pitchFamily="34" charset="0"/>
              </a:defRPr>
            </a:lvl7pPr>
            <a:lvl8pPr marL="3429000" indent="-228600" eaLnBrk="0" fontAlgn="base" hangingPunct="0">
              <a:spcBef>
                <a:spcPct val="0"/>
              </a:spcBef>
              <a:spcAft>
                <a:spcPct val="0"/>
              </a:spcAft>
              <a:defRPr kumimoji="1" sz="800">
                <a:solidFill>
                  <a:schemeClr val="bg2"/>
                </a:solidFill>
                <a:latin typeface="Arial" panose="020B0604020202020204" pitchFamily="34" charset="0"/>
              </a:defRPr>
            </a:lvl8pPr>
            <a:lvl9pPr marL="3886200" indent="-228600" eaLnBrk="0" fontAlgn="base" hangingPunct="0">
              <a:spcBef>
                <a:spcPct val="0"/>
              </a:spcBef>
              <a:spcAft>
                <a:spcPct val="0"/>
              </a:spcAft>
              <a:defRPr kumimoji="1" sz="800">
                <a:solidFill>
                  <a:schemeClr val="bg2"/>
                </a:solidFill>
                <a:latin typeface="Arial" panose="020B0604020202020204" pitchFamily="34" charset="0"/>
              </a:defRPr>
            </a:lvl9pPr>
          </a:lstStyle>
          <a:p>
            <a:endParaRPr lang="en-GB" altLang="en-US"/>
          </a:p>
        </p:txBody>
      </p:sp>
      <p:sp>
        <p:nvSpPr>
          <p:cNvPr id="35846" name="Rectangle 12">
            <a:extLst>
              <a:ext uri="{FF2B5EF4-FFF2-40B4-BE49-F238E27FC236}">
                <a16:creationId xmlns:a16="http://schemas.microsoft.com/office/drawing/2014/main" id="{D57FFA64-994D-45A2-949A-B13590CC4BBD}"/>
              </a:ext>
            </a:extLst>
          </p:cNvPr>
          <p:cNvSpPr>
            <a:spLocks noChangeArrowheads="1"/>
          </p:cNvSpPr>
          <p:nvPr/>
        </p:nvSpPr>
        <p:spPr bwMode="auto">
          <a:xfrm>
            <a:off x="6356350" y="1905000"/>
            <a:ext cx="165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kumimoji="1" sz="800">
                <a:solidFill>
                  <a:schemeClr val="bg2"/>
                </a:solidFill>
                <a:latin typeface="Arial" panose="020B0604020202020204" pitchFamily="34" charset="0"/>
              </a:defRPr>
            </a:lvl1pPr>
            <a:lvl2pPr marL="742950" indent="-285750">
              <a:defRPr kumimoji="1" sz="800">
                <a:solidFill>
                  <a:schemeClr val="bg2"/>
                </a:solidFill>
                <a:latin typeface="Arial" panose="020B0604020202020204" pitchFamily="34" charset="0"/>
              </a:defRPr>
            </a:lvl2pPr>
            <a:lvl3pPr marL="1143000" indent="-228600">
              <a:defRPr kumimoji="1" sz="800">
                <a:solidFill>
                  <a:schemeClr val="bg2"/>
                </a:solidFill>
                <a:latin typeface="Arial" panose="020B0604020202020204" pitchFamily="34" charset="0"/>
              </a:defRPr>
            </a:lvl3pPr>
            <a:lvl4pPr marL="1600200" indent="-228600">
              <a:defRPr kumimoji="1" sz="800">
                <a:solidFill>
                  <a:schemeClr val="bg2"/>
                </a:solidFill>
                <a:latin typeface="Arial" panose="020B0604020202020204" pitchFamily="34" charset="0"/>
              </a:defRPr>
            </a:lvl4pPr>
            <a:lvl5pPr marL="2057400" indent="-228600">
              <a:defRPr kumimoji="1" sz="800">
                <a:solidFill>
                  <a:schemeClr val="bg2"/>
                </a:solidFill>
                <a:latin typeface="Arial" panose="020B0604020202020204" pitchFamily="34" charset="0"/>
              </a:defRPr>
            </a:lvl5pPr>
            <a:lvl6pPr marL="2514600" indent="-228600" eaLnBrk="0" fontAlgn="base" hangingPunct="0">
              <a:spcBef>
                <a:spcPct val="0"/>
              </a:spcBef>
              <a:spcAft>
                <a:spcPct val="0"/>
              </a:spcAft>
              <a:defRPr kumimoji="1" sz="800">
                <a:solidFill>
                  <a:schemeClr val="bg2"/>
                </a:solidFill>
                <a:latin typeface="Arial" panose="020B0604020202020204" pitchFamily="34" charset="0"/>
              </a:defRPr>
            </a:lvl6pPr>
            <a:lvl7pPr marL="2971800" indent="-228600" eaLnBrk="0" fontAlgn="base" hangingPunct="0">
              <a:spcBef>
                <a:spcPct val="0"/>
              </a:spcBef>
              <a:spcAft>
                <a:spcPct val="0"/>
              </a:spcAft>
              <a:defRPr kumimoji="1" sz="800">
                <a:solidFill>
                  <a:schemeClr val="bg2"/>
                </a:solidFill>
                <a:latin typeface="Arial" panose="020B0604020202020204" pitchFamily="34" charset="0"/>
              </a:defRPr>
            </a:lvl7pPr>
            <a:lvl8pPr marL="3429000" indent="-228600" eaLnBrk="0" fontAlgn="base" hangingPunct="0">
              <a:spcBef>
                <a:spcPct val="0"/>
              </a:spcBef>
              <a:spcAft>
                <a:spcPct val="0"/>
              </a:spcAft>
              <a:defRPr kumimoji="1" sz="800">
                <a:solidFill>
                  <a:schemeClr val="bg2"/>
                </a:solidFill>
                <a:latin typeface="Arial" panose="020B0604020202020204" pitchFamily="34" charset="0"/>
              </a:defRPr>
            </a:lvl8pPr>
            <a:lvl9pPr marL="3886200" indent="-228600" eaLnBrk="0" fontAlgn="base" hangingPunct="0">
              <a:spcBef>
                <a:spcPct val="0"/>
              </a:spcBef>
              <a:spcAft>
                <a:spcPct val="0"/>
              </a:spcAft>
              <a:defRPr kumimoji="1" sz="800">
                <a:solidFill>
                  <a:schemeClr val="bg2"/>
                </a:solidFill>
                <a:latin typeface="Arial" panose="020B0604020202020204" pitchFamily="34" charset="0"/>
              </a:defRPr>
            </a:lvl9pPr>
          </a:lstStyle>
          <a:p>
            <a:endParaRPr lang="en-GB" altLang="en-US"/>
          </a:p>
        </p:txBody>
      </p:sp>
      <p:sp>
        <p:nvSpPr>
          <p:cNvPr id="35847" name="Rectangle 13">
            <a:extLst>
              <a:ext uri="{FF2B5EF4-FFF2-40B4-BE49-F238E27FC236}">
                <a16:creationId xmlns:a16="http://schemas.microsoft.com/office/drawing/2014/main" id="{EBE00E02-01AC-41E4-8F3E-D05D9D282A18}"/>
              </a:ext>
            </a:extLst>
          </p:cNvPr>
          <p:cNvSpPr>
            <a:spLocks noChangeArrowheads="1"/>
          </p:cNvSpPr>
          <p:nvPr/>
        </p:nvSpPr>
        <p:spPr bwMode="auto">
          <a:xfrm>
            <a:off x="6276975" y="1905000"/>
            <a:ext cx="327025" cy="762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kumimoji="1" sz="800">
                <a:solidFill>
                  <a:schemeClr val="bg2"/>
                </a:solidFill>
                <a:latin typeface="Arial" panose="020B0604020202020204" pitchFamily="34" charset="0"/>
              </a:defRPr>
            </a:lvl1pPr>
            <a:lvl2pPr marL="742950" indent="-285750">
              <a:defRPr kumimoji="1" sz="800">
                <a:solidFill>
                  <a:schemeClr val="bg2"/>
                </a:solidFill>
                <a:latin typeface="Arial" panose="020B0604020202020204" pitchFamily="34" charset="0"/>
              </a:defRPr>
            </a:lvl2pPr>
            <a:lvl3pPr marL="1143000" indent="-228600">
              <a:defRPr kumimoji="1" sz="800">
                <a:solidFill>
                  <a:schemeClr val="bg2"/>
                </a:solidFill>
                <a:latin typeface="Arial" panose="020B0604020202020204" pitchFamily="34" charset="0"/>
              </a:defRPr>
            </a:lvl3pPr>
            <a:lvl4pPr marL="1600200" indent="-228600">
              <a:defRPr kumimoji="1" sz="800">
                <a:solidFill>
                  <a:schemeClr val="bg2"/>
                </a:solidFill>
                <a:latin typeface="Arial" panose="020B0604020202020204" pitchFamily="34" charset="0"/>
              </a:defRPr>
            </a:lvl4pPr>
            <a:lvl5pPr marL="2057400" indent="-228600">
              <a:defRPr kumimoji="1" sz="800">
                <a:solidFill>
                  <a:schemeClr val="bg2"/>
                </a:solidFill>
                <a:latin typeface="Arial" panose="020B0604020202020204" pitchFamily="34" charset="0"/>
              </a:defRPr>
            </a:lvl5pPr>
            <a:lvl6pPr marL="2514600" indent="-228600" eaLnBrk="0" fontAlgn="base" hangingPunct="0">
              <a:spcBef>
                <a:spcPct val="0"/>
              </a:spcBef>
              <a:spcAft>
                <a:spcPct val="0"/>
              </a:spcAft>
              <a:defRPr kumimoji="1" sz="800">
                <a:solidFill>
                  <a:schemeClr val="bg2"/>
                </a:solidFill>
                <a:latin typeface="Arial" panose="020B0604020202020204" pitchFamily="34" charset="0"/>
              </a:defRPr>
            </a:lvl6pPr>
            <a:lvl7pPr marL="2971800" indent="-228600" eaLnBrk="0" fontAlgn="base" hangingPunct="0">
              <a:spcBef>
                <a:spcPct val="0"/>
              </a:spcBef>
              <a:spcAft>
                <a:spcPct val="0"/>
              </a:spcAft>
              <a:defRPr kumimoji="1" sz="800">
                <a:solidFill>
                  <a:schemeClr val="bg2"/>
                </a:solidFill>
                <a:latin typeface="Arial" panose="020B0604020202020204" pitchFamily="34" charset="0"/>
              </a:defRPr>
            </a:lvl7pPr>
            <a:lvl8pPr marL="3429000" indent="-228600" eaLnBrk="0" fontAlgn="base" hangingPunct="0">
              <a:spcBef>
                <a:spcPct val="0"/>
              </a:spcBef>
              <a:spcAft>
                <a:spcPct val="0"/>
              </a:spcAft>
              <a:defRPr kumimoji="1" sz="800">
                <a:solidFill>
                  <a:schemeClr val="bg2"/>
                </a:solidFill>
                <a:latin typeface="Arial" panose="020B0604020202020204" pitchFamily="34" charset="0"/>
              </a:defRPr>
            </a:lvl8pPr>
            <a:lvl9pPr marL="3886200" indent="-228600" eaLnBrk="0" fontAlgn="base" hangingPunct="0">
              <a:spcBef>
                <a:spcPct val="0"/>
              </a:spcBef>
              <a:spcAft>
                <a:spcPct val="0"/>
              </a:spcAft>
              <a:defRPr kumimoji="1" sz="800">
                <a:solidFill>
                  <a:schemeClr val="bg2"/>
                </a:solidFill>
                <a:latin typeface="Arial" panose="020B0604020202020204" pitchFamily="34" charset="0"/>
              </a:defRPr>
            </a:lvl9pPr>
          </a:lstStyle>
          <a:p>
            <a:endParaRPr lang="en-GB" altLang="en-US"/>
          </a:p>
        </p:txBody>
      </p:sp>
      <p:sp>
        <p:nvSpPr>
          <p:cNvPr id="35849" name="Rectangle 3">
            <a:extLst>
              <a:ext uri="{FF2B5EF4-FFF2-40B4-BE49-F238E27FC236}">
                <a16:creationId xmlns:a16="http://schemas.microsoft.com/office/drawing/2014/main" id="{A7AE7692-17B1-4AA6-A1B9-A37C9FFF3985}"/>
              </a:ext>
            </a:extLst>
          </p:cNvPr>
          <p:cNvSpPr>
            <a:spLocks noChangeArrowheads="1"/>
          </p:cNvSpPr>
          <p:nvPr/>
        </p:nvSpPr>
        <p:spPr bwMode="auto">
          <a:xfrm>
            <a:off x="4329113" y="1268413"/>
            <a:ext cx="79375"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kumimoji="1" sz="800">
                <a:solidFill>
                  <a:schemeClr val="bg2"/>
                </a:solidFill>
                <a:latin typeface="Arial" panose="020B0604020202020204" pitchFamily="34" charset="0"/>
              </a:defRPr>
            </a:lvl1pPr>
            <a:lvl2pPr marL="742950" indent="-285750">
              <a:defRPr kumimoji="1" sz="800">
                <a:solidFill>
                  <a:schemeClr val="bg2"/>
                </a:solidFill>
                <a:latin typeface="Arial" panose="020B0604020202020204" pitchFamily="34" charset="0"/>
              </a:defRPr>
            </a:lvl2pPr>
            <a:lvl3pPr marL="1143000" indent="-228600">
              <a:defRPr kumimoji="1" sz="800">
                <a:solidFill>
                  <a:schemeClr val="bg2"/>
                </a:solidFill>
                <a:latin typeface="Arial" panose="020B0604020202020204" pitchFamily="34" charset="0"/>
              </a:defRPr>
            </a:lvl3pPr>
            <a:lvl4pPr marL="1600200" indent="-228600">
              <a:defRPr kumimoji="1" sz="800">
                <a:solidFill>
                  <a:schemeClr val="bg2"/>
                </a:solidFill>
                <a:latin typeface="Arial" panose="020B0604020202020204" pitchFamily="34" charset="0"/>
              </a:defRPr>
            </a:lvl4pPr>
            <a:lvl5pPr marL="2057400" indent="-228600">
              <a:defRPr kumimoji="1" sz="800">
                <a:solidFill>
                  <a:schemeClr val="bg2"/>
                </a:solidFill>
                <a:latin typeface="Arial" panose="020B0604020202020204" pitchFamily="34" charset="0"/>
              </a:defRPr>
            </a:lvl5pPr>
            <a:lvl6pPr marL="2514600" indent="-228600" eaLnBrk="0" fontAlgn="base" hangingPunct="0">
              <a:spcBef>
                <a:spcPct val="0"/>
              </a:spcBef>
              <a:spcAft>
                <a:spcPct val="0"/>
              </a:spcAft>
              <a:defRPr kumimoji="1" sz="800">
                <a:solidFill>
                  <a:schemeClr val="bg2"/>
                </a:solidFill>
                <a:latin typeface="Arial" panose="020B0604020202020204" pitchFamily="34" charset="0"/>
              </a:defRPr>
            </a:lvl6pPr>
            <a:lvl7pPr marL="2971800" indent="-228600" eaLnBrk="0" fontAlgn="base" hangingPunct="0">
              <a:spcBef>
                <a:spcPct val="0"/>
              </a:spcBef>
              <a:spcAft>
                <a:spcPct val="0"/>
              </a:spcAft>
              <a:defRPr kumimoji="1" sz="800">
                <a:solidFill>
                  <a:schemeClr val="bg2"/>
                </a:solidFill>
                <a:latin typeface="Arial" panose="020B0604020202020204" pitchFamily="34" charset="0"/>
              </a:defRPr>
            </a:lvl7pPr>
            <a:lvl8pPr marL="3429000" indent="-228600" eaLnBrk="0" fontAlgn="base" hangingPunct="0">
              <a:spcBef>
                <a:spcPct val="0"/>
              </a:spcBef>
              <a:spcAft>
                <a:spcPct val="0"/>
              </a:spcAft>
              <a:defRPr kumimoji="1" sz="800">
                <a:solidFill>
                  <a:schemeClr val="bg2"/>
                </a:solidFill>
                <a:latin typeface="Arial" panose="020B0604020202020204" pitchFamily="34" charset="0"/>
              </a:defRPr>
            </a:lvl8pPr>
            <a:lvl9pPr marL="3886200" indent="-228600" eaLnBrk="0" fontAlgn="base" hangingPunct="0">
              <a:spcBef>
                <a:spcPct val="0"/>
              </a:spcBef>
              <a:spcAft>
                <a:spcPct val="0"/>
              </a:spcAft>
              <a:defRPr kumimoji="1" sz="800">
                <a:solidFill>
                  <a:schemeClr val="bg2"/>
                </a:solidFill>
                <a:latin typeface="Arial" panose="020B0604020202020204" pitchFamily="34" charset="0"/>
              </a:defRPr>
            </a:lvl9pPr>
          </a:lstStyle>
          <a:p>
            <a:endParaRPr lang="en-GB" altLang="en-US"/>
          </a:p>
        </p:txBody>
      </p:sp>
      <p:sp>
        <p:nvSpPr>
          <p:cNvPr id="35850" name="Rectangle 4">
            <a:extLst>
              <a:ext uri="{FF2B5EF4-FFF2-40B4-BE49-F238E27FC236}">
                <a16:creationId xmlns:a16="http://schemas.microsoft.com/office/drawing/2014/main" id="{2B715336-89B7-4DB1-B201-0CE65A04CB36}"/>
              </a:ext>
            </a:extLst>
          </p:cNvPr>
          <p:cNvSpPr>
            <a:spLocks noChangeArrowheads="1"/>
          </p:cNvSpPr>
          <p:nvPr/>
        </p:nvSpPr>
        <p:spPr bwMode="auto">
          <a:xfrm>
            <a:off x="4329113" y="1268413"/>
            <a:ext cx="79375"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kumimoji="1" sz="800">
                <a:solidFill>
                  <a:schemeClr val="bg2"/>
                </a:solidFill>
                <a:latin typeface="Arial" panose="020B0604020202020204" pitchFamily="34" charset="0"/>
              </a:defRPr>
            </a:lvl1pPr>
            <a:lvl2pPr marL="742950" indent="-285750">
              <a:defRPr kumimoji="1" sz="800">
                <a:solidFill>
                  <a:schemeClr val="bg2"/>
                </a:solidFill>
                <a:latin typeface="Arial" panose="020B0604020202020204" pitchFamily="34" charset="0"/>
              </a:defRPr>
            </a:lvl2pPr>
            <a:lvl3pPr marL="1143000" indent="-228600">
              <a:defRPr kumimoji="1" sz="800">
                <a:solidFill>
                  <a:schemeClr val="bg2"/>
                </a:solidFill>
                <a:latin typeface="Arial" panose="020B0604020202020204" pitchFamily="34" charset="0"/>
              </a:defRPr>
            </a:lvl3pPr>
            <a:lvl4pPr marL="1600200" indent="-228600">
              <a:defRPr kumimoji="1" sz="800">
                <a:solidFill>
                  <a:schemeClr val="bg2"/>
                </a:solidFill>
                <a:latin typeface="Arial" panose="020B0604020202020204" pitchFamily="34" charset="0"/>
              </a:defRPr>
            </a:lvl4pPr>
            <a:lvl5pPr marL="2057400" indent="-228600">
              <a:defRPr kumimoji="1" sz="800">
                <a:solidFill>
                  <a:schemeClr val="bg2"/>
                </a:solidFill>
                <a:latin typeface="Arial" panose="020B0604020202020204" pitchFamily="34" charset="0"/>
              </a:defRPr>
            </a:lvl5pPr>
            <a:lvl6pPr marL="2514600" indent="-228600" eaLnBrk="0" fontAlgn="base" hangingPunct="0">
              <a:spcBef>
                <a:spcPct val="0"/>
              </a:spcBef>
              <a:spcAft>
                <a:spcPct val="0"/>
              </a:spcAft>
              <a:defRPr kumimoji="1" sz="800">
                <a:solidFill>
                  <a:schemeClr val="bg2"/>
                </a:solidFill>
                <a:latin typeface="Arial" panose="020B0604020202020204" pitchFamily="34" charset="0"/>
              </a:defRPr>
            </a:lvl6pPr>
            <a:lvl7pPr marL="2971800" indent="-228600" eaLnBrk="0" fontAlgn="base" hangingPunct="0">
              <a:spcBef>
                <a:spcPct val="0"/>
              </a:spcBef>
              <a:spcAft>
                <a:spcPct val="0"/>
              </a:spcAft>
              <a:defRPr kumimoji="1" sz="800">
                <a:solidFill>
                  <a:schemeClr val="bg2"/>
                </a:solidFill>
                <a:latin typeface="Arial" panose="020B0604020202020204" pitchFamily="34" charset="0"/>
              </a:defRPr>
            </a:lvl7pPr>
            <a:lvl8pPr marL="3429000" indent="-228600" eaLnBrk="0" fontAlgn="base" hangingPunct="0">
              <a:spcBef>
                <a:spcPct val="0"/>
              </a:spcBef>
              <a:spcAft>
                <a:spcPct val="0"/>
              </a:spcAft>
              <a:defRPr kumimoji="1" sz="800">
                <a:solidFill>
                  <a:schemeClr val="bg2"/>
                </a:solidFill>
                <a:latin typeface="Arial" panose="020B0604020202020204" pitchFamily="34" charset="0"/>
              </a:defRPr>
            </a:lvl8pPr>
            <a:lvl9pPr marL="3886200" indent="-228600" eaLnBrk="0" fontAlgn="base" hangingPunct="0">
              <a:spcBef>
                <a:spcPct val="0"/>
              </a:spcBef>
              <a:spcAft>
                <a:spcPct val="0"/>
              </a:spcAft>
              <a:defRPr kumimoji="1" sz="800">
                <a:solidFill>
                  <a:schemeClr val="bg2"/>
                </a:solidFill>
                <a:latin typeface="Arial" panose="020B0604020202020204" pitchFamily="34" charset="0"/>
              </a:defRPr>
            </a:lvl9pPr>
          </a:lstStyle>
          <a:p>
            <a:endParaRPr lang="en-GB" altLang="en-US"/>
          </a:p>
        </p:txBody>
      </p:sp>
      <p:sp>
        <p:nvSpPr>
          <p:cNvPr id="35851" name="Rectangle 5">
            <a:extLst>
              <a:ext uri="{FF2B5EF4-FFF2-40B4-BE49-F238E27FC236}">
                <a16:creationId xmlns:a16="http://schemas.microsoft.com/office/drawing/2014/main" id="{F9107141-DC10-484E-9A56-EC3ED35B359D}"/>
              </a:ext>
            </a:extLst>
          </p:cNvPr>
          <p:cNvSpPr>
            <a:spLocks noChangeArrowheads="1"/>
          </p:cNvSpPr>
          <p:nvPr/>
        </p:nvSpPr>
        <p:spPr bwMode="auto">
          <a:xfrm>
            <a:off x="4251325" y="1844675"/>
            <a:ext cx="31115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kumimoji="1" sz="800">
                <a:solidFill>
                  <a:schemeClr val="bg2"/>
                </a:solidFill>
                <a:latin typeface="Arial" panose="020B0604020202020204" pitchFamily="34" charset="0"/>
              </a:defRPr>
            </a:lvl1pPr>
            <a:lvl2pPr marL="742950" indent="-285750">
              <a:defRPr kumimoji="1" sz="800">
                <a:solidFill>
                  <a:schemeClr val="bg2"/>
                </a:solidFill>
                <a:latin typeface="Arial" panose="020B0604020202020204" pitchFamily="34" charset="0"/>
              </a:defRPr>
            </a:lvl2pPr>
            <a:lvl3pPr marL="1143000" indent="-228600">
              <a:defRPr kumimoji="1" sz="800">
                <a:solidFill>
                  <a:schemeClr val="bg2"/>
                </a:solidFill>
                <a:latin typeface="Arial" panose="020B0604020202020204" pitchFamily="34" charset="0"/>
              </a:defRPr>
            </a:lvl3pPr>
            <a:lvl4pPr marL="1600200" indent="-228600">
              <a:defRPr kumimoji="1" sz="800">
                <a:solidFill>
                  <a:schemeClr val="bg2"/>
                </a:solidFill>
                <a:latin typeface="Arial" panose="020B0604020202020204" pitchFamily="34" charset="0"/>
              </a:defRPr>
            </a:lvl4pPr>
            <a:lvl5pPr marL="2057400" indent="-228600">
              <a:defRPr kumimoji="1" sz="800">
                <a:solidFill>
                  <a:schemeClr val="bg2"/>
                </a:solidFill>
                <a:latin typeface="Arial" panose="020B0604020202020204" pitchFamily="34" charset="0"/>
              </a:defRPr>
            </a:lvl5pPr>
            <a:lvl6pPr marL="2514600" indent="-228600" eaLnBrk="0" fontAlgn="base" hangingPunct="0">
              <a:spcBef>
                <a:spcPct val="0"/>
              </a:spcBef>
              <a:spcAft>
                <a:spcPct val="0"/>
              </a:spcAft>
              <a:defRPr kumimoji="1" sz="800">
                <a:solidFill>
                  <a:schemeClr val="bg2"/>
                </a:solidFill>
                <a:latin typeface="Arial" panose="020B0604020202020204" pitchFamily="34" charset="0"/>
              </a:defRPr>
            </a:lvl6pPr>
            <a:lvl7pPr marL="2971800" indent="-228600" eaLnBrk="0" fontAlgn="base" hangingPunct="0">
              <a:spcBef>
                <a:spcPct val="0"/>
              </a:spcBef>
              <a:spcAft>
                <a:spcPct val="0"/>
              </a:spcAft>
              <a:defRPr kumimoji="1" sz="800">
                <a:solidFill>
                  <a:schemeClr val="bg2"/>
                </a:solidFill>
                <a:latin typeface="Arial" panose="020B0604020202020204" pitchFamily="34" charset="0"/>
              </a:defRPr>
            </a:lvl7pPr>
            <a:lvl8pPr marL="3429000" indent="-228600" eaLnBrk="0" fontAlgn="base" hangingPunct="0">
              <a:spcBef>
                <a:spcPct val="0"/>
              </a:spcBef>
              <a:spcAft>
                <a:spcPct val="0"/>
              </a:spcAft>
              <a:defRPr kumimoji="1" sz="800">
                <a:solidFill>
                  <a:schemeClr val="bg2"/>
                </a:solidFill>
                <a:latin typeface="Arial" panose="020B0604020202020204" pitchFamily="34" charset="0"/>
              </a:defRPr>
            </a:lvl8pPr>
            <a:lvl9pPr marL="3886200" indent="-228600" eaLnBrk="0" fontAlgn="base" hangingPunct="0">
              <a:spcBef>
                <a:spcPct val="0"/>
              </a:spcBef>
              <a:spcAft>
                <a:spcPct val="0"/>
              </a:spcAft>
              <a:defRPr kumimoji="1" sz="800">
                <a:solidFill>
                  <a:schemeClr val="bg2"/>
                </a:solidFill>
                <a:latin typeface="Arial" panose="020B0604020202020204" pitchFamily="34" charset="0"/>
              </a:defRPr>
            </a:lvl9pPr>
          </a:lstStyle>
          <a:p>
            <a:endParaRPr lang="en-GB" altLang="en-US"/>
          </a:p>
        </p:txBody>
      </p:sp>
      <p:sp>
        <p:nvSpPr>
          <p:cNvPr id="35852" name="Rectangle 8">
            <a:extLst>
              <a:ext uri="{FF2B5EF4-FFF2-40B4-BE49-F238E27FC236}">
                <a16:creationId xmlns:a16="http://schemas.microsoft.com/office/drawing/2014/main" id="{D9C2B053-218C-42E6-9D6A-1E8E1CCE62CF}"/>
              </a:ext>
            </a:extLst>
          </p:cNvPr>
          <p:cNvSpPr>
            <a:spLocks noChangeArrowheads="1"/>
          </p:cNvSpPr>
          <p:nvPr/>
        </p:nvSpPr>
        <p:spPr bwMode="auto">
          <a:xfrm>
            <a:off x="7137400" y="1916113"/>
            <a:ext cx="77788"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kumimoji="1" sz="800">
                <a:solidFill>
                  <a:schemeClr val="bg2"/>
                </a:solidFill>
                <a:latin typeface="Arial" panose="020B0604020202020204" pitchFamily="34" charset="0"/>
              </a:defRPr>
            </a:lvl1pPr>
            <a:lvl2pPr marL="742950" indent="-285750">
              <a:defRPr kumimoji="1" sz="800">
                <a:solidFill>
                  <a:schemeClr val="bg2"/>
                </a:solidFill>
                <a:latin typeface="Arial" panose="020B0604020202020204" pitchFamily="34" charset="0"/>
              </a:defRPr>
            </a:lvl2pPr>
            <a:lvl3pPr marL="1143000" indent="-228600">
              <a:defRPr kumimoji="1" sz="800">
                <a:solidFill>
                  <a:schemeClr val="bg2"/>
                </a:solidFill>
                <a:latin typeface="Arial" panose="020B0604020202020204" pitchFamily="34" charset="0"/>
              </a:defRPr>
            </a:lvl3pPr>
            <a:lvl4pPr marL="1600200" indent="-228600">
              <a:defRPr kumimoji="1" sz="800">
                <a:solidFill>
                  <a:schemeClr val="bg2"/>
                </a:solidFill>
                <a:latin typeface="Arial" panose="020B0604020202020204" pitchFamily="34" charset="0"/>
              </a:defRPr>
            </a:lvl4pPr>
            <a:lvl5pPr marL="2057400" indent="-228600">
              <a:defRPr kumimoji="1" sz="800">
                <a:solidFill>
                  <a:schemeClr val="bg2"/>
                </a:solidFill>
                <a:latin typeface="Arial" panose="020B0604020202020204" pitchFamily="34" charset="0"/>
              </a:defRPr>
            </a:lvl5pPr>
            <a:lvl6pPr marL="2514600" indent="-228600" eaLnBrk="0" fontAlgn="base" hangingPunct="0">
              <a:spcBef>
                <a:spcPct val="0"/>
              </a:spcBef>
              <a:spcAft>
                <a:spcPct val="0"/>
              </a:spcAft>
              <a:defRPr kumimoji="1" sz="800">
                <a:solidFill>
                  <a:schemeClr val="bg2"/>
                </a:solidFill>
                <a:latin typeface="Arial" panose="020B0604020202020204" pitchFamily="34" charset="0"/>
              </a:defRPr>
            </a:lvl6pPr>
            <a:lvl7pPr marL="2971800" indent="-228600" eaLnBrk="0" fontAlgn="base" hangingPunct="0">
              <a:spcBef>
                <a:spcPct val="0"/>
              </a:spcBef>
              <a:spcAft>
                <a:spcPct val="0"/>
              </a:spcAft>
              <a:defRPr kumimoji="1" sz="800">
                <a:solidFill>
                  <a:schemeClr val="bg2"/>
                </a:solidFill>
                <a:latin typeface="Arial" panose="020B0604020202020204" pitchFamily="34" charset="0"/>
              </a:defRPr>
            </a:lvl7pPr>
            <a:lvl8pPr marL="3429000" indent="-228600" eaLnBrk="0" fontAlgn="base" hangingPunct="0">
              <a:spcBef>
                <a:spcPct val="0"/>
              </a:spcBef>
              <a:spcAft>
                <a:spcPct val="0"/>
              </a:spcAft>
              <a:defRPr kumimoji="1" sz="800">
                <a:solidFill>
                  <a:schemeClr val="bg2"/>
                </a:solidFill>
                <a:latin typeface="Arial" panose="020B0604020202020204" pitchFamily="34" charset="0"/>
              </a:defRPr>
            </a:lvl8pPr>
            <a:lvl9pPr marL="3886200" indent="-228600" eaLnBrk="0" fontAlgn="base" hangingPunct="0">
              <a:spcBef>
                <a:spcPct val="0"/>
              </a:spcBef>
              <a:spcAft>
                <a:spcPct val="0"/>
              </a:spcAft>
              <a:defRPr kumimoji="1" sz="800">
                <a:solidFill>
                  <a:schemeClr val="bg2"/>
                </a:solidFill>
                <a:latin typeface="Arial" panose="020B0604020202020204" pitchFamily="34" charset="0"/>
              </a:defRPr>
            </a:lvl9pPr>
          </a:lstStyle>
          <a:p>
            <a:endParaRPr lang="en-GB" altLang="en-US"/>
          </a:p>
        </p:txBody>
      </p:sp>
      <p:sp>
        <p:nvSpPr>
          <p:cNvPr id="35853" name="Rectangle 9">
            <a:extLst>
              <a:ext uri="{FF2B5EF4-FFF2-40B4-BE49-F238E27FC236}">
                <a16:creationId xmlns:a16="http://schemas.microsoft.com/office/drawing/2014/main" id="{E9C11B56-3DC8-412F-8F28-FDE5C1876B39}"/>
              </a:ext>
            </a:extLst>
          </p:cNvPr>
          <p:cNvSpPr>
            <a:spLocks noChangeArrowheads="1"/>
          </p:cNvSpPr>
          <p:nvPr/>
        </p:nvSpPr>
        <p:spPr bwMode="auto">
          <a:xfrm>
            <a:off x="7058025" y="1916113"/>
            <a:ext cx="312738" cy="7921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kumimoji="1" sz="800">
                <a:solidFill>
                  <a:schemeClr val="bg2"/>
                </a:solidFill>
                <a:latin typeface="Arial" panose="020B0604020202020204" pitchFamily="34" charset="0"/>
              </a:defRPr>
            </a:lvl1pPr>
            <a:lvl2pPr marL="742950" indent="-285750">
              <a:defRPr kumimoji="1" sz="800">
                <a:solidFill>
                  <a:schemeClr val="bg2"/>
                </a:solidFill>
                <a:latin typeface="Arial" panose="020B0604020202020204" pitchFamily="34" charset="0"/>
              </a:defRPr>
            </a:lvl2pPr>
            <a:lvl3pPr marL="1143000" indent="-228600">
              <a:defRPr kumimoji="1" sz="800">
                <a:solidFill>
                  <a:schemeClr val="bg2"/>
                </a:solidFill>
                <a:latin typeface="Arial" panose="020B0604020202020204" pitchFamily="34" charset="0"/>
              </a:defRPr>
            </a:lvl3pPr>
            <a:lvl4pPr marL="1600200" indent="-228600">
              <a:defRPr kumimoji="1" sz="800">
                <a:solidFill>
                  <a:schemeClr val="bg2"/>
                </a:solidFill>
                <a:latin typeface="Arial" panose="020B0604020202020204" pitchFamily="34" charset="0"/>
              </a:defRPr>
            </a:lvl4pPr>
            <a:lvl5pPr marL="2057400" indent="-228600">
              <a:defRPr kumimoji="1" sz="800">
                <a:solidFill>
                  <a:schemeClr val="bg2"/>
                </a:solidFill>
                <a:latin typeface="Arial" panose="020B0604020202020204" pitchFamily="34" charset="0"/>
              </a:defRPr>
            </a:lvl5pPr>
            <a:lvl6pPr marL="2514600" indent="-228600" eaLnBrk="0" fontAlgn="base" hangingPunct="0">
              <a:spcBef>
                <a:spcPct val="0"/>
              </a:spcBef>
              <a:spcAft>
                <a:spcPct val="0"/>
              </a:spcAft>
              <a:defRPr kumimoji="1" sz="800">
                <a:solidFill>
                  <a:schemeClr val="bg2"/>
                </a:solidFill>
                <a:latin typeface="Arial" panose="020B0604020202020204" pitchFamily="34" charset="0"/>
              </a:defRPr>
            </a:lvl6pPr>
            <a:lvl7pPr marL="2971800" indent="-228600" eaLnBrk="0" fontAlgn="base" hangingPunct="0">
              <a:spcBef>
                <a:spcPct val="0"/>
              </a:spcBef>
              <a:spcAft>
                <a:spcPct val="0"/>
              </a:spcAft>
              <a:defRPr kumimoji="1" sz="800">
                <a:solidFill>
                  <a:schemeClr val="bg2"/>
                </a:solidFill>
                <a:latin typeface="Arial" panose="020B0604020202020204" pitchFamily="34" charset="0"/>
              </a:defRPr>
            </a:lvl7pPr>
            <a:lvl8pPr marL="3429000" indent="-228600" eaLnBrk="0" fontAlgn="base" hangingPunct="0">
              <a:spcBef>
                <a:spcPct val="0"/>
              </a:spcBef>
              <a:spcAft>
                <a:spcPct val="0"/>
              </a:spcAft>
              <a:defRPr kumimoji="1" sz="800">
                <a:solidFill>
                  <a:schemeClr val="bg2"/>
                </a:solidFill>
                <a:latin typeface="Arial" panose="020B0604020202020204" pitchFamily="34" charset="0"/>
              </a:defRPr>
            </a:lvl8pPr>
            <a:lvl9pPr marL="3886200" indent="-228600" eaLnBrk="0" fontAlgn="base" hangingPunct="0">
              <a:spcBef>
                <a:spcPct val="0"/>
              </a:spcBef>
              <a:spcAft>
                <a:spcPct val="0"/>
              </a:spcAft>
              <a:defRPr kumimoji="1" sz="800">
                <a:solidFill>
                  <a:schemeClr val="bg2"/>
                </a:solidFill>
                <a:latin typeface="Arial" panose="020B0604020202020204" pitchFamily="34" charset="0"/>
              </a:defRPr>
            </a:lvl9pPr>
          </a:lstStyle>
          <a:p>
            <a:endParaRPr lang="en-GB" altLang="en-US"/>
          </a:p>
        </p:txBody>
      </p:sp>
      <p:sp>
        <p:nvSpPr>
          <p:cNvPr id="35854" name="Rectangle 10">
            <a:extLst>
              <a:ext uri="{FF2B5EF4-FFF2-40B4-BE49-F238E27FC236}">
                <a16:creationId xmlns:a16="http://schemas.microsoft.com/office/drawing/2014/main" id="{D5E3F1CF-0741-4603-BB40-1BE71E6956BD}"/>
              </a:ext>
            </a:extLst>
          </p:cNvPr>
          <p:cNvSpPr>
            <a:spLocks noChangeArrowheads="1"/>
          </p:cNvSpPr>
          <p:nvPr/>
        </p:nvSpPr>
        <p:spPr bwMode="auto">
          <a:xfrm>
            <a:off x="7137400" y="4437063"/>
            <a:ext cx="233363" cy="100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kumimoji="1" sz="800">
                <a:solidFill>
                  <a:schemeClr val="bg2"/>
                </a:solidFill>
                <a:latin typeface="Arial" panose="020B0604020202020204" pitchFamily="34" charset="0"/>
              </a:defRPr>
            </a:lvl1pPr>
            <a:lvl2pPr marL="742950" indent="-285750">
              <a:defRPr kumimoji="1" sz="800">
                <a:solidFill>
                  <a:schemeClr val="bg2"/>
                </a:solidFill>
                <a:latin typeface="Arial" panose="020B0604020202020204" pitchFamily="34" charset="0"/>
              </a:defRPr>
            </a:lvl2pPr>
            <a:lvl3pPr marL="1143000" indent="-228600">
              <a:defRPr kumimoji="1" sz="800">
                <a:solidFill>
                  <a:schemeClr val="bg2"/>
                </a:solidFill>
                <a:latin typeface="Arial" panose="020B0604020202020204" pitchFamily="34" charset="0"/>
              </a:defRPr>
            </a:lvl3pPr>
            <a:lvl4pPr marL="1600200" indent="-228600">
              <a:defRPr kumimoji="1" sz="800">
                <a:solidFill>
                  <a:schemeClr val="bg2"/>
                </a:solidFill>
                <a:latin typeface="Arial" panose="020B0604020202020204" pitchFamily="34" charset="0"/>
              </a:defRPr>
            </a:lvl4pPr>
            <a:lvl5pPr marL="2057400" indent="-228600">
              <a:defRPr kumimoji="1" sz="800">
                <a:solidFill>
                  <a:schemeClr val="bg2"/>
                </a:solidFill>
                <a:latin typeface="Arial" panose="020B0604020202020204" pitchFamily="34" charset="0"/>
              </a:defRPr>
            </a:lvl5pPr>
            <a:lvl6pPr marL="2514600" indent="-228600" eaLnBrk="0" fontAlgn="base" hangingPunct="0">
              <a:spcBef>
                <a:spcPct val="0"/>
              </a:spcBef>
              <a:spcAft>
                <a:spcPct val="0"/>
              </a:spcAft>
              <a:defRPr kumimoji="1" sz="800">
                <a:solidFill>
                  <a:schemeClr val="bg2"/>
                </a:solidFill>
                <a:latin typeface="Arial" panose="020B0604020202020204" pitchFamily="34" charset="0"/>
              </a:defRPr>
            </a:lvl6pPr>
            <a:lvl7pPr marL="2971800" indent="-228600" eaLnBrk="0" fontAlgn="base" hangingPunct="0">
              <a:spcBef>
                <a:spcPct val="0"/>
              </a:spcBef>
              <a:spcAft>
                <a:spcPct val="0"/>
              </a:spcAft>
              <a:defRPr kumimoji="1" sz="800">
                <a:solidFill>
                  <a:schemeClr val="bg2"/>
                </a:solidFill>
                <a:latin typeface="Arial" panose="020B0604020202020204" pitchFamily="34" charset="0"/>
              </a:defRPr>
            </a:lvl7pPr>
            <a:lvl8pPr marL="3429000" indent="-228600" eaLnBrk="0" fontAlgn="base" hangingPunct="0">
              <a:spcBef>
                <a:spcPct val="0"/>
              </a:spcBef>
              <a:spcAft>
                <a:spcPct val="0"/>
              </a:spcAft>
              <a:defRPr kumimoji="1" sz="800">
                <a:solidFill>
                  <a:schemeClr val="bg2"/>
                </a:solidFill>
                <a:latin typeface="Arial" panose="020B0604020202020204" pitchFamily="34" charset="0"/>
              </a:defRPr>
            </a:lvl8pPr>
            <a:lvl9pPr marL="3886200" indent="-228600" eaLnBrk="0" fontAlgn="base" hangingPunct="0">
              <a:spcBef>
                <a:spcPct val="0"/>
              </a:spcBef>
              <a:spcAft>
                <a:spcPct val="0"/>
              </a:spcAft>
              <a:defRPr kumimoji="1" sz="800">
                <a:solidFill>
                  <a:schemeClr val="bg2"/>
                </a:solidFill>
                <a:latin typeface="Arial" panose="020B0604020202020204" pitchFamily="34" charset="0"/>
              </a:defRPr>
            </a:lvl9pPr>
          </a:lstStyle>
          <a:p>
            <a:endParaRPr lang="en-GB" altLang="en-US"/>
          </a:p>
        </p:txBody>
      </p:sp>
      <p:sp>
        <p:nvSpPr>
          <p:cNvPr id="35855" name="Rectangle 12">
            <a:extLst>
              <a:ext uri="{FF2B5EF4-FFF2-40B4-BE49-F238E27FC236}">
                <a16:creationId xmlns:a16="http://schemas.microsoft.com/office/drawing/2014/main" id="{3526F7B8-B8F4-46E1-A04C-07CF5C89FE2B}"/>
              </a:ext>
            </a:extLst>
          </p:cNvPr>
          <p:cNvSpPr>
            <a:spLocks noChangeArrowheads="1"/>
          </p:cNvSpPr>
          <p:nvPr/>
        </p:nvSpPr>
        <p:spPr bwMode="auto">
          <a:xfrm>
            <a:off x="3311525" y="1989138"/>
            <a:ext cx="158750"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kumimoji="1" sz="800">
                <a:solidFill>
                  <a:schemeClr val="bg2"/>
                </a:solidFill>
                <a:latin typeface="Arial" panose="020B0604020202020204" pitchFamily="34" charset="0"/>
              </a:defRPr>
            </a:lvl1pPr>
            <a:lvl2pPr marL="742950" indent="-285750">
              <a:defRPr kumimoji="1" sz="800">
                <a:solidFill>
                  <a:schemeClr val="bg2"/>
                </a:solidFill>
                <a:latin typeface="Arial" panose="020B0604020202020204" pitchFamily="34" charset="0"/>
              </a:defRPr>
            </a:lvl2pPr>
            <a:lvl3pPr marL="1143000" indent="-228600">
              <a:defRPr kumimoji="1" sz="800">
                <a:solidFill>
                  <a:schemeClr val="bg2"/>
                </a:solidFill>
                <a:latin typeface="Arial" panose="020B0604020202020204" pitchFamily="34" charset="0"/>
              </a:defRPr>
            </a:lvl3pPr>
            <a:lvl4pPr marL="1600200" indent="-228600">
              <a:defRPr kumimoji="1" sz="800">
                <a:solidFill>
                  <a:schemeClr val="bg2"/>
                </a:solidFill>
                <a:latin typeface="Arial" panose="020B0604020202020204" pitchFamily="34" charset="0"/>
              </a:defRPr>
            </a:lvl4pPr>
            <a:lvl5pPr marL="2057400" indent="-228600">
              <a:defRPr kumimoji="1" sz="800">
                <a:solidFill>
                  <a:schemeClr val="bg2"/>
                </a:solidFill>
                <a:latin typeface="Arial" panose="020B0604020202020204" pitchFamily="34" charset="0"/>
              </a:defRPr>
            </a:lvl5pPr>
            <a:lvl6pPr marL="2514600" indent="-228600" eaLnBrk="0" fontAlgn="base" hangingPunct="0">
              <a:spcBef>
                <a:spcPct val="0"/>
              </a:spcBef>
              <a:spcAft>
                <a:spcPct val="0"/>
              </a:spcAft>
              <a:defRPr kumimoji="1" sz="800">
                <a:solidFill>
                  <a:schemeClr val="bg2"/>
                </a:solidFill>
                <a:latin typeface="Arial" panose="020B0604020202020204" pitchFamily="34" charset="0"/>
              </a:defRPr>
            </a:lvl6pPr>
            <a:lvl7pPr marL="2971800" indent="-228600" eaLnBrk="0" fontAlgn="base" hangingPunct="0">
              <a:spcBef>
                <a:spcPct val="0"/>
              </a:spcBef>
              <a:spcAft>
                <a:spcPct val="0"/>
              </a:spcAft>
              <a:defRPr kumimoji="1" sz="800">
                <a:solidFill>
                  <a:schemeClr val="bg2"/>
                </a:solidFill>
                <a:latin typeface="Arial" panose="020B0604020202020204" pitchFamily="34" charset="0"/>
              </a:defRPr>
            </a:lvl7pPr>
            <a:lvl8pPr marL="3429000" indent="-228600" eaLnBrk="0" fontAlgn="base" hangingPunct="0">
              <a:spcBef>
                <a:spcPct val="0"/>
              </a:spcBef>
              <a:spcAft>
                <a:spcPct val="0"/>
              </a:spcAft>
              <a:defRPr kumimoji="1" sz="800">
                <a:solidFill>
                  <a:schemeClr val="bg2"/>
                </a:solidFill>
                <a:latin typeface="Arial" panose="020B0604020202020204" pitchFamily="34" charset="0"/>
              </a:defRPr>
            </a:lvl8pPr>
            <a:lvl9pPr marL="3886200" indent="-228600" eaLnBrk="0" fontAlgn="base" hangingPunct="0">
              <a:spcBef>
                <a:spcPct val="0"/>
              </a:spcBef>
              <a:spcAft>
                <a:spcPct val="0"/>
              </a:spcAft>
              <a:defRPr kumimoji="1" sz="800">
                <a:solidFill>
                  <a:schemeClr val="bg2"/>
                </a:solidFill>
                <a:latin typeface="Arial" panose="020B0604020202020204" pitchFamily="34" charset="0"/>
              </a:defRPr>
            </a:lvl9pPr>
          </a:lstStyle>
          <a:p>
            <a:endParaRPr lang="en-GB" altLang="en-US"/>
          </a:p>
        </p:txBody>
      </p:sp>
      <p:sp>
        <p:nvSpPr>
          <p:cNvPr id="5" name="Title 4">
            <a:extLst>
              <a:ext uri="{FF2B5EF4-FFF2-40B4-BE49-F238E27FC236}">
                <a16:creationId xmlns:a16="http://schemas.microsoft.com/office/drawing/2014/main" id="{7B804033-6329-9A21-D4E7-423AB7A924C6}"/>
              </a:ext>
            </a:extLst>
          </p:cNvPr>
          <p:cNvSpPr>
            <a:spLocks noGrp="1"/>
          </p:cNvSpPr>
          <p:nvPr>
            <p:ph type="title" sz="quarter"/>
          </p:nvPr>
        </p:nvSpPr>
        <p:spPr/>
        <p:txBody>
          <a:bodyPr/>
          <a:lstStyle/>
          <a:p>
            <a:r>
              <a:rPr lang="en-GB" sz="4400" dirty="0"/>
              <a:t>Process Capability Maps</a:t>
            </a:r>
            <a:endParaRPr lang="en-GB" dirty="0"/>
          </a:p>
        </p:txBody>
      </p:sp>
      <p:pic>
        <p:nvPicPr>
          <p:cNvPr id="11" name="Content Placeholder 10">
            <a:extLst>
              <a:ext uri="{FF2B5EF4-FFF2-40B4-BE49-F238E27FC236}">
                <a16:creationId xmlns:a16="http://schemas.microsoft.com/office/drawing/2014/main" id="{D9F68279-E8CD-7E91-3C06-060E5EEFD198}"/>
              </a:ext>
            </a:extLst>
          </p:cNvPr>
          <p:cNvPicPr>
            <a:picLocks noGrp="1" noChangeAspect="1"/>
          </p:cNvPicPr>
          <p:nvPr>
            <p:ph sz="quarter" idx="1"/>
          </p:nvPr>
        </p:nvPicPr>
        <p:blipFill>
          <a:blip r:embed="rId3"/>
          <a:stretch>
            <a:fillRect/>
          </a:stretch>
        </p:blipFill>
        <p:spPr>
          <a:xfrm>
            <a:off x="1309923" y="1289050"/>
            <a:ext cx="2658592" cy="2260600"/>
          </a:xfrm>
        </p:spPr>
      </p:pic>
      <p:pic>
        <p:nvPicPr>
          <p:cNvPr id="13" name="Content Placeholder 12">
            <a:extLst>
              <a:ext uri="{FF2B5EF4-FFF2-40B4-BE49-F238E27FC236}">
                <a16:creationId xmlns:a16="http://schemas.microsoft.com/office/drawing/2014/main" id="{EECFA4C6-B034-367F-FBFD-77C5EA900DF1}"/>
              </a:ext>
            </a:extLst>
          </p:cNvPr>
          <p:cNvPicPr>
            <a:picLocks noGrp="1" noChangeAspect="1"/>
          </p:cNvPicPr>
          <p:nvPr>
            <p:ph sz="quarter" idx="2"/>
          </p:nvPr>
        </p:nvPicPr>
        <p:blipFill>
          <a:blip r:embed="rId4"/>
          <a:stretch>
            <a:fillRect/>
          </a:stretch>
        </p:blipFill>
        <p:spPr>
          <a:xfrm>
            <a:off x="5955947" y="1289050"/>
            <a:ext cx="2621668" cy="2260600"/>
          </a:xfrm>
        </p:spPr>
      </p:pic>
      <p:pic>
        <p:nvPicPr>
          <p:cNvPr id="15" name="Content Placeholder 14">
            <a:extLst>
              <a:ext uri="{FF2B5EF4-FFF2-40B4-BE49-F238E27FC236}">
                <a16:creationId xmlns:a16="http://schemas.microsoft.com/office/drawing/2014/main" id="{BA2752DD-6DFA-2CE8-C170-1144C8D49523}"/>
              </a:ext>
            </a:extLst>
          </p:cNvPr>
          <p:cNvPicPr>
            <a:picLocks noGrp="1" noChangeAspect="1"/>
          </p:cNvPicPr>
          <p:nvPr>
            <p:ph sz="quarter" idx="3"/>
          </p:nvPr>
        </p:nvPicPr>
        <p:blipFill>
          <a:blip r:embed="rId5"/>
          <a:stretch>
            <a:fillRect/>
          </a:stretch>
        </p:blipFill>
        <p:spPr>
          <a:xfrm>
            <a:off x="1013501" y="3706813"/>
            <a:ext cx="3251436" cy="2514600"/>
          </a:xfrm>
        </p:spPr>
      </p:pic>
      <p:pic>
        <p:nvPicPr>
          <p:cNvPr id="17" name="Content Placeholder 16">
            <a:extLst>
              <a:ext uri="{FF2B5EF4-FFF2-40B4-BE49-F238E27FC236}">
                <a16:creationId xmlns:a16="http://schemas.microsoft.com/office/drawing/2014/main" id="{C1EB6514-477A-4E02-B406-C4BEB718B60D}"/>
              </a:ext>
            </a:extLst>
          </p:cNvPr>
          <p:cNvPicPr>
            <a:picLocks noGrp="1" noChangeAspect="1"/>
          </p:cNvPicPr>
          <p:nvPr>
            <p:ph sz="quarter" idx="4"/>
          </p:nvPr>
        </p:nvPicPr>
        <p:blipFill>
          <a:blip r:embed="rId6"/>
          <a:stretch>
            <a:fillRect/>
          </a:stretch>
        </p:blipFill>
        <p:spPr>
          <a:xfrm>
            <a:off x="5873482" y="3706813"/>
            <a:ext cx="2786598" cy="2514600"/>
          </a:xfrm>
        </p:spPr>
      </p:pic>
      <p:sp>
        <p:nvSpPr>
          <p:cNvPr id="2" name="Date Placeholder 1">
            <a:extLst>
              <a:ext uri="{FF2B5EF4-FFF2-40B4-BE49-F238E27FC236}">
                <a16:creationId xmlns:a16="http://schemas.microsoft.com/office/drawing/2014/main" id="{FF4807ED-FF65-29CB-538A-FB49F03600E8}"/>
              </a:ext>
            </a:extLst>
          </p:cNvPr>
          <p:cNvSpPr>
            <a:spLocks noGrp="1"/>
          </p:cNvSpPr>
          <p:nvPr>
            <p:ph type="dt" sz="half" idx="10"/>
          </p:nvPr>
        </p:nvSpPr>
        <p:spPr/>
        <p:txBody>
          <a:bodyPr/>
          <a:lstStyle/>
          <a:p>
            <a:pPr>
              <a:defRPr/>
            </a:pPr>
            <a:r>
              <a:rPr lang="en-US"/>
              <a:t>August 2022</a:t>
            </a:r>
          </a:p>
        </p:txBody>
      </p:sp>
      <p:sp>
        <p:nvSpPr>
          <p:cNvPr id="3" name="Footer Placeholder 2">
            <a:extLst>
              <a:ext uri="{FF2B5EF4-FFF2-40B4-BE49-F238E27FC236}">
                <a16:creationId xmlns:a16="http://schemas.microsoft.com/office/drawing/2014/main" id="{DA28AF25-5419-FA53-1205-8C3924E65638}"/>
              </a:ext>
            </a:extLst>
          </p:cNvPr>
          <p:cNvSpPr>
            <a:spLocks noGrp="1"/>
          </p:cNvSpPr>
          <p:nvPr>
            <p:ph type="ftr" sz="quarter" idx="11"/>
          </p:nvPr>
        </p:nvSpPr>
        <p:spPr/>
        <p:txBody>
          <a:bodyPr/>
          <a:lstStyle/>
          <a:p>
            <a:pPr>
              <a:defRPr/>
            </a:pPr>
            <a:r>
              <a:rPr lang="en-US"/>
              <a:t>© CapraTechnology 2022</a:t>
            </a:r>
          </a:p>
        </p:txBody>
      </p:sp>
      <p:sp>
        <p:nvSpPr>
          <p:cNvPr id="4" name="Slide Number Placeholder 3">
            <a:extLst>
              <a:ext uri="{FF2B5EF4-FFF2-40B4-BE49-F238E27FC236}">
                <a16:creationId xmlns:a16="http://schemas.microsoft.com/office/drawing/2014/main" id="{E3DBF697-6ACE-19B9-DA68-01664A01164B}"/>
              </a:ext>
            </a:extLst>
          </p:cNvPr>
          <p:cNvSpPr>
            <a:spLocks noGrp="1"/>
          </p:cNvSpPr>
          <p:nvPr>
            <p:ph type="sldNum" sz="quarter" idx="4294967295"/>
          </p:nvPr>
        </p:nvSpPr>
        <p:spPr>
          <a:xfrm>
            <a:off x="7677150" y="6348413"/>
            <a:ext cx="2228850" cy="303212"/>
          </a:xfrm>
        </p:spPr>
        <p:txBody>
          <a:bodyPr/>
          <a:lstStyle/>
          <a:p>
            <a:r>
              <a:rPr lang="en-GB"/>
              <a:t>Tolcap Training: </a:t>
            </a:r>
            <a:fld id="{A9257E45-4DDF-425A-B771-39BEC6A5FFE9}" type="slidenum">
              <a:rPr lang="en-GB" smtClean="0"/>
              <a:pPr/>
              <a:t>17</a:t>
            </a:fld>
            <a:endParaRPr lang="en-GB"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4D7F784-9C71-0D18-F0BE-FCCB0792BE6D}"/>
              </a:ext>
            </a:extLst>
          </p:cNvPr>
          <p:cNvSpPr>
            <a:spLocks noGrp="1"/>
          </p:cNvSpPr>
          <p:nvPr>
            <p:ph type="title"/>
          </p:nvPr>
        </p:nvSpPr>
        <p:spPr/>
        <p:txBody>
          <a:bodyPr/>
          <a:lstStyle/>
          <a:p>
            <a:r>
              <a:rPr lang="en-GB" dirty="0"/>
              <a:t>Tolcap Software</a:t>
            </a:r>
          </a:p>
        </p:txBody>
      </p:sp>
      <p:sp>
        <p:nvSpPr>
          <p:cNvPr id="2" name="Date Placeholder 1">
            <a:extLst>
              <a:ext uri="{FF2B5EF4-FFF2-40B4-BE49-F238E27FC236}">
                <a16:creationId xmlns:a16="http://schemas.microsoft.com/office/drawing/2014/main" id="{59A6202A-0683-49B2-97A4-03CB9E272011}"/>
              </a:ext>
            </a:extLst>
          </p:cNvPr>
          <p:cNvSpPr>
            <a:spLocks noGrp="1"/>
          </p:cNvSpPr>
          <p:nvPr>
            <p:ph type="dt" sz="half" idx="10"/>
          </p:nvPr>
        </p:nvSpPr>
        <p:spPr/>
        <p:txBody>
          <a:bodyPr/>
          <a:lstStyle/>
          <a:p>
            <a:pPr>
              <a:defRPr/>
            </a:pPr>
            <a:r>
              <a:rPr lang="en-US"/>
              <a:t>August 2022</a:t>
            </a:r>
          </a:p>
        </p:txBody>
      </p:sp>
      <p:sp>
        <p:nvSpPr>
          <p:cNvPr id="3" name="Footer Placeholder 2">
            <a:extLst>
              <a:ext uri="{FF2B5EF4-FFF2-40B4-BE49-F238E27FC236}">
                <a16:creationId xmlns:a16="http://schemas.microsoft.com/office/drawing/2014/main" id="{FBCF53B1-43BA-1AD4-AD35-7B63527EFCAB}"/>
              </a:ext>
            </a:extLst>
          </p:cNvPr>
          <p:cNvSpPr>
            <a:spLocks noGrp="1"/>
          </p:cNvSpPr>
          <p:nvPr>
            <p:ph type="ftr" sz="quarter" idx="11"/>
          </p:nvPr>
        </p:nvSpPr>
        <p:spPr/>
        <p:txBody>
          <a:bodyPr/>
          <a:lstStyle/>
          <a:p>
            <a:pPr>
              <a:defRPr/>
            </a:pPr>
            <a:r>
              <a:rPr lang="en-US"/>
              <a:t>© CapraTechnology 2022</a:t>
            </a:r>
          </a:p>
        </p:txBody>
      </p:sp>
      <p:sp>
        <p:nvSpPr>
          <p:cNvPr id="4" name="Slide Number Placeholder 3">
            <a:extLst>
              <a:ext uri="{FF2B5EF4-FFF2-40B4-BE49-F238E27FC236}">
                <a16:creationId xmlns:a16="http://schemas.microsoft.com/office/drawing/2014/main" id="{B971D625-8FC6-D109-5E3D-808F3A5B1BA6}"/>
              </a:ext>
            </a:extLst>
          </p:cNvPr>
          <p:cNvSpPr>
            <a:spLocks noGrp="1"/>
          </p:cNvSpPr>
          <p:nvPr>
            <p:ph type="sldNum" sz="quarter" idx="12"/>
          </p:nvPr>
        </p:nvSpPr>
        <p:spPr/>
        <p:txBody>
          <a:bodyPr/>
          <a:lstStyle/>
          <a:p>
            <a:r>
              <a:rPr lang="en-GB"/>
              <a:t>Tolcap Training: </a:t>
            </a:r>
            <a:fld id="{A9257E45-4DDF-425A-B771-39BEC6A5FFE9}" type="slidenum">
              <a:rPr lang="en-GB" smtClean="0"/>
              <a:pPr/>
              <a:t>18</a:t>
            </a:fld>
            <a:endParaRPr lang="en-GB"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3B693E0-2745-D5D6-4D16-792D62C36DD3}"/>
              </a:ext>
            </a:extLst>
          </p:cNvPr>
          <p:cNvSpPr>
            <a:spLocks noGrp="1"/>
          </p:cNvSpPr>
          <p:nvPr>
            <p:ph type="title"/>
          </p:nvPr>
        </p:nvSpPr>
        <p:spPr/>
        <p:txBody>
          <a:bodyPr/>
          <a:lstStyle/>
          <a:p>
            <a:r>
              <a:rPr lang="en-GB" dirty="0"/>
              <a:t>Tolcap Software</a:t>
            </a:r>
          </a:p>
        </p:txBody>
      </p:sp>
      <p:sp>
        <p:nvSpPr>
          <p:cNvPr id="2" name="Date Placeholder 1">
            <a:extLst>
              <a:ext uri="{FF2B5EF4-FFF2-40B4-BE49-F238E27FC236}">
                <a16:creationId xmlns:a16="http://schemas.microsoft.com/office/drawing/2014/main" id="{859F592A-75D6-EFDB-F589-01737817C48D}"/>
              </a:ext>
            </a:extLst>
          </p:cNvPr>
          <p:cNvSpPr>
            <a:spLocks noGrp="1"/>
          </p:cNvSpPr>
          <p:nvPr>
            <p:ph type="dt" sz="half" idx="10"/>
          </p:nvPr>
        </p:nvSpPr>
        <p:spPr/>
        <p:txBody>
          <a:bodyPr/>
          <a:lstStyle/>
          <a:p>
            <a:pPr>
              <a:defRPr/>
            </a:pPr>
            <a:r>
              <a:rPr lang="en-US"/>
              <a:t>August 2022</a:t>
            </a:r>
          </a:p>
        </p:txBody>
      </p:sp>
      <p:sp>
        <p:nvSpPr>
          <p:cNvPr id="3" name="Footer Placeholder 2">
            <a:extLst>
              <a:ext uri="{FF2B5EF4-FFF2-40B4-BE49-F238E27FC236}">
                <a16:creationId xmlns:a16="http://schemas.microsoft.com/office/drawing/2014/main" id="{42ACD1BD-9EC0-BBA2-0D3A-D6C51C14B679}"/>
              </a:ext>
            </a:extLst>
          </p:cNvPr>
          <p:cNvSpPr>
            <a:spLocks noGrp="1"/>
          </p:cNvSpPr>
          <p:nvPr>
            <p:ph type="ftr" sz="quarter" idx="11"/>
          </p:nvPr>
        </p:nvSpPr>
        <p:spPr/>
        <p:txBody>
          <a:bodyPr/>
          <a:lstStyle/>
          <a:p>
            <a:pPr>
              <a:defRPr/>
            </a:pPr>
            <a:r>
              <a:rPr lang="en-US" dirty="0"/>
              <a:t>© </a:t>
            </a:r>
            <a:r>
              <a:rPr lang="en-US" dirty="0" err="1"/>
              <a:t>CapraTechnology</a:t>
            </a:r>
            <a:r>
              <a:rPr lang="en-US" dirty="0"/>
              <a:t> 2022</a:t>
            </a:r>
          </a:p>
        </p:txBody>
      </p:sp>
      <p:sp>
        <p:nvSpPr>
          <p:cNvPr id="4" name="Slide Number Placeholder 3">
            <a:extLst>
              <a:ext uri="{FF2B5EF4-FFF2-40B4-BE49-F238E27FC236}">
                <a16:creationId xmlns:a16="http://schemas.microsoft.com/office/drawing/2014/main" id="{8825E9C9-E325-EDA9-4710-0FF009D72CEF}"/>
              </a:ext>
            </a:extLst>
          </p:cNvPr>
          <p:cNvSpPr>
            <a:spLocks noGrp="1"/>
          </p:cNvSpPr>
          <p:nvPr>
            <p:ph type="sldNum" sz="quarter" idx="12"/>
          </p:nvPr>
        </p:nvSpPr>
        <p:spPr/>
        <p:txBody>
          <a:bodyPr/>
          <a:lstStyle/>
          <a:p>
            <a:r>
              <a:rPr lang="en-GB"/>
              <a:t>Tolcap Training: </a:t>
            </a:r>
            <a:fld id="{A9257E45-4DDF-425A-B771-39BEC6A5FFE9}" type="slidenum">
              <a:rPr lang="en-GB" smtClean="0"/>
              <a:pPr/>
              <a:t>19</a:t>
            </a:fld>
            <a:endParaRPr lang="en-GB" dirty="0"/>
          </a:p>
        </p:txBody>
      </p:sp>
      <p:pic>
        <p:nvPicPr>
          <p:cNvPr id="9" name="Content Placeholder 8">
            <a:extLst>
              <a:ext uri="{FF2B5EF4-FFF2-40B4-BE49-F238E27FC236}">
                <a16:creationId xmlns:a16="http://schemas.microsoft.com/office/drawing/2014/main" id="{E50375D9-DC01-021D-A06E-FFB40A8B5FCB}"/>
              </a:ext>
            </a:extLst>
          </p:cNvPr>
          <p:cNvPicPr>
            <a:picLocks noGrp="1" noChangeAspect="1"/>
          </p:cNvPicPr>
          <p:nvPr>
            <p:ph idx="1"/>
          </p:nvPr>
        </p:nvPicPr>
        <p:blipFill>
          <a:blip r:embed="rId3"/>
          <a:stretch>
            <a:fillRect/>
          </a:stretch>
        </p:blipFill>
        <p:spPr>
          <a:xfrm>
            <a:off x="2990620" y="1397000"/>
            <a:ext cx="3912059" cy="46990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56CC22EF-B27E-45AD-8713-308CADEED831}"/>
              </a:ext>
            </a:extLst>
          </p:cNvPr>
          <p:cNvSpPr>
            <a:spLocks noGrp="1" noChangeArrowheads="1"/>
          </p:cNvSpPr>
          <p:nvPr>
            <p:ph idx="1"/>
          </p:nvPr>
        </p:nvSpPr>
        <p:spPr/>
        <p:txBody>
          <a:bodyPr/>
          <a:lstStyle/>
          <a:p>
            <a:pPr>
              <a:buFont typeface="Monotype Sorts" charset="2"/>
              <a:buNone/>
            </a:pPr>
            <a:endParaRPr lang="en-GB" altLang="en-US" b="1" dirty="0"/>
          </a:p>
          <a:p>
            <a:pPr>
              <a:buFont typeface="Monotype Sorts" charset="2"/>
              <a:buNone/>
            </a:pPr>
            <a:r>
              <a:rPr lang="en-GB" altLang="en-US" sz="2600" b="1" dirty="0"/>
              <a:t>Objectives</a:t>
            </a:r>
          </a:p>
          <a:p>
            <a:pPr>
              <a:buFont typeface="Monotype Sorts" charset="2"/>
              <a:buNone/>
            </a:pPr>
            <a:endParaRPr lang="en-GB" altLang="en-US" sz="2600" b="1" dirty="0"/>
          </a:p>
          <a:p>
            <a:r>
              <a:rPr lang="en-GB" altLang="en-US" sz="2600" dirty="0"/>
              <a:t>To demonstrate the importance of tolerance allocation and process capability in design and manufacture. </a:t>
            </a:r>
          </a:p>
          <a:p>
            <a:pPr marL="0" indent="0">
              <a:buNone/>
            </a:pPr>
            <a:endParaRPr lang="en-GB" altLang="en-US" sz="2600" dirty="0"/>
          </a:p>
          <a:p>
            <a:r>
              <a:rPr lang="en-GB" altLang="en-US" sz="2600" dirty="0"/>
              <a:t>To introduce the Tolcap methodology and software, and its role in engineering capable products. </a:t>
            </a:r>
          </a:p>
          <a:p>
            <a:pPr>
              <a:buFont typeface="Monotype Sorts" charset="2"/>
              <a:buNone/>
            </a:pPr>
            <a:endParaRPr lang="en-US" altLang="en-US" sz="2400" dirty="0"/>
          </a:p>
          <a:p>
            <a:pPr>
              <a:buFont typeface="Monotype Sorts" charset="2"/>
              <a:buNone/>
            </a:pPr>
            <a:endParaRPr lang="en-GB" altLang="en-US" dirty="0">
              <a:solidFill>
                <a:schemeClr val="tx2"/>
              </a:solidFill>
            </a:endParaRPr>
          </a:p>
        </p:txBody>
      </p:sp>
      <p:sp>
        <p:nvSpPr>
          <p:cNvPr id="2" name="Title 1">
            <a:extLst>
              <a:ext uri="{FF2B5EF4-FFF2-40B4-BE49-F238E27FC236}">
                <a16:creationId xmlns:a16="http://schemas.microsoft.com/office/drawing/2014/main" id="{3DD4F59F-1698-C53B-9292-988BE2FFC0B8}"/>
              </a:ext>
            </a:extLst>
          </p:cNvPr>
          <p:cNvSpPr>
            <a:spLocks noGrp="1"/>
          </p:cNvSpPr>
          <p:nvPr>
            <p:ph type="title"/>
          </p:nvPr>
        </p:nvSpPr>
        <p:spPr>
          <a:xfrm>
            <a:off x="330200" y="367200"/>
            <a:ext cx="8296275" cy="936000"/>
          </a:xfrm>
        </p:spPr>
        <p:txBody>
          <a:bodyPr/>
          <a:lstStyle/>
          <a:p>
            <a:r>
              <a:rPr kumimoji="0" lang="en-GB" altLang="en-US" sz="4400" b="0" dirty="0">
                <a:solidFill>
                  <a:schemeClr val="accent1"/>
                </a:solidFill>
                <a:cs typeface="Arial" panose="020B0604020202020204" pitchFamily="34" charset="0"/>
              </a:rPr>
              <a:t>Tolcap Training </a:t>
            </a:r>
            <a:br>
              <a:rPr kumimoji="0" lang="en-GB" altLang="en-US" sz="4400" dirty="0">
                <a:solidFill>
                  <a:schemeClr val="accent1"/>
                </a:solidFill>
                <a:latin typeface="Times New Roman" panose="02020603050405020304" pitchFamily="18" charset="0"/>
              </a:rPr>
            </a:br>
            <a:endParaRPr lang="en-GB" dirty="0">
              <a:solidFill>
                <a:schemeClr val="accent1"/>
              </a:solidFill>
            </a:endParaRPr>
          </a:p>
        </p:txBody>
      </p:sp>
      <p:sp>
        <p:nvSpPr>
          <p:cNvPr id="3" name="Date Placeholder 2">
            <a:extLst>
              <a:ext uri="{FF2B5EF4-FFF2-40B4-BE49-F238E27FC236}">
                <a16:creationId xmlns:a16="http://schemas.microsoft.com/office/drawing/2014/main" id="{00848643-3AFB-BB13-3418-866B0B9D53D5}"/>
              </a:ext>
            </a:extLst>
          </p:cNvPr>
          <p:cNvSpPr>
            <a:spLocks noGrp="1"/>
          </p:cNvSpPr>
          <p:nvPr>
            <p:ph type="dt" sz="half" idx="10"/>
          </p:nvPr>
        </p:nvSpPr>
        <p:spPr>
          <a:xfrm>
            <a:off x="330200" y="6348549"/>
            <a:ext cx="2063750" cy="256902"/>
          </a:xfrm>
        </p:spPr>
        <p:txBody>
          <a:bodyPr/>
          <a:lstStyle/>
          <a:p>
            <a:pPr>
              <a:defRPr/>
            </a:pPr>
            <a:r>
              <a:rPr lang="en-US"/>
              <a:t>August 2022</a:t>
            </a:r>
            <a:endParaRPr lang="en-US" dirty="0"/>
          </a:p>
        </p:txBody>
      </p:sp>
      <p:sp>
        <p:nvSpPr>
          <p:cNvPr id="4" name="Footer Placeholder 3">
            <a:extLst>
              <a:ext uri="{FF2B5EF4-FFF2-40B4-BE49-F238E27FC236}">
                <a16:creationId xmlns:a16="http://schemas.microsoft.com/office/drawing/2014/main" id="{E21A07B6-9B54-5F41-DDCD-9D343B807289}"/>
              </a:ext>
            </a:extLst>
          </p:cNvPr>
          <p:cNvSpPr>
            <a:spLocks noGrp="1"/>
          </p:cNvSpPr>
          <p:nvPr>
            <p:ph type="ftr" sz="quarter" idx="11"/>
          </p:nvPr>
        </p:nvSpPr>
        <p:spPr>
          <a:xfrm>
            <a:off x="3881438" y="6348549"/>
            <a:ext cx="3135312" cy="303460"/>
          </a:xfrm>
        </p:spPr>
        <p:txBody>
          <a:bodyPr/>
          <a:lstStyle/>
          <a:p>
            <a:pPr>
              <a:defRPr/>
            </a:pPr>
            <a:r>
              <a:rPr lang="en-GB" dirty="0"/>
              <a:t>© </a:t>
            </a:r>
            <a:r>
              <a:rPr lang="en-GB" dirty="0" err="1"/>
              <a:t>CapraTechnology</a:t>
            </a:r>
            <a:r>
              <a:rPr lang="en-GB" dirty="0"/>
              <a:t> 2022</a:t>
            </a:r>
          </a:p>
        </p:txBody>
      </p:sp>
      <p:sp>
        <p:nvSpPr>
          <p:cNvPr id="5" name="Slide Number Placeholder 4">
            <a:extLst>
              <a:ext uri="{FF2B5EF4-FFF2-40B4-BE49-F238E27FC236}">
                <a16:creationId xmlns:a16="http://schemas.microsoft.com/office/drawing/2014/main" id="{73436310-F413-B083-74B9-DE157E2C204A}"/>
              </a:ext>
            </a:extLst>
          </p:cNvPr>
          <p:cNvSpPr>
            <a:spLocks noGrp="1"/>
          </p:cNvSpPr>
          <p:nvPr>
            <p:ph type="sldNum" sz="quarter" idx="12"/>
          </p:nvPr>
        </p:nvSpPr>
        <p:spPr>
          <a:xfrm>
            <a:off x="7346950" y="6348549"/>
            <a:ext cx="2228850" cy="303460"/>
          </a:xfrm>
        </p:spPr>
        <p:txBody>
          <a:bodyPr/>
          <a:lstStyle/>
          <a:p>
            <a:r>
              <a:rPr lang="en-GB"/>
              <a:t>Tolcap Training: </a:t>
            </a:r>
            <a:fld id="{A9257E45-4DDF-425A-B771-39BEC6A5FFE9}" type="slidenum">
              <a:rPr lang="en-GB" smtClean="0"/>
              <a:pPr/>
              <a:t>2</a:t>
            </a:fld>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1" name="Rectangle 4">
            <a:extLst>
              <a:ext uri="{FF2B5EF4-FFF2-40B4-BE49-F238E27FC236}">
                <a16:creationId xmlns:a16="http://schemas.microsoft.com/office/drawing/2014/main" id="{459E6148-EEC7-4D53-9590-35B8B971D775}"/>
              </a:ext>
            </a:extLst>
          </p:cNvPr>
          <p:cNvSpPr>
            <a:spLocks noChangeArrowheads="1"/>
          </p:cNvSpPr>
          <p:nvPr/>
        </p:nvSpPr>
        <p:spPr bwMode="auto">
          <a:xfrm>
            <a:off x="325439" y="1079500"/>
            <a:ext cx="787876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436" tIns="48219" rIns="96436" bIns="48219"/>
          <a:lstStyle>
            <a:lvl1pPr marL="358775" indent="-358775" defTabSz="957263">
              <a:spcBef>
                <a:spcPct val="20000"/>
              </a:spcBef>
              <a:buClr>
                <a:schemeClr val="hlink"/>
              </a:buClr>
              <a:buSzPct val="50000"/>
              <a:buFont typeface="Monotype Sorts" charset="2"/>
              <a:buChar char="n"/>
              <a:defRPr kumimoji="1" sz="2900">
                <a:solidFill>
                  <a:schemeClr val="tx1"/>
                </a:solidFill>
                <a:latin typeface="Arial" panose="020B0604020202020204" pitchFamily="34" charset="0"/>
              </a:defRPr>
            </a:lvl1pPr>
            <a:lvl2pPr marL="777875" indent="-298450" defTabSz="957263">
              <a:spcBef>
                <a:spcPct val="20000"/>
              </a:spcBef>
              <a:buClr>
                <a:schemeClr val="tx2"/>
              </a:buClr>
              <a:buSzPct val="75000"/>
              <a:buFont typeface="Monotype Sorts" charset="2"/>
              <a:buChar char="u"/>
              <a:defRPr kumimoji="1" sz="2700">
                <a:solidFill>
                  <a:schemeClr val="tx1"/>
                </a:solidFill>
                <a:latin typeface="Arial" panose="020B0604020202020204" pitchFamily="34" charset="0"/>
              </a:defRPr>
            </a:lvl2pPr>
            <a:lvl3pPr marL="1196975" indent="-239713" defTabSz="957263">
              <a:spcBef>
                <a:spcPct val="20000"/>
              </a:spcBef>
              <a:buClr>
                <a:schemeClr val="hlink"/>
              </a:buClr>
              <a:buSzPct val="65000"/>
              <a:buFont typeface="Monotype Sorts" charset="2"/>
              <a:buChar char="F"/>
              <a:defRPr kumimoji="1" sz="2500">
                <a:solidFill>
                  <a:schemeClr val="tx1"/>
                </a:solidFill>
                <a:latin typeface="Arial" panose="020B0604020202020204" pitchFamily="34" charset="0"/>
              </a:defRPr>
            </a:lvl3pPr>
            <a:lvl4pPr marL="1674813" indent="-238125" defTabSz="957263">
              <a:spcBef>
                <a:spcPct val="20000"/>
              </a:spcBef>
              <a:buClr>
                <a:schemeClr val="tx2"/>
              </a:buClr>
              <a:buSzPct val="100000"/>
              <a:buChar char="•"/>
              <a:defRPr kumimoji="1" sz="2100">
                <a:solidFill>
                  <a:schemeClr val="tx1"/>
                </a:solidFill>
                <a:latin typeface="Arial" panose="020B0604020202020204" pitchFamily="34" charset="0"/>
              </a:defRPr>
            </a:lvl4pPr>
            <a:lvl5pPr marL="2154238" indent="-238125" defTabSz="957263">
              <a:spcBef>
                <a:spcPct val="20000"/>
              </a:spcBef>
              <a:buClr>
                <a:schemeClr val="hlink"/>
              </a:buClr>
              <a:buSzPct val="100000"/>
              <a:buChar char="–"/>
              <a:defRPr kumimoji="1" sz="2100">
                <a:solidFill>
                  <a:schemeClr val="tx1"/>
                </a:solidFill>
                <a:latin typeface="Arial" panose="020B0604020202020204" pitchFamily="34" charset="0"/>
              </a:defRPr>
            </a:lvl5pPr>
            <a:lvl6pPr marL="2611438" indent="-238125" defTabSz="957263" eaLnBrk="0" fontAlgn="base" hangingPunct="0">
              <a:spcBef>
                <a:spcPct val="20000"/>
              </a:spcBef>
              <a:spcAft>
                <a:spcPct val="0"/>
              </a:spcAft>
              <a:buClr>
                <a:schemeClr val="hlink"/>
              </a:buClr>
              <a:buSzPct val="100000"/>
              <a:buChar char="–"/>
              <a:defRPr kumimoji="1" sz="2100">
                <a:solidFill>
                  <a:schemeClr val="tx1"/>
                </a:solidFill>
                <a:latin typeface="Arial" panose="020B0604020202020204" pitchFamily="34" charset="0"/>
              </a:defRPr>
            </a:lvl6pPr>
            <a:lvl7pPr marL="3068638" indent="-238125" defTabSz="957263" eaLnBrk="0" fontAlgn="base" hangingPunct="0">
              <a:spcBef>
                <a:spcPct val="20000"/>
              </a:spcBef>
              <a:spcAft>
                <a:spcPct val="0"/>
              </a:spcAft>
              <a:buClr>
                <a:schemeClr val="hlink"/>
              </a:buClr>
              <a:buSzPct val="100000"/>
              <a:buChar char="–"/>
              <a:defRPr kumimoji="1" sz="2100">
                <a:solidFill>
                  <a:schemeClr val="tx1"/>
                </a:solidFill>
                <a:latin typeface="Arial" panose="020B0604020202020204" pitchFamily="34" charset="0"/>
              </a:defRPr>
            </a:lvl7pPr>
            <a:lvl8pPr marL="3525838" indent="-238125" defTabSz="957263" eaLnBrk="0" fontAlgn="base" hangingPunct="0">
              <a:spcBef>
                <a:spcPct val="20000"/>
              </a:spcBef>
              <a:spcAft>
                <a:spcPct val="0"/>
              </a:spcAft>
              <a:buClr>
                <a:schemeClr val="hlink"/>
              </a:buClr>
              <a:buSzPct val="100000"/>
              <a:buChar char="–"/>
              <a:defRPr kumimoji="1" sz="2100">
                <a:solidFill>
                  <a:schemeClr val="tx1"/>
                </a:solidFill>
                <a:latin typeface="Arial" panose="020B0604020202020204" pitchFamily="34" charset="0"/>
              </a:defRPr>
            </a:lvl8pPr>
            <a:lvl9pPr marL="3983038" indent="-238125" defTabSz="957263" eaLnBrk="0" fontAlgn="base" hangingPunct="0">
              <a:spcBef>
                <a:spcPct val="20000"/>
              </a:spcBef>
              <a:spcAft>
                <a:spcPct val="0"/>
              </a:spcAft>
              <a:buClr>
                <a:schemeClr val="hlink"/>
              </a:buClr>
              <a:buSzPct val="100000"/>
              <a:buChar char="–"/>
              <a:defRPr kumimoji="1" sz="2100">
                <a:solidFill>
                  <a:schemeClr val="tx1"/>
                </a:solidFill>
                <a:latin typeface="Arial" panose="020B0604020202020204" pitchFamily="34" charset="0"/>
              </a:defRPr>
            </a:lvl9pPr>
          </a:lstStyle>
          <a:p>
            <a:pPr>
              <a:buFont typeface="Monotype Sorts" charset="2"/>
              <a:buNone/>
            </a:pPr>
            <a:r>
              <a:rPr lang="en-US" altLang="en-US" sz="2400" b="1" dirty="0">
                <a:solidFill>
                  <a:schemeClr val="accent1"/>
                </a:solidFill>
              </a:rPr>
              <a:t>Operational modes </a:t>
            </a:r>
            <a:r>
              <a:rPr lang="en-US" altLang="en-US" sz="2000" b="1" dirty="0">
                <a:solidFill>
                  <a:schemeClr val="accent1"/>
                </a:solidFill>
              </a:rPr>
              <a:t>(illustrated in mobile phone layout)</a:t>
            </a:r>
          </a:p>
        </p:txBody>
      </p:sp>
      <p:sp>
        <p:nvSpPr>
          <p:cNvPr id="41992" name="Rectangle 14">
            <a:extLst>
              <a:ext uri="{FF2B5EF4-FFF2-40B4-BE49-F238E27FC236}">
                <a16:creationId xmlns:a16="http://schemas.microsoft.com/office/drawing/2014/main" id="{F9198325-4839-4E90-9128-C02C249BDD3B}"/>
              </a:ext>
            </a:extLst>
          </p:cNvPr>
          <p:cNvSpPr>
            <a:spLocks noChangeArrowheads="1"/>
          </p:cNvSpPr>
          <p:nvPr/>
        </p:nvSpPr>
        <p:spPr bwMode="auto">
          <a:xfrm>
            <a:off x="325438" y="5902325"/>
            <a:ext cx="2889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436" tIns="48219" rIns="96436" bIns="48219"/>
          <a:lstStyle>
            <a:lvl1pPr marL="358775" indent="-358775" defTabSz="957263">
              <a:spcBef>
                <a:spcPct val="20000"/>
              </a:spcBef>
              <a:buClr>
                <a:schemeClr val="hlink"/>
              </a:buClr>
              <a:buSzPct val="50000"/>
              <a:buFont typeface="Monotype Sorts" charset="2"/>
              <a:buChar char="n"/>
              <a:defRPr kumimoji="1" sz="2900">
                <a:solidFill>
                  <a:schemeClr val="tx1"/>
                </a:solidFill>
                <a:latin typeface="Arial" panose="020B0604020202020204" pitchFamily="34" charset="0"/>
              </a:defRPr>
            </a:lvl1pPr>
            <a:lvl2pPr marL="777875" indent="-298450" defTabSz="957263">
              <a:spcBef>
                <a:spcPct val="20000"/>
              </a:spcBef>
              <a:buClr>
                <a:schemeClr val="tx2"/>
              </a:buClr>
              <a:buSzPct val="75000"/>
              <a:buFont typeface="Monotype Sorts" charset="2"/>
              <a:buChar char="u"/>
              <a:defRPr kumimoji="1" sz="2700">
                <a:solidFill>
                  <a:schemeClr val="tx1"/>
                </a:solidFill>
                <a:latin typeface="Arial" panose="020B0604020202020204" pitchFamily="34" charset="0"/>
              </a:defRPr>
            </a:lvl2pPr>
            <a:lvl3pPr marL="1196975" indent="-239713" defTabSz="957263">
              <a:spcBef>
                <a:spcPct val="20000"/>
              </a:spcBef>
              <a:buClr>
                <a:schemeClr val="hlink"/>
              </a:buClr>
              <a:buSzPct val="65000"/>
              <a:buFont typeface="Monotype Sorts" charset="2"/>
              <a:buChar char="F"/>
              <a:defRPr kumimoji="1" sz="2500">
                <a:solidFill>
                  <a:schemeClr val="tx1"/>
                </a:solidFill>
                <a:latin typeface="Arial" panose="020B0604020202020204" pitchFamily="34" charset="0"/>
              </a:defRPr>
            </a:lvl3pPr>
            <a:lvl4pPr marL="1674813" indent="-238125" defTabSz="957263">
              <a:spcBef>
                <a:spcPct val="20000"/>
              </a:spcBef>
              <a:buClr>
                <a:schemeClr val="tx2"/>
              </a:buClr>
              <a:buSzPct val="100000"/>
              <a:buChar char="•"/>
              <a:defRPr kumimoji="1" sz="2100">
                <a:solidFill>
                  <a:schemeClr val="tx1"/>
                </a:solidFill>
                <a:latin typeface="Arial" panose="020B0604020202020204" pitchFamily="34" charset="0"/>
              </a:defRPr>
            </a:lvl4pPr>
            <a:lvl5pPr marL="2154238" indent="-238125" defTabSz="957263">
              <a:spcBef>
                <a:spcPct val="20000"/>
              </a:spcBef>
              <a:buClr>
                <a:schemeClr val="hlink"/>
              </a:buClr>
              <a:buSzPct val="100000"/>
              <a:buChar char="–"/>
              <a:defRPr kumimoji="1" sz="2100">
                <a:solidFill>
                  <a:schemeClr val="tx1"/>
                </a:solidFill>
                <a:latin typeface="Arial" panose="020B0604020202020204" pitchFamily="34" charset="0"/>
              </a:defRPr>
            </a:lvl5pPr>
            <a:lvl6pPr marL="2611438" indent="-238125" defTabSz="957263" eaLnBrk="0" fontAlgn="base" hangingPunct="0">
              <a:spcBef>
                <a:spcPct val="20000"/>
              </a:spcBef>
              <a:spcAft>
                <a:spcPct val="0"/>
              </a:spcAft>
              <a:buClr>
                <a:schemeClr val="hlink"/>
              </a:buClr>
              <a:buSzPct val="100000"/>
              <a:buChar char="–"/>
              <a:defRPr kumimoji="1" sz="2100">
                <a:solidFill>
                  <a:schemeClr val="tx1"/>
                </a:solidFill>
                <a:latin typeface="Arial" panose="020B0604020202020204" pitchFamily="34" charset="0"/>
              </a:defRPr>
            </a:lvl6pPr>
            <a:lvl7pPr marL="3068638" indent="-238125" defTabSz="957263" eaLnBrk="0" fontAlgn="base" hangingPunct="0">
              <a:spcBef>
                <a:spcPct val="20000"/>
              </a:spcBef>
              <a:spcAft>
                <a:spcPct val="0"/>
              </a:spcAft>
              <a:buClr>
                <a:schemeClr val="hlink"/>
              </a:buClr>
              <a:buSzPct val="100000"/>
              <a:buChar char="–"/>
              <a:defRPr kumimoji="1" sz="2100">
                <a:solidFill>
                  <a:schemeClr val="tx1"/>
                </a:solidFill>
                <a:latin typeface="Arial" panose="020B0604020202020204" pitchFamily="34" charset="0"/>
              </a:defRPr>
            </a:lvl7pPr>
            <a:lvl8pPr marL="3525838" indent="-238125" defTabSz="957263" eaLnBrk="0" fontAlgn="base" hangingPunct="0">
              <a:spcBef>
                <a:spcPct val="20000"/>
              </a:spcBef>
              <a:spcAft>
                <a:spcPct val="0"/>
              </a:spcAft>
              <a:buClr>
                <a:schemeClr val="hlink"/>
              </a:buClr>
              <a:buSzPct val="100000"/>
              <a:buChar char="–"/>
              <a:defRPr kumimoji="1" sz="2100">
                <a:solidFill>
                  <a:schemeClr val="tx1"/>
                </a:solidFill>
                <a:latin typeface="Arial" panose="020B0604020202020204" pitchFamily="34" charset="0"/>
              </a:defRPr>
            </a:lvl8pPr>
            <a:lvl9pPr marL="3983038" indent="-238125" defTabSz="957263" eaLnBrk="0" fontAlgn="base" hangingPunct="0">
              <a:spcBef>
                <a:spcPct val="20000"/>
              </a:spcBef>
              <a:spcAft>
                <a:spcPct val="0"/>
              </a:spcAft>
              <a:buClr>
                <a:schemeClr val="hlink"/>
              </a:buClr>
              <a:buSzPct val="100000"/>
              <a:buChar char="–"/>
              <a:defRPr kumimoji="1" sz="2100">
                <a:solidFill>
                  <a:schemeClr val="tx1"/>
                </a:solidFill>
                <a:latin typeface="Arial" panose="020B0604020202020204" pitchFamily="34" charset="0"/>
              </a:defRPr>
            </a:lvl9pPr>
          </a:lstStyle>
          <a:p>
            <a:pPr algn="ctr">
              <a:buFont typeface="Monotype Sorts" charset="2"/>
              <a:buNone/>
            </a:pPr>
            <a:r>
              <a:rPr lang="en-US" altLang="en-US" sz="2000" b="1" dirty="0" err="1">
                <a:solidFill>
                  <a:schemeClr val="accent1"/>
                </a:solidFill>
              </a:rPr>
              <a:t>Cpk</a:t>
            </a:r>
            <a:r>
              <a:rPr lang="en-US" altLang="en-US" sz="2000" b="1" dirty="0">
                <a:solidFill>
                  <a:schemeClr val="accent1"/>
                </a:solidFill>
              </a:rPr>
              <a:t> / ppm prediction</a:t>
            </a:r>
          </a:p>
        </p:txBody>
      </p:sp>
      <p:sp>
        <p:nvSpPr>
          <p:cNvPr id="41993" name="Rectangle 15">
            <a:extLst>
              <a:ext uri="{FF2B5EF4-FFF2-40B4-BE49-F238E27FC236}">
                <a16:creationId xmlns:a16="http://schemas.microsoft.com/office/drawing/2014/main" id="{198E0857-53BD-40A3-A6DF-996FC4066B14}"/>
              </a:ext>
            </a:extLst>
          </p:cNvPr>
          <p:cNvSpPr>
            <a:spLocks noChangeArrowheads="1"/>
          </p:cNvSpPr>
          <p:nvPr/>
        </p:nvSpPr>
        <p:spPr bwMode="auto">
          <a:xfrm>
            <a:off x="3549650" y="5921375"/>
            <a:ext cx="6108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436" tIns="48219" rIns="96436" bIns="48219"/>
          <a:lstStyle>
            <a:lvl1pPr marL="358775" indent="-358775" defTabSz="957263">
              <a:spcBef>
                <a:spcPct val="20000"/>
              </a:spcBef>
              <a:buClr>
                <a:schemeClr val="hlink"/>
              </a:buClr>
              <a:buSzPct val="50000"/>
              <a:buFont typeface="Monotype Sorts" charset="2"/>
              <a:buChar char="n"/>
              <a:defRPr kumimoji="1" sz="2900">
                <a:solidFill>
                  <a:schemeClr val="tx1"/>
                </a:solidFill>
                <a:latin typeface="Arial" panose="020B0604020202020204" pitchFamily="34" charset="0"/>
              </a:defRPr>
            </a:lvl1pPr>
            <a:lvl2pPr marL="777875" indent="-298450" defTabSz="957263">
              <a:spcBef>
                <a:spcPct val="20000"/>
              </a:spcBef>
              <a:buClr>
                <a:schemeClr val="tx2"/>
              </a:buClr>
              <a:buSzPct val="75000"/>
              <a:buFont typeface="Monotype Sorts" charset="2"/>
              <a:buChar char="u"/>
              <a:defRPr kumimoji="1" sz="2700">
                <a:solidFill>
                  <a:schemeClr val="tx1"/>
                </a:solidFill>
                <a:latin typeface="Arial" panose="020B0604020202020204" pitchFamily="34" charset="0"/>
              </a:defRPr>
            </a:lvl2pPr>
            <a:lvl3pPr marL="1196975" indent="-239713" defTabSz="957263">
              <a:spcBef>
                <a:spcPct val="20000"/>
              </a:spcBef>
              <a:buClr>
                <a:schemeClr val="hlink"/>
              </a:buClr>
              <a:buSzPct val="65000"/>
              <a:buFont typeface="Monotype Sorts" charset="2"/>
              <a:buChar char="F"/>
              <a:defRPr kumimoji="1" sz="2500">
                <a:solidFill>
                  <a:schemeClr val="tx1"/>
                </a:solidFill>
                <a:latin typeface="Arial" panose="020B0604020202020204" pitchFamily="34" charset="0"/>
              </a:defRPr>
            </a:lvl3pPr>
            <a:lvl4pPr marL="1674813" indent="-238125" defTabSz="957263">
              <a:spcBef>
                <a:spcPct val="20000"/>
              </a:spcBef>
              <a:buClr>
                <a:schemeClr val="tx2"/>
              </a:buClr>
              <a:buSzPct val="100000"/>
              <a:buChar char="•"/>
              <a:defRPr kumimoji="1" sz="2100">
                <a:solidFill>
                  <a:schemeClr val="tx1"/>
                </a:solidFill>
                <a:latin typeface="Arial" panose="020B0604020202020204" pitchFamily="34" charset="0"/>
              </a:defRPr>
            </a:lvl4pPr>
            <a:lvl5pPr marL="2154238" indent="-238125" defTabSz="957263">
              <a:spcBef>
                <a:spcPct val="20000"/>
              </a:spcBef>
              <a:buClr>
                <a:schemeClr val="hlink"/>
              </a:buClr>
              <a:buSzPct val="100000"/>
              <a:buChar char="–"/>
              <a:defRPr kumimoji="1" sz="2100">
                <a:solidFill>
                  <a:schemeClr val="tx1"/>
                </a:solidFill>
                <a:latin typeface="Arial" panose="020B0604020202020204" pitchFamily="34" charset="0"/>
              </a:defRPr>
            </a:lvl5pPr>
            <a:lvl6pPr marL="2611438" indent="-238125" defTabSz="957263" eaLnBrk="0" fontAlgn="base" hangingPunct="0">
              <a:spcBef>
                <a:spcPct val="20000"/>
              </a:spcBef>
              <a:spcAft>
                <a:spcPct val="0"/>
              </a:spcAft>
              <a:buClr>
                <a:schemeClr val="hlink"/>
              </a:buClr>
              <a:buSzPct val="100000"/>
              <a:buChar char="–"/>
              <a:defRPr kumimoji="1" sz="2100">
                <a:solidFill>
                  <a:schemeClr val="tx1"/>
                </a:solidFill>
                <a:latin typeface="Arial" panose="020B0604020202020204" pitchFamily="34" charset="0"/>
              </a:defRPr>
            </a:lvl6pPr>
            <a:lvl7pPr marL="3068638" indent="-238125" defTabSz="957263" eaLnBrk="0" fontAlgn="base" hangingPunct="0">
              <a:spcBef>
                <a:spcPct val="20000"/>
              </a:spcBef>
              <a:spcAft>
                <a:spcPct val="0"/>
              </a:spcAft>
              <a:buClr>
                <a:schemeClr val="hlink"/>
              </a:buClr>
              <a:buSzPct val="100000"/>
              <a:buChar char="–"/>
              <a:defRPr kumimoji="1" sz="2100">
                <a:solidFill>
                  <a:schemeClr val="tx1"/>
                </a:solidFill>
                <a:latin typeface="Arial" panose="020B0604020202020204" pitchFamily="34" charset="0"/>
              </a:defRPr>
            </a:lvl7pPr>
            <a:lvl8pPr marL="3525838" indent="-238125" defTabSz="957263" eaLnBrk="0" fontAlgn="base" hangingPunct="0">
              <a:spcBef>
                <a:spcPct val="20000"/>
              </a:spcBef>
              <a:spcAft>
                <a:spcPct val="0"/>
              </a:spcAft>
              <a:buClr>
                <a:schemeClr val="hlink"/>
              </a:buClr>
              <a:buSzPct val="100000"/>
              <a:buChar char="–"/>
              <a:defRPr kumimoji="1" sz="2100">
                <a:solidFill>
                  <a:schemeClr val="tx1"/>
                </a:solidFill>
                <a:latin typeface="Arial" panose="020B0604020202020204" pitchFamily="34" charset="0"/>
              </a:defRPr>
            </a:lvl8pPr>
            <a:lvl9pPr marL="3983038" indent="-238125" defTabSz="957263" eaLnBrk="0" fontAlgn="base" hangingPunct="0">
              <a:spcBef>
                <a:spcPct val="20000"/>
              </a:spcBef>
              <a:spcAft>
                <a:spcPct val="0"/>
              </a:spcAft>
              <a:buClr>
                <a:schemeClr val="hlink"/>
              </a:buClr>
              <a:buSzPct val="100000"/>
              <a:buChar char="–"/>
              <a:defRPr kumimoji="1" sz="2100">
                <a:solidFill>
                  <a:schemeClr val="tx1"/>
                </a:solidFill>
                <a:latin typeface="Arial" panose="020B0604020202020204" pitchFamily="34" charset="0"/>
              </a:defRPr>
            </a:lvl9pPr>
          </a:lstStyle>
          <a:p>
            <a:pPr algn="ctr">
              <a:buFont typeface="Monotype Sorts" charset="2"/>
              <a:buNone/>
            </a:pPr>
            <a:r>
              <a:rPr lang="en-US" altLang="en-US" sz="2000" b="1" dirty="0">
                <a:solidFill>
                  <a:schemeClr val="accent1"/>
                </a:solidFill>
              </a:rPr>
              <a:t>Tolerance prediction</a:t>
            </a:r>
          </a:p>
        </p:txBody>
      </p:sp>
      <p:sp>
        <p:nvSpPr>
          <p:cNvPr id="5" name="Title 4">
            <a:extLst>
              <a:ext uri="{FF2B5EF4-FFF2-40B4-BE49-F238E27FC236}">
                <a16:creationId xmlns:a16="http://schemas.microsoft.com/office/drawing/2014/main" id="{2A76E749-A4A3-B592-9BBB-AA3F69FCFA11}"/>
              </a:ext>
            </a:extLst>
          </p:cNvPr>
          <p:cNvSpPr>
            <a:spLocks noGrp="1"/>
          </p:cNvSpPr>
          <p:nvPr>
            <p:ph type="title"/>
          </p:nvPr>
        </p:nvSpPr>
        <p:spPr/>
        <p:txBody>
          <a:bodyPr/>
          <a:lstStyle/>
          <a:p>
            <a:r>
              <a:rPr lang="en-GB" dirty="0"/>
              <a:t>Tolcap Software</a:t>
            </a:r>
          </a:p>
        </p:txBody>
      </p:sp>
      <p:sp>
        <p:nvSpPr>
          <p:cNvPr id="3" name="Footer Placeholder 2">
            <a:extLst>
              <a:ext uri="{FF2B5EF4-FFF2-40B4-BE49-F238E27FC236}">
                <a16:creationId xmlns:a16="http://schemas.microsoft.com/office/drawing/2014/main" id="{78F962A8-9184-B92A-279B-0FBA91E6D81A}"/>
              </a:ext>
            </a:extLst>
          </p:cNvPr>
          <p:cNvSpPr>
            <a:spLocks noGrp="1"/>
          </p:cNvSpPr>
          <p:nvPr>
            <p:ph type="ftr" sz="quarter" idx="10"/>
          </p:nvPr>
        </p:nvSpPr>
        <p:spPr/>
        <p:txBody>
          <a:bodyPr/>
          <a:lstStyle/>
          <a:p>
            <a:pPr>
              <a:defRPr/>
            </a:pPr>
            <a:r>
              <a:rPr lang="en-US"/>
              <a:t>© CapraTechnology 2022</a:t>
            </a:r>
          </a:p>
        </p:txBody>
      </p:sp>
      <p:sp>
        <p:nvSpPr>
          <p:cNvPr id="4" name="Slide Number Placeholder 3">
            <a:extLst>
              <a:ext uri="{FF2B5EF4-FFF2-40B4-BE49-F238E27FC236}">
                <a16:creationId xmlns:a16="http://schemas.microsoft.com/office/drawing/2014/main" id="{5962F3ED-12F4-FEF7-C92A-799B29F1C21B}"/>
              </a:ext>
            </a:extLst>
          </p:cNvPr>
          <p:cNvSpPr>
            <a:spLocks noGrp="1"/>
          </p:cNvSpPr>
          <p:nvPr>
            <p:ph type="sldNum" sz="quarter" idx="11"/>
          </p:nvPr>
        </p:nvSpPr>
        <p:spPr/>
        <p:txBody>
          <a:bodyPr/>
          <a:lstStyle/>
          <a:p>
            <a:r>
              <a:rPr lang="en-GB"/>
              <a:t>Tolcap Training: </a:t>
            </a:r>
            <a:fld id="{A9257E45-4DDF-425A-B771-39BEC6A5FFE9}" type="slidenum">
              <a:rPr lang="en-GB" smtClean="0"/>
              <a:pPr/>
              <a:t>20</a:t>
            </a:fld>
            <a:endParaRPr lang="en-GB" dirty="0"/>
          </a:p>
        </p:txBody>
      </p:sp>
      <p:sp>
        <p:nvSpPr>
          <p:cNvPr id="2" name="Date Placeholder 1">
            <a:extLst>
              <a:ext uri="{FF2B5EF4-FFF2-40B4-BE49-F238E27FC236}">
                <a16:creationId xmlns:a16="http://schemas.microsoft.com/office/drawing/2014/main" id="{5ECEF4C1-8D95-2FA0-433C-C0B9A95D6549}"/>
              </a:ext>
            </a:extLst>
          </p:cNvPr>
          <p:cNvSpPr>
            <a:spLocks noGrp="1"/>
          </p:cNvSpPr>
          <p:nvPr>
            <p:ph type="dt" sz="half" idx="12"/>
          </p:nvPr>
        </p:nvSpPr>
        <p:spPr/>
        <p:txBody>
          <a:bodyPr/>
          <a:lstStyle/>
          <a:p>
            <a:pPr>
              <a:defRPr/>
            </a:pPr>
            <a:r>
              <a:rPr lang="en-US"/>
              <a:t>August 2022</a:t>
            </a:r>
          </a:p>
        </p:txBody>
      </p:sp>
      <p:pic>
        <p:nvPicPr>
          <p:cNvPr id="12" name="Content Placeholder 11">
            <a:extLst>
              <a:ext uri="{FF2B5EF4-FFF2-40B4-BE49-F238E27FC236}">
                <a16:creationId xmlns:a16="http://schemas.microsoft.com/office/drawing/2014/main" id="{773C003F-901C-9003-092A-1B9BC5FB1F59}"/>
              </a:ext>
            </a:extLst>
          </p:cNvPr>
          <p:cNvPicPr>
            <a:picLocks noGrp="1" noChangeAspect="1"/>
          </p:cNvPicPr>
          <p:nvPr>
            <p:ph sz="quarter" idx="14"/>
          </p:nvPr>
        </p:nvPicPr>
        <p:blipFill>
          <a:blip r:embed="rId3"/>
          <a:stretch>
            <a:fillRect/>
          </a:stretch>
        </p:blipFill>
        <p:spPr>
          <a:xfrm>
            <a:off x="4229299" y="1620838"/>
            <a:ext cx="2431553" cy="4322763"/>
          </a:xfrm>
          <a:prstGeom prst="rect">
            <a:avLst/>
          </a:prstGeom>
        </p:spPr>
      </p:pic>
      <p:pic>
        <p:nvPicPr>
          <p:cNvPr id="13" name="Content Placeholder 12">
            <a:extLst>
              <a:ext uri="{FF2B5EF4-FFF2-40B4-BE49-F238E27FC236}">
                <a16:creationId xmlns:a16="http://schemas.microsoft.com/office/drawing/2014/main" id="{A3D761FB-8981-376D-1B44-7751ED4C4EE3}"/>
              </a:ext>
            </a:extLst>
          </p:cNvPr>
          <p:cNvPicPr>
            <a:picLocks noGrp="1" noChangeAspect="1"/>
          </p:cNvPicPr>
          <p:nvPr>
            <p:ph sz="quarter" idx="15"/>
          </p:nvPr>
        </p:nvPicPr>
        <p:blipFill>
          <a:blip r:embed="rId4"/>
          <a:stretch>
            <a:fillRect/>
          </a:stretch>
        </p:blipFill>
        <p:spPr>
          <a:xfrm>
            <a:off x="6828334" y="1620838"/>
            <a:ext cx="2431553" cy="4322763"/>
          </a:xfrm>
          <a:prstGeom prst="rect">
            <a:avLst/>
          </a:prstGeom>
        </p:spPr>
      </p:pic>
      <p:pic>
        <p:nvPicPr>
          <p:cNvPr id="14" name="Content Placeholder 13">
            <a:extLst>
              <a:ext uri="{FF2B5EF4-FFF2-40B4-BE49-F238E27FC236}">
                <a16:creationId xmlns:a16="http://schemas.microsoft.com/office/drawing/2014/main" id="{EF7E940E-584F-E166-AABF-E7418C66248D}"/>
              </a:ext>
            </a:extLst>
          </p:cNvPr>
          <p:cNvPicPr>
            <a:picLocks noGrp="1" noChangeAspect="1"/>
          </p:cNvPicPr>
          <p:nvPr>
            <p:ph sz="quarter" idx="13"/>
          </p:nvPr>
        </p:nvPicPr>
        <p:blipFill>
          <a:blip r:embed="rId5"/>
          <a:stretch>
            <a:fillRect/>
          </a:stretch>
        </p:blipFill>
        <p:spPr>
          <a:xfrm>
            <a:off x="549076" y="1598613"/>
            <a:ext cx="2431553" cy="432276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a:extLst>
              <a:ext uri="{FF2B5EF4-FFF2-40B4-BE49-F238E27FC236}">
                <a16:creationId xmlns:a16="http://schemas.microsoft.com/office/drawing/2014/main" id="{D7C2AACE-D233-48CA-AEC9-133CA6F92AFF}"/>
              </a:ext>
            </a:extLst>
          </p:cNvPr>
          <p:cNvSpPr>
            <a:spLocks noGrp="1" noChangeArrowheads="1"/>
          </p:cNvSpPr>
          <p:nvPr>
            <p:ph idx="1"/>
          </p:nvPr>
        </p:nvSpPr>
        <p:spPr>
          <a:noFill/>
        </p:spPr>
        <p:txBody>
          <a:bodyPr/>
          <a:lstStyle/>
          <a:p>
            <a:pPr>
              <a:lnSpc>
                <a:spcPct val="90000"/>
              </a:lnSpc>
              <a:buFont typeface="Monotype Sorts" charset="2"/>
              <a:buNone/>
            </a:pPr>
            <a:r>
              <a:rPr lang="en-US" altLang="en-US" sz="2400" b="1" dirty="0"/>
              <a:t>Material Dropdown</a:t>
            </a:r>
          </a:p>
        </p:txBody>
      </p:sp>
      <p:sp>
        <p:nvSpPr>
          <p:cNvPr id="6" name="Title 5">
            <a:extLst>
              <a:ext uri="{FF2B5EF4-FFF2-40B4-BE49-F238E27FC236}">
                <a16:creationId xmlns:a16="http://schemas.microsoft.com/office/drawing/2014/main" id="{083DE58A-BA64-BEA2-338E-8AC30A9366FB}"/>
              </a:ext>
            </a:extLst>
          </p:cNvPr>
          <p:cNvSpPr>
            <a:spLocks noGrp="1"/>
          </p:cNvSpPr>
          <p:nvPr>
            <p:ph type="title"/>
          </p:nvPr>
        </p:nvSpPr>
        <p:spPr/>
        <p:txBody>
          <a:bodyPr/>
          <a:lstStyle/>
          <a:p>
            <a:r>
              <a:rPr lang="en-GB" dirty="0"/>
              <a:t>Tolcap Software</a:t>
            </a:r>
          </a:p>
        </p:txBody>
      </p:sp>
      <p:sp>
        <p:nvSpPr>
          <p:cNvPr id="2" name="Date Placeholder 1">
            <a:extLst>
              <a:ext uri="{FF2B5EF4-FFF2-40B4-BE49-F238E27FC236}">
                <a16:creationId xmlns:a16="http://schemas.microsoft.com/office/drawing/2014/main" id="{5DB97C35-133A-6C88-91E6-0666EB4F3EE6}"/>
              </a:ext>
            </a:extLst>
          </p:cNvPr>
          <p:cNvSpPr>
            <a:spLocks noGrp="1"/>
          </p:cNvSpPr>
          <p:nvPr>
            <p:ph type="dt" sz="half" idx="10"/>
          </p:nvPr>
        </p:nvSpPr>
        <p:spPr/>
        <p:txBody>
          <a:bodyPr/>
          <a:lstStyle/>
          <a:p>
            <a:pPr>
              <a:defRPr/>
            </a:pPr>
            <a:r>
              <a:rPr lang="en-US"/>
              <a:t>August 2022</a:t>
            </a:r>
            <a:endParaRPr lang="en-US" dirty="0"/>
          </a:p>
        </p:txBody>
      </p:sp>
      <p:sp>
        <p:nvSpPr>
          <p:cNvPr id="3" name="Footer Placeholder 2">
            <a:extLst>
              <a:ext uri="{FF2B5EF4-FFF2-40B4-BE49-F238E27FC236}">
                <a16:creationId xmlns:a16="http://schemas.microsoft.com/office/drawing/2014/main" id="{718E5243-4047-7225-94BD-C1932947372E}"/>
              </a:ext>
            </a:extLst>
          </p:cNvPr>
          <p:cNvSpPr>
            <a:spLocks noGrp="1"/>
          </p:cNvSpPr>
          <p:nvPr>
            <p:ph type="ftr" sz="quarter" idx="11"/>
          </p:nvPr>
        </p:nvSpPr>
        <p:spPr/>
        <p:txBody>
          <a:bodyPr/>
          <a:lstStyle/>
          <a:p>
            <a:pPr>
              <a:defRPr/>
            </a:pPr>
            <a:r>
              <a:rPr lang="en-GB"/>
              <a:t>© CapraTechnology 2022</a:t>
            </a:r>
            <a:endParaRPr lang="en-GB" dirty="0"/>
          </a:p>
        </p:txBody>
      </p:sp>
      <p:sp>
        <p:nvSpPr>
          <p:cNvPr id="5" name="Slide Number Placeholder 4">
            <a:extLst>
              <a:ext uri="{FF2B5EF4-FFF2-40B4-BE49-F238E27FC236}">
                <a16:creationId xmlns:a16="http://schemas.microsoft.com/office/drawing/2014/main" id="{8F1E0577-1E0D-EC62-A096-F066D901C7F7}"/>
              </a:ext>
            </a:extLst>
          </p:cNvPr>
          <p:cNvSpPr>
            <a:spLocks noGrp="1"/>
          </p:cNvSpPr>
          <p:nvPr>
            <p:ph type="sldNum" sz="quarter" idx="12"/>
          </p:nvPr>
        </p:nvSpPr>
        <p:spPr/>
        <p:txBody>
          <a:bodyPr/>
          <a:lstStyle/>
          <a:p>
            <a:r>
              <a:rPr lang="en-GB"/>
              <a:t>Tolcap Training: </a:t>
            </a:r>
            <a:fld id="{A9257E45-4DDF-425A-B771-39BEC6A5FFE9}" type="slidenum">
              <a:rPr lang="en-GB" smtClean="0"/>
              <a:pPr/>
              <a:t>21</a:t>
            </a:fld>
            <a:endParaRPr lang="en-GB" dirty="0"/>
          </a:p>
        </p:txBody>
      </p:sp>
      <p:pic>
        <p:nvPicPr>
          <p:cNvPr id="4" name="Picture 3">
            <a:extLst>
              <a:ext uri="{FF2B5EF4-FFF2-40B4-BE49-F238E27FC236}">
                <a16:creationId xmlns:a16="http://schemas.microsoft.com/office/drawing/2014/main" id="{58CE8565-5E33-788A-C285-FD1C09204C82}"/>
              </a:ext>
            </a:extLst>
          </p:cNvPr>
          <p:cNvPicPr>
            <a:picLocks noChangeAspect="1"/>
          </p:cNvPicPr>
          <p:nvPr/>
        </p:nvPicPr>
        <p:blipFill>
          <a:blip r:embed="rId3"/>
          <a:stretch>
            <a:fillRect/>
          </a:stretch>
        </p:blipFill>
        <p:spPr>
          <a:xfrm>
            <a:off x="1857965" y="1940513"/>
            <a:ext cx="2430000" cy="4320000"/>
          </a:xfrm>
          <a:prstGeom prst="rect">
            <a:avLst/>
          </a:prstGeom>
        </p:spPr>
      </p:pic>
      <p:pic>
        <p:nvPicPr>
          <p:cNvPr id="7" name="Picture 6">
            <a:extLst>
              <a:ext uri="{FF2B5EF4-FFF2-40B4-BE49-F238E27FC236}">
                <a16:creationId xmlns:a16="http://schemas.microsoft.com/office/drawing/2014/main" id="{01D0D9A9-F229-CD31-10F7-05C32E9E1980}"/>
              </a:ext>
            </a:extLst>
          </p:cNvPr>
          <p:cNvPicPr>
            <a:picLocks noChangeAspect="1"/>
          </p:cNvPicPr>
          <p:nvPr/>
        </p:nvPicPr>
        <p:blipFill>
          <a:blip r:embed="rId4"/>
          <a:stretch>
            <a:fillRect/>
          </a:stretch>
        </p:blipFill>
        <p:spPr>
          <a:xfrm>
            <a:off x="5459023" y="1940513"/>
            <a:ext cx="2430000" cy="4320000"/>
          </a:xfrm>
          <a:prstGeom prst="rect">
            <a:avLst/>
          </a:prstGeom>
        </p:spPr>
      </p:pic>
    </p:spTree>
  </p:cSld>
  <p:clrMapOvr>
    <a:masterClrMapping/>
  </p:clrMapOvr>
  <p:transition>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Text Box 9">
            <a:extLst>
              <a:ext uri="{FF2B5EF4-FFF2-40B4-BE49-F238E27FC236}">
                <a16:creationId xmlns:a16="http://schemas.microsoft.com/office/drawing/2014/main" id="{49B0AB1D-7127-4BF6-86AF-2F2D2CE85940}"/>
              </a:ext>
            </a:extLst>
          </p:cNvPr>
          <p:cNvSpPr txBox="1">
            <a:spLocks noChangeArrowheads="1"/>
          </p:cNvSpPr>
          <p:nvPr/>
        </p:nvSpPr>
        <p:spPr bwMode="auto">
          <a:xfrm>
            <a:off x="330200" y="1196975"/>
            <a:ext cx="9245600" cy="48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436" tIns="48219" rIns="96436" bIns="48219">
            <a:spAutoFit/>
          </a:bodyPr>
          <a:lstStyle>
            <a:lvl1pPr defTabSz="957263">
              <a:spcBef>
                <a:spcPct val="20000"/>
              </a:spcBef>
              <a:buClr>
                <a:schemeClr val="hlink"/>
              </a:buClr>
              <a:buSzPct val="50000"/>
              <a:buFont typeface="Monotype Sorts" charset="2"/>
              <a:buChar char="n"/>
              <a:defRPr kumimoji="1" sz="2900">
                <a:solidFill>
                  <a:schemeClr val="tx1"/>
                </a:solidFill>
                <a:latin typeface="Arial" panose="020B0604020202020204" pitchFamily="34" charset="0"/>
              </a:defRPr>
            </a:lvl1pPr>
            <a:lvl2pPr marL="479425" indent="-298450" defTabSz="957263">
              <a:spcBef>
                <a:spcPct val="20000"/>
              </a:spcBef>
              <a:buClr>
                <a:schemeClr val="tx2"/>
              </a:buClr>
              <a:buSzPct val="75000"/>
              <a:buFont typeface="Monotype Sorts" charset="2"/>
              <a:buChar char="u"/>
              <a:defRPr kumimoji="1" sz="2700">
                <a:solidFill>
                  <a:schemeClr val="tx1"/>
                </a:solidFill>
                <a:latin typeface="Arial" panose="020B0604020202020204" pitchFamily="34" charset="0"/>
              </a:defRPr>
            </a:lvl2pPr>
            <a:lvl3pPr marL="957263" indent="-239713" defTabSz="957263">
              <a:spcBef>
                <a:spcPct val="20000"/>
              </a:spcBef>
              <a:buClr>
                <a:schemeClr val="hlink"/>
              </a:buClr>
              <a:buSzPct val="65000"/>
              <a:buFont typeface="Monotype Sorts" charset="2"/>
              <a:buChar char="F"/>
              <a:defRPr kumimoji="1" sz="2500">
                <a:solidFill>
                  <a:schemeClr val="tx1"/>
                </a:solidFill>
                <a:latin typeface="Arial" panose="020B0604020202020204" pitchFamily="34" charset="0"/>
              </a:defRPr>
            </a:lvl3pPr>
            <a:lvl4pPr marL="1436688" indent="-238125" defTabSz="957263">
              <a:spcBef>
                <a:spcPct val="20000"/>
              </a:spcBef>
              <a:buClr>
                <a:schemeClr val="tx2"/>
              </a:buClr>
              <a:buSzPct val="100000"/>
              <a:buChar char="•"/>
              <a:defRPr kumimoji="1" sz="2100">
                <a:solidFill>
                  <a:schemeClr val="tx1"/>
                </a:solidFill>
                <a:latin typeface="Arial" panose="020B0604020202020204" pitchFamily="34" charset="0"/>
              </a:defRPr>
            </a:lvl4pPr>
            <a:lvl5pPr marL="1916113" indent="-238125" defTabSz="957263">
              <a:spcBef>
                <a:spcPct val="20000"/>
              </a:spcBef>
              <a:buClr>
                <a:schemeClr val="hlink"/>
              </a:buClr>
              <a:buSzPct val="100000"/>
              <a:buChar char="–"/>
              <a:defRPr kumimoji="1" sz="2100">
                <a:solidFill>
                  <a:schemeClr val="tx1"/>
                </a:solidFill>
                <a:latin typeface="Arial" panose="020B0604020202020204" pitchFamily="34" charset="0"/>
              </a:defRPr>
            </a:lvl5pPr>
            <a:lvl6pPr marL="2373313" indent="-238125" defTabSz="957263" eaLnBrk="0" fontAlgn="base" hangingPunct="0">
              <a:spcBef>
                <a:spcPct val="20000"/>
              </a:spcBef>
              <a:spcAft>
                <a:spcPct val="0"/>
              </a:spcAft>
              <a:buClr>
                <a:schemeClr val="hlink"/>
              </a:buClr>
              <a:buSzPct val="100000"/>
              <a:buChar char="–"/>
              <a:defRPr kumimoji="1" sz="2100">
                <a:solidFill>
                  <a:schemeClr val="tx1"/>
                </a:solidFill>
                <a:latin typeface="Arial" panose="020B0604020202020204" pitchFamily="34" charset="0"/>
              </a:defRPr>
            </a:lvl6pPr>
            <a:lvl7pPr marL="2830513" indent="-238125" defTabSz="957263" eaLnBrk="0" fontAlgn="base" hangingPunct="0">
              <a:spcBef>
                <a:spcPct val="20000"/>
              </a:spcBef>
              <a:spcAft>
                <a:spcPct val="0"/>
              </a:spcAft>
              <a:buClr>
                <a:schemeClr val="hlink"/>
              </a:buClr>
              <a:buSzPct val="100000"/>
              <a:buChar char="–"/>
              <a:defRPr kumimoji="1" sz="2100">
                <a:solidFill>
                  <a:schemeClr val="tx1"/>
                </a:solidFill>
                <a:latin typeface="Arial" panose="020B0604020202020204" pitchFamily="34" charset="0"/>
              </a:defRPr>
            </a:lvl7pPr>
            <a:lvl8pPr marL="3287713" indent="-238125" defTabSz="957263" eaLnBrk="0" fontAlgn="base" hangingPunct="0">
              <a:spcBef>
                <a:spcPct val="20000"/>
              </a:spcBef>
              <a:spcAft>
                <a:spcPct val="0"/>
              </a:spcAft>
              <a:buClr>
                <a:schemeClr val="hlink"/>
              </a:buClr>
              <a:buSzPct val="100000"/>
              <a:buChar char="–"/>
              <a:defRPr kumimoji="1" sz="2100">
                <a:solidFill>
                  <a:schemeClr val="tx1"/>
                </a:solidFill>
                <a:latin typeface="Arial" panose="020B0604020202020204" pitchFamily="34" charset="0"/>
              </a:defRPr>
            </a:lvl8pPr>
            <a:lvl9pPr marL="3744913" indent="-238125" defTabSz="957263" eaLnBrk="0" fontAlgn="base" hangingPunct="0">
              <a:spcBef>
                <a:spcPct val="20000"/>
              </a:spcBef>
              <a:spcAft>
                <a:spcPct val="0"/>
              </a:spcAft>
              <a:buClr>
                <a:schemeClr val="hlink"/>
              </a:buClr>
              <a:buSzPct val="100000"/>
              <a:buChar char="–"/>
              <a:defRPr kumimoji="1" sz="2100">
                <a:solidFill>
                  <a:schemeClr val="tx1"/>
                </a:solidFill>
                <a:latin typeface="Arial" panose="020B0604020202020204" pitchFamily="34" charset="0"/>
              </a:defRPr>
            </a:lvl9pPr>
          </a:lstStyle>
          <a:p>
            <a:pPr>
              <a:spcBef>
                <a:spcPct val="50000"/>
              </a:spcBef>
              <a:buClr>
                <a:srgbClr val="003366"/>
              </a:buClr>
              <a:buSzPct val="150000"/>
              <a:buFontTx/>
              <a:buNone/>
            </a:pPr>
            <a:r>
              <a:rPr lang="en-GB" altLang="en-US" sz="2500" b="1" dirty="0">
                <a:solidFill>
                  <a:schemeClr val="bg2"/>
                </a:solidFill>
              </a:rPr>
              <a:t>   	</a:t>
            </a:r>
            <a:endParaRPr lang="en-GB" altLang="en-US" sz="2000" i="1" dirty="0">
              <a:solidFill>
                <a:schemeClr val="bg2"/>
              </a:solidFill>
            </a:endParaRPr>
          </a:p>
        </p:txBody>
      </p:sp>
      <p:sp>
        <p:nvSpPr>
          <p:cNvPr id="6" name="Content Placeholder 5">
            <a:extLst>
              <a:ext uri="{FF2B5EF4-FFF2-40B4-BE49-F238E27FC236}">
                <a16:creationId xmlns:a16="http://schemas.microsoft.com/office/drawing/2014/main" id="{E7AA6DAB-3E8D-DAE5-E9DC-B83EDE04D855}"/>
              </a:ext>
            </a:extLst>
          </p:cNvPr>
          <p:cNvSpPr>
            <a:spLocks noGrp="1"/>
          </p:cNvSpPr>
          <p:nvPr>
            <p:ph idx="1"/>
          </p:nvPr>
        </p:nvSpPr>
        <p:spPr/>
        <p:txBody>
          <a:bodyPr/>
          <a:lstStyle/>
          <a:p>
            <a:pPr>
              <a:spcBef>
                <a:spcPct val="50000"/>
              </a:spcBef>
              <a:buClr>
                <a:srgbClr val="003366"/>
              </a:buClr>
              <a:buSzPct val="150000"/>
              <a:buFontTx/>
              <a:buNone/>
            </a:pPr>
            <a:r>
              <a:rPr lang="en-GB" altLang="en-US" sz="2000" b="1" dirty="0"/>
              <a:t>Material-Map relationships</a:t>
            </a:r>
          </a:p>
          <a:p>
            <a:pPr>
              <a:spcBef>
                <a:spcPct val="50000"/>
              </a:spcBef>
              <a:buClrTx/>
              <a:buSzTx/>
            </a:pPr>
            <a:r>
              <a:rPr lang="en-GB" altLang="en-US" sz="2000" dirty="0"/>
              <a:t>Some maps are applicable to all materials</a:t>
            </a:r>
          </a:p>
          <a:p>
            <a:pPr>
              <a:spcBef>
                <a:spcPct val="50000"/>
              </a:spcBef>
              <a:buClrTx/>
              <a:buSzTx/>
            </a:pPr>
            <a:r>
              <a:rPr lang="en-GB" altLang="en-US" sz="2000" dirty="0"/>
              <a:t>Often maps are materials specific</a:t>
            </a:r>
          </a:p>
          <a:p>
            <a:pPr>
              <a:spcBef>
                <a:spcPct val="50000"/>
              </a:spcBef>
              <a:buClrTx/>
              <a:buSzTx/>
            </a:pPr>
            <a:r>
              <a:rPr lang="en-GB" altLang="en-US" sz="2000" dirty="0"/>
              <a:t>Other maps require the material wizard (referenced to ideal material)</a:t>
            </a:r>
          </a:p>
          <a:p>
            <a:pPr>
              <a:spcBef>
                <a:spcPct val="50000"/>
              </a:spcBef>
              <a:buClr>
                <a:srgbClr val="003366"/>
              </a:buClr>
              <a:buSzPct val="150000"/>
              <a:buFontTx/>
              <a:buNone/>
            </a:pPr>
            <a:endParaRPr lang="en-GB" altLang="en-US" sz="2000" b="1" dirty="0"/>
          </a:p>
          <a:p>
            <a:pPr marL="0" indent="0">
              <a:spcBef>
                <a:spcPct val="50000"/>
              </a:spcBef>
              <a:buClr>
                <a:srgbClr val="003366"/>
              </a:buClr>
              <a:buSzPct val="150000"/>
              <a:buNone/>
            </a:pPr>
            <a:r>
              <a:rPr lang="en-GB" altLang="en-US" sz="2000" b="1" dirty="0"/>
              <a:t>The data used to reflect the effect of processing non-ideal materials is based sources such as: </a:t>
            </a:r>
          </a:p>
          <a:p>
            <a:pPr>
              <a:spcBef>
                <a:spcPct val="50000"/>
              </a:spcBef>
              <a:buClrTx/>
              <a:buSzTx/>
            </a:pPr>
            <a:r>
              <a:rPr lang="en-GB" altLang="en-US" sz="2000" dirty="0"/>
              <a:t>Machinability Data</a:t>
            </a:r>
          </a:p>
          <a:p>
            <a:pPr>
              <a:spcBef>
                <a:spcPct val="50000"/>
              </a:spcBef>
              <a:buClrTx/>
              <a:buSzTx/>
            </a:pPr>
            <a:r>
              <a:rPr lang="en-GB" altLang="en-US" sz="2000" dirty="0"/>
              <a:t>Expert knowledge</a:t>
            </a:r>
          </a:p>
          <a:p>
            <a:pPr>
              <a:spcBef>
                <a:spcPct val="50000"/>
              </a:spcBef>
              <a:buClrTx/>
              <a:buSzTx/>
            </a:pPr>
            <a:r>
              <a:rPr lang="en-GB" altLang="en-US" sz="2000" dirty="0"/>
              <a:t>Specialist companies/suppliers</a:t>
            </a:r>
          </a:p>
          <a:p>
            <a:endParaRPr lang="en-GB" dirty="0"/>
          </a:p>
        </p:txBody>
      </p:sp>
      <p:sp>
        <p:nvSpPr>
          <p:cNvPr id="5" name="Title 4">
            <a:extLst>
              <a:ext uri="{FF2B5EF4-FFF2-40B4-BE49-F238E27FC236}">
                <a16:creationId xmlns:a16="http://schemas.microsoft.com/office/drawing/2014/main" id="{D7E041A2-9F0B-1E61-30B6-1D3EE1A3D757}"/>
              </a:ext>
            </a:extLst>
          </p:cNvPr>
          <p:cNvSpPr>
            <a:spLocks noGrp="1"/>
          </p:cNvSpPr>
          <p:nvPr>
            <p:ph type="title"/>
          </p:nvPr>
        </p:nvSpPr>
        <p:spPr/>
        <p:txBody>
          <a:bodyPr/>
          <a:lstStyle/>
          <a:p>
            <a:r>
              <a:rPr lang="en-GB" dirty="0"/>
              <a:t>Tolcap Software</a:t>
            </a:r>
          </a:p>
        </p:txBody>
      </p:sp>
      <p:sp>
        <p:nvSpPr>
          <p:cNvPr id="2" name="Date Placeholder 1">
            <a:extLst>
              <a:ext uri="{FF2B5EF4-FFF2-40B4-BE49-F238E27FC236}">
                <a16:creationId xmlns:a16="http://schemas.microsoft.com/office/drawing/2014/main" id="{9B783C13-762F-E07E-7F7D-AB0F12EF5C58}"/>
              </a:ext>
            </a:extLst>
          </p:cNvPr>
          <p:cNvSpPr>
            <a:spLocks noGrp="1"/>
          </p:cNvSpPr>
          <p:nvPr>
            <p:ph type="dt" sz="half" idx="10"/>
          </p:nvPr>
        </p:nvSpPr>
        <p:spPr/>
        <p:txBody>
          <a:bodyPr/>
          <a:lstStyle/>
          <a:p>
            <a:pPr>
              <a:defRPr/>
            </a:pPr>
            <a:r>
              <a:rPr lang="en-US"/>
              <a:t>August 2022</a:t>
            </a:r>
          </a:p>
        </p:txBody>
      </p:sp>
      <p:sp>
        <p:nvSpPr>
          <p:cNvPr id="3" name="Footer Placeholder 2">
            <a:extLst>
              <a:ext uri="{FF2B5EF4-FFF2-40B4-BE49-F238E27FC236}">
                <a16:creationId xmlns:a16="http://schemas.microsoft.com/office/drawing/2014/main" id="{271F87E3-91CF-487B-283B-CFC7F19142BF}"/>
              </a:ext>
            </a:extLst>
          </p:cNvPr>
          <p:cNvSpPr>
            <a:spLocks noGrp="1"/>
          </p:cNvSpPr>
          <p:nvPr>
            <p:ph type="ftr" sz="quarter" idx="11"/>
          </p:nvPr>
        </p:nvSpPr>
        <p:spPr/>
        <p:txBody>
          <a:bodyPr/>
          <a:lstStyle/>
          <a:p>
            <a:pPr>
              <a:defRPr/>
            </a:pPr>
            <a:r>
              <a:rPr lang="en-US"/>
              <a:t>© CapraTechnology 2022</a:t>
            </a:r>
          </a:p>
        </p:txBody>
      </p:sp>
      <p:sp>
        <p:nvSpPr>
          <p:cNvPr id="4" name="Slide Number Placeholder 3">
            <a:extLst>
              <a:ext uri="{FF2B5EF4-FFF2-40B4-BE49-F238E27FC236}">
                <a16:creationId xmlns:a16="http://schemas.microsoft.com/office/drawing/2014/main" id="{68C7F63A-5E0E-DCDF-BA72-547FDACFB497}"/>
              </a:ext>
            </a:extLst>
          </p:cNvPr>
          <p:cNvSpPr>
            <a:spLocks noGrp="1"/>
          </p:cNvSpPr>
          <p:nvPr>
            <p:ph type="sldNum" sz="quarter" idx="12"/>
          </p:nvPr>
        </p:nvSpPr>
        <p:spPr/>
        <p:txBody>
          <a:bodyPr/>
          <a:lstStyle/>
          <a:p>
            <a:r>
              <a:rPr lang="en-GB"/>
              <a:t>Tolcap Training: </a:t>
            </a:r>
            <a:fld id="{A9257E45-4DDF-425A-B771-39BEC6A5FFE9}" type="slidenum">
              <a:rPr lang="en-GB" smtClean="0"/>
              <a:pPr/>
              <a:t>22</a:t>
            </a:fld>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A4E4B5-FF88-2EC2-C187-F39E15010F75}"/>
              </a:ext>
            </a:extLst>
          </p:cNvPr>
          <p:cNvSpPr>
            <a:spLocks noGrp="1"/>
          </p:cNvSpPr>
          <p:nvPr>
            <p:ph type="title"/>
          </p:nvPr>
        </p:nvSpPr>
        <p:spPr>
          <a:xfrm>
            <a:off x="414670" y="457200"/>
            <a:ext cx="3462005" cy="1600200"/>
          </a:xfrm>
        </p:spPr>
        <p:txBody>
          <a:bodyPr/>
          <a:lstStyle/>
          <a:p>
            <a:r>
              <a:rPr lang="en-GB" dirty="0"/>
              <a:t>Tolcap Software</a:t>
            </a:r>
          </a:p>
        </p:txBody>
      </p:sp>
      <p:sp>
        <p:nvSpPr>
          <p:cNvPr id="10" name="Text Placeholder 9">
            <a:extLst>
              <a:ext uri="{FF2B5EF4-FFF2-40B4-BE49-F238E27FC236}">
                <a16:creationId xmlns:a16="http://schemas.microsoft.com/office/drawing/2014/main" id="{F7E11670-E073-18B2-AEAF-0238865FC42C}"/>
              </a:ext>
            </a:extLst>
          </p:cNvPr>
          <p:cNvSpPr>
            <a:spLocks noGrp="1"/>
          </p:cNvSpPr>
          <p:nvPr>
            <p:ph type="body" sz="half" idx="2"/>
          </p:nvPr>
        </p:nvSpPr>
        <p:spPr>
          <a:xfrm>
            <a:off x="414670" y="2057400"/>
            <a:ext cx="2830335" cy="3811588"/>
          </a:xfrm>
        </p:spPr>
        <p:txBody>
          <a:bodyPr/>
          <a:lstStyle/>
          <a:p>
            <a:endParaRPr lang="en-GB" dirty="0"/>
          </a:p>
        </p:txBody>
      </p:sp>
      <p:sp>
        <p:nvSpPr>
          <p:cNvPr id="2" name="Date Placeholder 1">
            <a:extLst>
              <a:ext uri="{FF2B5EF4-FFF2-40B4-BE49-F238E27FC236}">
                <a16:creationId xmlns:a16="http://schemas.microsoft.com/office/drawing/2014/main" id="{341992DD-C0E7-2AEE-2821-4875005537FA}"/>
              </a:ext>
            </a:extLst>
          </p:cNvPr>
          <p:cNvSpPr>
            <a:spLocks noGrp="1"/>
          </p:cNvSpPr>
          <p:nvPr>
            <p:ph type="dt" sz="half" idx="10"/>
          </p:nvPr>
        </p:nvSpPr>
        <p:spPr/>
        <p:txBody>
          <a:bodyPr/>
          <a:lstStyle/>
          <a:p>
            <a:pPr>
              <a:defRPr/>
            </a:pPr>
            <a:r>
              <a:rPr lang="en-US"/>
              <a:t>August 2022</a:t>
            </a:r>
          </a:p>
        </p:txBody>
      </p:sp>
      <p:sp>
        <p:nvSpPr>
          <p:cNvPr id="3" name="Footer Placeholder 2">
            <a:extLst>
              <a:ext uri="{FF2B5EF4-FFF2-40B4-BE49-F238E27FC236}">
                <a16:creationId xmlns:a16="http://schemas.microsoft.com/office/drawing/2014/main" id="{E88EAD7D-5C20-14F9-5BEC-B6CE10A72BC7}"/>
              </a:ext>
            </a:extLst>
          </p:cNvPr>
          <p:cNvSpPr>
            <a:spLocks noGrp="1"/>
          </p:cNvSpPr>
          <p:nvPr>
            <p:ph type="ftr" sz="quarter" idx="11"/>
          </p:nvPr>
        </p:nvSpPr>
        <p:spPr/>
        <p:txBody>
          <a:bodyPr/>
          <a:lstStyle/>
          <a:p>
            <a:pPr>
              <a:defRPr/>
            </a:pPr>
            <a:r>
              <a:rPr lang="en-US"/>
              <a:t>© CapraTechnology 2022</a:t>
            </a:r>
          </a:p>
        </p:txBody>
      </p:sp>
      <p:sp>
        <p:nvSpPr>
          <p:cNvPr id="4" name="Slide Number Placeholder 3">
            <a:extLst>
              <a:ext uri="{FF2B5EF4-FFF2-40B4-BE49-F238E27FC236}">
                <a16:creationId xmlns:a16="http://schemas.microsoft.com/office/drawing/2014/main" id="{08922BBB-296D-AE86-A743-32666EFE654E}"/>
              </a:ext>
            </a:extLst>
          </p:cNvPr>
          <p:cNvSpPr>
            <a:spLocks noGrp="1"/>
          </p:cNvSpPr>
          <p:nvPr>
            <p:ph type="sldNum" sz="quarter" idx="12"/>
          </p:nvPr>
        </p:nvSpPr>
        <p:spPr/>
        <p:txBody>
          <a:bodyPr/>
          <a:lstStyle/>
          <a:p>
            <a:r>
              <a:rPr lang="en-GB"/>
              <a:t>Tolcap Training: </a:t>
            </a:r>
            <a:fld id="{A9257E45-4DDF-425A-B771-39BEC6A5FFE9}" type="slidenum">
              <a:rPr lang="en-GB" smtClean="0"/>
              <a:pPr/>
              <a:t>23</a:t>
            </a:fld>
            <a:endParaRPr lang="en-GB" dirty="0"/>
          </a:p>
        </p:txBody>
      </p:sp>
      <p:graphicFrame>
        <p:nvGraphicFramePr>
          <p:cNvPr id="11" name="Object 5">
            <a:extLst>
              <a:ext uri="{FF2B5EF4-FFF2-40B4-BE49-F238E27FC236}">
                <a16:creationId xmlns:a16="http://schemas.microsoft.com/office/drawing/2014/main" id="{43492408-8CDE-55B4-15C6-D603A895A0C9}"/>
              </a:ext>
            </a:extLst>
          </p:cNvPr>
          <p:cNvGraphicFramePr>
            <a:graphicFrameLocks noChangeAspect="1"/>
          </p:cNvGraphicFramePr>
          <p:nvPr>
            <p:extLst>
              <p:ext uri="{D42A27DB-BD31-4B8C-83A1-F6EECF244321}">
                <p14:modId xmlns:p14="http://schemas.microsoft.com/office/powerpoint/2010/main" val="2136578139"/>
              </p:ext>
            </p:extLst>
          </p:nvPr>
        </p:nvGraphicFramePr>
        <p:xfrm>
          <a:off x="414670" y="2108993"/>
          <a:ext cx="2686348" cy="3812318"/>
        </p:xfrm>
        <a:graphic>
          <a:graphicData uri="http://schemas.openxmlformats.org/presentationml/2006/ole">
            <mc:AlternateContent xmlns:mc="http://schemas.openxmlformats.org/markup-compatibility/2006">
              <mc:Choice xmlns:v="urn:schemas-microsoft-com:vml" Requires="v">
                <p:oleObj name="Document" r:id="rId3" imgW="2257074" imgH="3113197" progId="Word.Document.8">
                  <p:embed/>
                </p:oleObj>
              </mc:Choice>
              <mc:Fallback>
                <p:oleObj name="Document" r:id="rId3" imgW="2257074" imgH="3113197" progId="Word.Document.8">
                  <p:embed/>
                  <p:pic>
                    <p:nvPicPr>
                      <p:cNvPr id="11" name="Object 5">
                        <a:extLst>
                          <a:ext uri="{FF2B5EF4-FFF2-40B4-BE49-F238E27FC236}">
                            <a16:creationId xmlns:a16="http://schemas.microsoft.com/office/drawing/2014/main" id="{43492408-8CDE-55B4-15C6-D603A895A0C9}"/>
                          </a:ext>
                        </a:extLst>
                      </p:cNvPr>
                      <p:cNvPicPr>
                        <a:picLocks noChangeAspect="1" noChangeArrowheads="1"/>
                      </p:cNvPicPr>
                      <p:nvPr/>
                    </p:nvPicPr>
                    <p:blipFill>
                      <a:blip r:embed="rId4"/>
                      <a:srcRect/>
                      <a:stretch>
                        <a:fillRect/>
                      </a:stretch>
                    </p:blipFill>
                    <p:spPr bwMode="auto">
                      <a:xfrm>
                        <a:off x="414670" y="2108993"/>
                        <a:ext cx="2686348" cy="3812318"/>
                      </a:xfrm>
                      <a:prstGeom prst="rect">
                        <a:avLst/>
                      </a:prstGeom>
                      <a:solidFill>
                        <a:schemeClr val="bg1"/>
                      </a:solidFill>
                      <a:ln>
                        <a:noFill/>
                      </a:ln>
                      <a:effectLst/>
                    </p:spPr>
                  </p:pic>
                </p:oleObj>
              </mc:Fallback>
            </mc:AlternateContent>
          </a:graphicData>
        </a:graphic>
      </p:graphicFrame>
      <p:pic>
        <p:nvPicPr>
          <p:cNvPr id="20" name="Picture Placeholder 19">
            <a:extLst>
              <a:ext uri="{FF2B5EF4-FFF2-40B4-BE49-F238E27FC236}">
                <a16:creationId xmlns:a16="http://schemas.microsoft.com/office/drawing/2014/main" id="{B955AAE0-C39E-457D-EEC1-8815C4ECA4E2}"/>
              </a:ext>
            </a:extLst>
          </p:cNvPr>
          <p:cNvPicPr>
            <a:picLocks noGrp="1" noChangeAspect="1"/>
          </p:cNvPicPr>
          <p:nvPr>
            <p:ph type="pic" idx="1"/>
          </p:nvPr>
        </p:nvPicPr>
        <p:blipFill rotWithShape="1">
          <a:blip r:embed="rId5"/>
          <a:srcRect t="748" b="748"/>
          <a:stretch/>
        </p:blipFill>
        <p:spPr>
          <a:xfrm>
            <a:off x="3328779" y="206511"/>
            <a:ext cx="5191125" cy="6142038"/>
          </a:xfrm>
        </p:spPr>
      </p:pic>
    </p:spTree>
    <p:extLst>
      <p:ext uri="{BB962C8B-B14F-4D97-AF65-F5344CB8AC3E}">
        <p14:creationId xmlns:p14="http://schemas.microsoft.com/office/powerpoint/2010/main" val="33931846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A4E4B5-FF88-2EC2-C187-F39E15010F75}"/>
              </a:ext>
            </a:extLst>
          </p:cNvPr>
          <p:cNvSpPr>
            <a:spLocks noGrp="1"/>
          </p:cNvSpPr>
          <p:nvPr>
            <p:ph type="title"/>
          </p:nvPr>
        </p:nvSpPr>
        <p:spPr>
          <a:xfrm>
            <a:off x="330200" y="457200"/>
            <a:ext cx="3546475" cy="1600200"/>
          </a:xfrm>
        </p:spPr>
        <p:txBody>
          <a:bodyPr/>
          <a:lstStyle/>
          <a:p>
            <a:r>
              <a:rPr lang="en-GB" dirty="0"/>
              <a:t>Tolcap Software</a:t>
            </a:r>
          </a:p>
        </p:txBody>
      </p:sp>
      <p:sp>
        <p:nvSpPr>
          <p:cNvPr id="10" name="Text Placeholder 9">
            <a:extLst>
              <a:ext uri="{FF2B5EF4-FFF2-40B4-BE49-F238E27FC236}">
                <a16:creationId xmlns:a16="http://schemas.microsoft.com/office/drawing/2014/main" id="{F7E11670-E073-18B2-AEAF-0238865FC42C}"/>
              </a:ext>
            </a:extLst>
          </p:cNvPr>
          <p:cNvSpPr>
            <a:spLocks noGrp="1"/>
          </p:cNvSpPr>
          <p:nvPr>
            <p:ph type="body" sz="half" idx="2"/>
          </p:nvPr>
        </p:nvSpPr>
        <p:spPr>
          <a:xfrm>
            <a:off x="347662" y="2031603"/>
            <a:ext cx="3546475" cy="3954527"/>
          </a:xfrm>
        </p:spPr>
        <p:txBody>
          <a:bodyPr/>
          <a:lstStyle/>
          <a:p>
            <a:r>
              <a:rPr kumimoji="1" lang="en-GB" altLang="en-US" sz="2000" b="0" i="0" u="none" strike="noStrike" kern="1200" cap="none" spc="0" normalizeH="0" baseline="0" noProof="0" dirty="0">
                <a:ln>
                  <a:noFill/>
                </a:ln>
                <a:effectLst/>
                <a:uLnTx/>
                <a:uFillTx/>
                <a:latin typeface="Arial" panose="020B0604020202020204" pitchFamily="34" charset="0"/>
                <a:ea typeface="+mn-ea"/>
                <a:cs typeface="+mn-cs"/>
              </a:rPr>
              <a:t>‘Print’ includes </a:t>
            </a:r>
            <a:r>
              <a:rPr lang="en-GB" altLang="en-US" sz="2000" dirty="0">
                <a:latin typeface="Arial" panose="020B0604020202020204" pitchFamily="34" charset="0"/>
              </a:rPr>
              <a:t>‘</a:t>
            </a:r>
            <a:r>
              <a:rPr kumimoji="1" lang="en-GB" altLang="en-US" sz="2000" b="0" i="0" u="none" strike="noStrike" kern="1200" cap="none" spc="0" normalizeH="0" baseline="0" noProof="0" dirty="0">
                <a:ln>
                  <a:noFill/>
                </a:ln>
                <a:effectLst/>
                <a:uLnTx/>
                <a:uFillTx/>
                <a:latin typeface="Arial" panose="020B0604020202020204" pitchFamily="34" charset="0"/>
                <a:ea typeface="+mn-ea"/>
                <a:cs typeface="+mn-cs"/>
              </a:rPr>
              <a:t>Data’ &amp; ‘Map’ tab results, and </a:t>
            </a:r>
            <a:r>
              <a:rPr lang="en-GB" altLang="en-US" sz="2000" dirty="0">
                <a:latin typeface="Arial" panose="020B0604020202020204" pitchFamily="34" charset="0"/>
              </a:rPr>
              <a:t>‘</a:t>
            </a:r>
            <a:r>
              <a:rPr kumimoji="1" lang="en-GB" altLang="en-US" sz="2000" b="0" i="0" u="none" strike="noStrike" kern="1200" cap="none" spc="0" normalizeH="0" baseline="0" noProof="0" dirty="0">
                <a:ln>
                  <a:noFill/>
                </a:ln>
                <a:effectLst/>
                <a:uLnTx/>
                <a:uFillTx/>
                <a:latin typeface="Arial" panose="020B0604020202020204" pitchFamily="34" charset="0"/>
                <a:ea typeface="+mn-ea"/>
                <a:cs typeface="+mn-cs"/>
              </a:rPr>
              <a:t>Saved’ Reference and Description.</a:t>
            </a:r>
            <a:endParaRPr lang="en-GB" sz="2000" dirty="0"/>
          </a:p>
          <a:p>
            <a:endParaRPr lang="en-GB" dirty="0"/>
          </a:p>
        </p:txBody>
      </p:sp>
      <p:sp>
        <p:nvSpPr>
          <p:cNvPr id="2" name="Date Placeholder 1">
            <a:extLst>
              <a:ext uri="{FF2B5EF4-FFF2-40B4-BE49-F238E27FC236}">
                <a16:creationId xmlns:a16="http://schemas.microsoft.com/office/drawing/2014/main" id="{341992DD-C0E7-2AEE-2821-4875005537FA}"/>
              </a:ext>
            </a:extLst>
          </p:cNvPr>
          <p:cNvSpPr>
            <a:spLocks noGrp="1"/>
          </p:cNvSpPr>
          <p:nvPr>
            <p:ph type="dt" sz="half" idx="10"/>
          </p:nvPr>
        </p:nvSpPr>
        <p:spPr/>
        <p:txBody>
          <a:bodyPr/>
          <a:lstStyle/>
          <a:p>
            <a:pPr>
              <a:defRPr/>
            </a:pPr>
            <a:r>
              <a:rPr lang="en-US"/>
              <a:t>August 2022</a:t>
            </a:r>
          </a:p>
        </p:txBody>
      </p:sp>
      <p:sp>
        <p:nvSpPr>
          <p:cNvPr id="3" name="Footer Placeholder 2">
            <a:extLst>
              <a:ext uri="{FF2B5EF4-FFF2-40B4-BE49-F238E27FC236}">
                <a16:creationId xmlns:a16="http://schemas.microsoft.com/office/drawing/2014/main" id="{E88EAD7D-5C20-14F9-5BEC-B6CE10A72BC7}"/>
              </a:ext>
            </a:extLst>
          </p:cNvPr>
          <p:cNvSpPr>
            <a:spLocks noGrp="1"/>
          </p:cNvSpPr>
          <p:nvPr>
            <p:ph type="ftr" sz="quarter" idx="11"/>
          </p:nvPr>
        </p:nvSpPr>
        <p:spPr/>
        <p:txBody>
          <a:bodyPr/>
          <a:lstStyle/>
          <a:p>
            <a:pPr>
              <a:defRPr/>
            </a:pPr>
            <a:r>
              <a:rPr lang="en-US"/>
              <a:t>© CapraTechnology 2022</a:t>
            </a:r>
          </a:p>
        </p:txBody>
      </p:sp>
      <p:sp>
        <p:nvSpPr>
          <p:cNvPr id="4" name="Slide Number Placeholder 3">
            <a:extLst>
              <a:ext uri="{FF2B5EF4-FFF2-40B4-BE49-F238E27FC236}">
                <a16:creationId xmlns:a16="http://schemas.microsoft.com/office/drawing/2014/main" id="{08922BBB-296D-AE86-A743-32666EFE654E}"/>
              </a:ext>
            </a:extLst>
          </p:cNvPr>
          <p:cNvSpPr>
            <a:spLocks noGrp="1"/>
          </p:cNvSpPr>
          <p:nvPr>
            <p:ph type="sldNum" sz="quarter" idx="12"/>
          </p:nvPr>
        </p:nvSpPr>
        <p:spPr/>
        <p:txBody>
          <a:bodyPr/>
          <a:lstStyle/>
          <a:p>
            <a:r>
              <a:rPr lang="en-GB"/>
              <a:t>Tolcap Training: </a:t>
            </a:r>
            <a:fld id="{A9257E45-4DDF-425A-B771-39BEC6A5FFE9}" type="slidenum">
              <a:rPr lang="en-GB" smtClean="0"/>
              <a:pPr/>
              <a:t>24</a:t>
            </a:fld>
            <a:endParaRPr lang="en-GB" dirty="0"/>
          </a:p>
        </p:txBody>
      </p:sp>
      <p:graphicFrame>
        <p:nvGraphicFramePr>
          <p:cNvPr id="11" name="Object 5">
            <a:extLst>
              <a:ext uri="{FF2B5EF4-FFF2-40B4-BE49-F238E27FC236}">
                <a16:creationId xmlns:a16="http://schemas.microsoft.com/office/drawing/2014/main" id="{B0E9CD0A-212C-E604-7131-0360009D72FB}"/>
              </a:ext>
            </a:extLst>
          </p:cNvPr>
          <p:cNvGraphicFramePr>
            <a:graphicFrameLocks noChangeAspect="1"/>
          </p:cNvGraphicFramePr>
          <p:nvPr>
            <p:extLst>
              <p:ext uri="{D42A27DB-BD31-4B8C-83A1-F6EECF244321}">
                <p14:modId xmlns:p14="http://schemas.microsoft.com/office/powerpoint/2010/main" val="69738003"/>
              </p:ext>
            </p:extLst>
          </p:nvPr>
        </p:nvGraphicFramePr>
        <p:xfrm>
          <a:off x="468424" y="3054356"/>
          <a:ext cx="2444898" cy="2931774"/>
        </p:xfrm>
        <a:graphic>
          <a:graphicData uri="http://schemas.openxmlformats.org/presentationml/2006/ole">
            <mc:AlternateContent xmlns:mc="http://schemas.openxmlformats.org/markup-compatibility/2006">
              <mc:Choice xmlns:v="urn:schemas-microsoft-com:vml" Requires="v">
                <p:oleObj name="Document" r:id="rId3" imgW="2258953" imgH="3107619" progId="Word.Document.8">
                  <p:embed/>
                </p:oleObj>
              </mc:Choice>
              <mc:Fallback>
                <p:oleObj name="Document" r:id="rId3" imgW="2258953" imgH="3107619" progId="Word.Document.8">
                  <p:embed/>
                  <p:pic>
                    <p:nvPicPr>
                      <p:cNvPr id="11" name="Object 5">
                        <a:extLst>
                          <a:ext uri="{FF2B5EF4-FFF2-40B4-BE49-F238E27FC236}">
                            <a16:creationId xmlns:a16="http://schemas.microsoft.com/office/drawing/2014/main" id="{B0E9CD0A-212C-E604-7131-0360009D72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424" y="3054356"/>
                        <a:ext cx="2444898" cy="2931774"/>
                      </a:xfrm>
                      <a:prstGeom prst="rect">
                        <a:avLst/>
                      </a:prstGeom>
                      <a:solidFill>
                        <a:schemeClr val="bg1"/>
                      </a:solidFill>
                      <a:ln>
                        <a:noFill/>
                      </a:ln>
                      <a:effectLst/>
                    </p:spPr>
                  </p:pic>
                </p:oleObj>
              </mc:Fallback>
            </mc:AlternateContent>
          </a:graphicData>
        </a:graphic>
      </p:graphicFrame>
      <p:pic>
        <p:nvPicPr>
          <p:cNvPr id="14" name="Picture Placeholder 13">
            <a:extLst>
              <a:ext uri="{FF2B5EF4-FFF2-40B4-BE49-F238E27FC236}">
                <a16:creationId xmlns:a16="http://schemas.microsoft.com/office/drawing/2014/main" id="{F78913E3-472F-886A-16FE-F25DD5CB064A}"/>
              </a:ext>
            </a:extLst>
          </p:cNvPr>
          <p:cNvPicPr>
            <a:picLocks noGrp="1" noChangeAspect="1"/>
          </p:cNvPicPr>
          <p:nvPr>
            <p:ph type="pic" idx="1"/>
          </p:nvPr>
        </p:nvPicPr>
        <p:blipFill rotWithShape="1">
          <a:blip r:embed="rId5"/>
          <a:srcRect t="1124" b="1124"/>
          <a:stretch/>
        </p:blip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a:extLst>
              <a:ext uri="{FF2B5EF4-FFF2-40B4-BE49-F238E27FC236}">
                <a16:creationId xmlns:a16="http://schemas.microsoft.com/office/drawing/2014/main" id="{8520E2F0-FA82-4CBB-AAAF-F21EE61A5B27}"/>
              </a:ext>
            </a:extLst>
          </p:cNvPr>
          <p:cNvSpPr txBox="1">
            <a:spLocks noChangeArrowheads="1"/>
          </p:cNvSpPr>
          <p:nvPr/>
        </p:nvSpPr>
        <p:spPr bwMode="auto">
          <a:xfrm>
            <a:off x="411163" y="1371600"/>
            <a:ext cx="6813550" cy="1712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5771" tIns="47885" rIns="95771" bIns="47885">
            <a:spAutoFit/>
          </a:bodyPr>
          <a:lstStyle>
            <a:lvl1pPr defTabSz="957263">
              <a:spcBef>
                <a:spcPct val="20000"/>
              </a:spcBef>
              <a:buClr>
                <a:schemeClr val="hlink"/>
              </a:buClr>
              <a:buSzPct val="50000"/>
              <a:buFont typeface="Monotype Sorts" charset="2"/>
              <a:buChar char="n"/>
              <a:defRPr kumimoji="1" sz="2900">
                <a:solidFill>
                  <a:schemeClr val="tx1"/>
                </a:solidFill>
                <a:latin typeface="Arial" panose="020B0604020202020204" pitchFamily="34" charset="0"/>
              </a:defRPr>
            </a:lvl1pPr>
            <a:lvl2pPr marL="479425" indent="-298450" defTabSz="957263">
              <a:spcBef>
                <a:spcPct val="20000"/>
              </a:spcBef>
              <a:buClr>
                <a:schemeClr val="tx2"/>
              </a:buClr>
              <a:buSzPct val="75000"/>
              <a:buFont typeface="Monotype Sorts" charset="2"/>
              <a:buChar char="u"/>
              <a:defRPr kumimoji="1" sz="2700">
                <a:solidFill>
                  <a:schemeClr val="tx1"/>
                </a:solidFill>
                <a:latin typeface="Arial" panose="020B0604020202020204" pitchFamily="34" charset="0"/>
              </a:defRPr>
            </a:lvl2pPr>
            <a:lvl3pPr marL="957263" indent="-239713" defTabSz="957263">
              <a:spcBef>
                <a:spcPct val="20000"/>
              </a:spcBef>
              <a:buClr>
                <a:schemeClr val="hlink"/>
              </a:buClr>
              <a:buSzPct val="65000"/>
              <a:buFont typeface="Monotype Sorts" charset="2"/>
              <a:buChar char="F"/>
              <a:defRPr kumimoji="1" sz="2500">
                <a:solidFill>
                  <a:schemeClr val="tx1"/>
                </a:solidFill>
                <a:latin typeface="Arial" panose="020B0604020202020204" pitchFamily="34" charset="0"/>
              </a:defRPr>
            </a:lvl3pPr>
            <a:lvl4pPr marL="1436688" indent="-238125" defTabSz="957263">
              <a:spcBef>
                <a:spcPct val="20000"/>
              </a:spcBef>
              <a:buClr>
                <a:schemeClr val="tx2"/>
              </a:buClr>
              <a:buSzPct val="100000"/>
              <a:buChar char="•"/>
              <a:defRPr kumimoji="1" sz="2100">
                <a:solidFill>
                  <a:schemeClr val="tx1"/>
                </a:solidFill>
                <a:latin typeface="Arial" panose="020B0604020202020204" pitchFamily="34" charset="0"/>
              </a:defRPr>
            </a:lvl4pPr>
            <a:lvl5pPr marL="1916113" indent="-238125" defTabSz="957263">
              <a:spcBef>
                <a:spcPct val="20000"/>
              </a:spcBef>
              <a:buClr>
                <a:schemeClr val="hlink"/>
              </a:buClr>
              <a:buSzPct val="100000"/>
              <a:buChar char="–"/>
              <a:defRPr kumimoji="1" sz="2100">
                <a:solidFill>
                  <a:schemeClr val="tx1"/>
                </a:solidFill>
                <a:latin typeface="Arial" panose="020B0604020202020204" pitchFamily="34" charset="0"/>
              </a:defRPr>
            </a:lvl5pPr>
            <a:lvl6pPr marL="2373313" indent="-238125" defTabSz="957263" eaLnBrk="0" fontAlgn="base" hangingPunct="0">
              <a:spcBef>
                <a:spcPct val="20000"/>
              </a:spcBef>
              <a:spcAft>
                <a:spcPct val="0"/>
              </a:spcAft>
              <a:buClr>
                <a:schemeClr val="hlink"/>
              </a:buClr>
              <a:buSzPct val="100000"/>
              <a:buChar char="–"/>
              <a:defRPr kumimoji="1" sz="2100">
                <a:solidFill>
                  <a:schemeClr val="tx1"/>
                </a:solidFill>
                <a:latin typeface="Arial" panose="020B0604020202020204" pitchFamily="34" charset="0"/>
              </a:defRPr>
            </a:lvl6pPr>
            <a:lvl7pPr marL="2830513" indent="-238125" defTabSz="957263" eaLnBrk="0" fontAlgn="base" hangingPunct="0">
              <a:spcBef>
                <a:spcPct val="20000"/>
              </a:spcBef>
              <a:spcAft>
                <a:spcPct val="0"/>
              </a:spcAft>
              <a:buClr>
                <a:schemeClr val="hlink"/>
              </a:buClr>
              <a:buSzPct val="100000"/>
              <a:buChar char="–"/>
              <a:defRPr kumimoji="1" sz="2100">
                <a:solidFill>
                  <a:schemeClr val="tx1"/>
                </a:solidFill>
                <a:latin typeface="Arial" panose="020B0604020202020204" pitchFamily="34" charset="0"/>
              </a:defRPr>
            </a:lvl7pPr>
            <a:lvl8pPr marL="3287713" indent="-238125" defTabSz="957263" eaLnBrk="0" fontAlgn="base" hangingPunct="0">
              <a:spcBef>
                <a:spcPct val="20000"/>
              </a:spcBef>
              <a:spcAft>
                <a:spcPct val="0"/>
              </a:spcAft>
              <a:buClr>
                <a:schemeClr val="hlink"/>
              </a:buClr>
              <a:buSzPct val="100000"/>
              <a:buChar char="–"/>
              <a:defRPr kumimoji="1" sz="2100">
                <a:solidFill>
                  <a:schemeClr val="tx1"/>
                </a:solidFill>
                <a:latin typeface="Arial" panose="020B0604020202020204" pitchFamily="34" charset="0"/>
              </a:defRPr>
            </a:lvl8pPr>
            <a:lvl9pPr marL="3744913" indent="-238125" defTabSz="957263" eaLnBrk="0" fontAlgn="base" hangingPunct="0">
              <a:spcBef>
                <a:spcPct val="20000"/>
              </a:spcBef>
              <a:spcAft>
                <a:spcPct val="0"/>
              </a:spcAft>
              <a:buClr>
                <a:schemeClr val="hlink"/>
              </a:buClr>
              <a:buSzPct val="100000"/>
              <a:buChar char="–"/>
              <a:defRPr kumimoji="1" sz="2100">
                <a:solidFill>
                  <a:schemeClr val="tx1"/>
                </a:solidFill>
                <a:latin typeface="Arial" panose="020B0604020202020204" pitchFamily="34" charset="0"/>
              </a:defRPr>
            </a:lvl9pPr>
          </a:lstStyle>
          <a:p>
            <a:pPr>
              <a:spcBef>
                <a:spcPct val="0"/>
              </a:spcBef>
              <a:buClrTx/>
              <a:buSzTx/>
              <a:buFontTx/>
              <a:buNone/>
            </a:pPr>
            <a:r>
              <a:rPr kumimoji="0" lang="en-US" altLang="en-US" sz="2100" b="1" dirty="0"/>
              <a:t>	</a:t>
            </a:r>
            <a:endParaRPr kumimoji="0" lang="en-US" altLang="en-US" sz="4200" dirty="0">
              <a:latin typeface="Times New Roman" panose="02020603050405020304" pitchFamily="18" charset="0"/>
            </a:endParaRPr>
          </a:p>
          <a:p>
            <a:pPr>
              <a:spcBef>
                <a:spcPct val="0"/>
              </a:spcBef>
              <a:buClrTx/>
              <a:buSzTx/>
              <a:buFontTx/>
              <a:buNone/>
            </a:pPr>
            <a:endParaRPr kumimoji="0" lang="en-US" altLang="en-US" sz="4200" dirty="0">
              <a:latin typeface="Times New Roman" panose="02020603050405020304" pitchFamily="18" charset="0"/>
            </a:endParaRPr>
          </a:p>
          <a:p>
            <a:pPr>
              <a:spcBef>
                <a:spcPct val="0"/>
              </a:spcBef>
              <a:buClrTx/>
              <a:buSzTx/>
              <a:buFontTx/>
              <a:buNone/>
            </a:pPr>
            <a:endParaRPr kumimoji="0" lang="en-US" altLang="en-US" sz="4200" dirty="0">
              <a:latin typeface="Times New Roman" panose="02020603050405020304" pitchFamily="18" charset="0"/>
            </a:endParaRPr>
          </a:p>
        </p:txBody>
      </p:sp>
      <p:sp>
        <p:nvSpPr>
          <p:cNvPr id="6" name="Content Placeholder 5">
            <a:extLst>
              <a:ext uri="{FF2B5EF4-FFF2-40B4-BE49-F238E27FC236}">
                <a16:creationId xmlns:a16="http://schemas.microsoft.com/office/drawing/2014/main" id="{B5DA90D2-90E4-080D-BF95-2C574F0CEA95}"/>
              </a:ext>
            </a:extLst>
          </p:cNvPr>
          <p:cNvSpPr>
            <a:spLocks noGrp="1"/>
          </p:cNvSpPr>
          <p:nvPr>
            <p:ph idx="1"/>
          </p:nvPr>
        </p:nvSpPr>
        <p:spPr>
          <a:xfrm>
            <a:off x="330200" y="1541721"/>
            <a:ext cx="9232275" cy="4554278"/>
          </a:xfrm>
        </p:spPr>
        <p:txBody>
          <a:bodyPr/>
          <a:lstStyle/>
          <a:p>
            <a:pPr marL="0" indent="0">
              <a:buNone/>
            </a:pPr>
            <a:r>
              <a:rPr kumimoji="0" lang="en-GB" altLang="en-US" sz="2600" b="1" dirty="0"/>
              <a:t>Software Demo</a:t>
            </a:r>
          </a:p>
          <a:p>
            <a:pPr marL="0" indent="0">
              <a:buNone/>
            </a:pPr>
            <a:endParaRPr kumimoji="0" lang="en-US" altLang="en-US" sz="2600" dirty="0"/>
          </a:p>
          <a:p>
            <a:r>
              <a:rPr lang="en-GB" sz="2600" dirty="0"/>
              <a:t>Interface - processes, sizing</a:t>
            </a:r>
          </a:p>
          <a:p>
            <a:r>
              <a:rPr lang="en-GB" sz="2600" dirty="0"/>
              <a:t>Input types</a:t>
            </a:r>
          </a:p>
          <a:p>
            <a:r>
              <a:rPr lang="en-GB" sz="2600" dirty="0"/>
              <a:t>Maps, extrapolation – warning message </a:t>
            </a:r>
          </a:p>
          <a:p>
            <a:r>
              <a:rPr lang="en-GB" sz="2600" dirty="0"/>
              <a:t>Summary, User options – print, export</a:t>
            </a:r>
          </a:p>
          <a:p>
            <a:r>
              <a:rPr lang="en-GB" sz="2600" dirty="0"/>
              <a:t>Tolerance input is +/-</a:t>
            </a:r>
          </a:p>
        </p:txBody>
      </p:sp>
      <p:sp>
        <p:nvSpPr>
          <p:cNvPr id="5" name="Title 4">
            <a:extLst>
              <a:ext uri="{FF2B5EF4-FFF2-40B4-BE49-F238E27FC236}">
                <a16:creationId xmlns:a16="http://schemas.microsoft.com/office/drawing/2014/main" id="{9C909EE9-6212-239B-578A-0EA71ACC3C23}"/>
              </a:ext>
            </a:extLst>
          </p:cNvPr>
          <p:cNvSpPr>
            <a:spLocks noGrp="1"/>
          </p:cNvSpPr>
          <p:nvPr>
            <p:ph type="title"/>
          </p:nvPr>
        </p:nvSpPr>
        <p:spPr/>
        <p:txBody>
          <a:bodyPr/>
          <a:lstStyle/>
          <a:p>
            <a:r>
              <a:rPr lang="en-GB" dirty="0"/>
              <a:t>Tolcap Software</a:t>
            </a:r>
          </a:p>
        </p:txBody>
      </p:sp>
      <p:sp>
        <p:nvSpPr>
          <p:cNvPr id="2" name="Date Placeholder 1">
            <a:extLst>
              <a:ext uri="{FF2B5EF4-FFF2-40B4-BE49-F238E27FC236}">
                <a16:creationId xmlns:a16="http://schemas.microsoft.com/office/drawing/2014/main" id="{4A4A65F0-97E7-436F-479C-F3A6A0095DDC}"/>
              </a:ext>
            </a:extLst>
          </p:cNvPr>
          <p:cNvSpPr>
            <a:spLocks noGrp="1"/>
          </p:cNvSpPr>
          <p:nvPr>
            <p:ph type="dt" sz="half" idx="10"/>
          </p:nvPr>
        </p:nvSpPr>
        <p:spPr/>
        <p:txBody>
          <a:bodyPr/>
          <a:lstStyle/>
          <a:p>
            <a:pPr>
              <a:defRPr/>
            </a:pPr>
            <a:r>
              <a:rPr lang="en-US"/>
              <a:t>August 2022</a:t>
            </a:r>
          </a:p>
        </p:txBody>
      </p:sp>
      <p:sp>
        <p:nvSpPr>
          <p:cNvPr id="3" name="Footer Placeholder 2">
            <a:extLst>
              <a:ext uri="{FF2B5EF4-FFF2-40B4-BE49-F238E27FC236}">
                <a16:creationId xmlns:a16="http://schemas.microsoft.com/office/drawing/2014/main" id="{A14E8E20-5365-45F8-0B06-A3A00DFE642A}"/>
              </a:ext>
            </a:extLst>
          </p:cNvPr>
          <p:cNvSpPr>
            <a:spLocks noGrp="1"/>
          </p:cNvSpPr>
          <p:nvPr>
            <p:ph type="ftr" sz="quarter" idx="11"/>
          </p:nvPr>
        </p:nvSpPr>
        <p:spPr/>
        <p:txBody>
          <a:bodyPr/>
          <a:lstStyle/>
          <a:p>
            <a:pPr>
              <a:defRPr/>
            </a:pPr>
            <a:r>
              <a:rPr lang="en-US"/>
              <a:t>© CapraTechnology 2022</a:t>
            </a:r>
          </a:p>
        </p:txBody>
      </p:sp>
      <p:sp>
        <p:nvSpPr>
          <p:cNvPr id="4" name="Slide Number Placeholder 3">
            <a:extLst>
              <a:ext uri="{FF2B5EF4-FFF2-40B4-BE49-F238E27FC236}">
                <a16:creationId xmlns:a16="http://schemas.microsoft.com/office/drawing/2014/main" id="{85AF9DD6-3855-048F-26A1-D2B0FB0EB17B}"/>
              </a:ext>
            </a:extLst>
          </p:cNvPr>
          <p:cNvSpPr>
            <a:spLocks noGrp="1"/>
          </p:cNvSpPr>
          <p:nvPr>
            <p:ph type="sldNum" sz="quarter" idx="12"/>
          </p:nvPr>
        </p:nvSpPr>
        <p:spPr/>
        <p:txBody>
          <a:bodyPr/>
          <a:lstStyle/>
          <a:p>
            <a:r>
              <a:rPr lang="en-GB"/>
              <a:t>Tolcap Training: </a:t>
            </a:r>
            <a:fld id="{A9257E45-4DDF-425A-B771-39BEC6A5FFE9}" type="slidenum">
              <a:rPr lang="en-GB" smtClean="0"/>
              <a:pPr/>
              <a:t>25</a:t>
            </a:fld>
            <a:endParaRPr lang="en-GB"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163DFBB-9A90-E79C-AACE-68873A34DC35}"/>
              </a:ext>
            </a:extLst>
          </p:cNvPr>
          <p:cNvSpPr>
            <a:spLocks noGrp="1"/>
          </p:cNvSpPr>
          <p:nvPr>
            <p:ph type="ctrTitle" sz="quarter"/>
          </p:nvPr>
        </p:nvSpPr>
        <p:spPr>
          <a:xfrm>
            <a:off x="330200" y="345688"/>
            <a:ext cx="8251825" cy="1102112"/>
          </a:xfrm>
        </p:spPr>
        <p:txBody>
          <a:bodyPr anchor="t"/>
          <a:lstStyle/>
          <a:p>
            <a:pPr>
              <a:lnSpc>
                <a:spcPct val="100000"/>
              </a:lnSpc>
            </a:pPr>
            <a:r>
              <a:rPr lang="en-GB" dirty="0"/>
              <a:t>Tolcap Software</a:t>
            </a:r>
          </a:p>
        </p:txBody>
      </p:sp>
      <p:sp>
        <p:nvSpPr>
          <p:cNvPr id="6" name="Subtitle 5">
            <a:extLst>
              <a:ext uri="{FF2B5EF4-FFF2-40B4-BE49-F238E27FC236}">
                <a16:creationId xmlns:a16="http://schemas.microsoft.com/office/drawing/2014/main" id="{A9EEAC2D-4555-AD7D-61D2-8EB5BC93C5FB}"/>
              </a:ext>
            </a:extLst>
          </p:cNvPr>
          <p:cNvSpPr>
            <a:spLocks noGrp="1"/>
          </p:cNvSpPr>
          <p:nvPr>
            <p:ph type="subTitle" sz="quarter" idx="1"/>
          </p:nvPr>
        </p:nvSpPr>
        <p:spPr/>
        <p:txBody>
          <a:bodyPr/>
          <a:lstStyle/>
          <a:p>
            <a:r>
              <a:rPr lang="en-GB" sz="3200" dirty="0">
                <a:latin typeface="+mj-lt"/>
              </a:rPr>
              <a:t>Examples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2FC4052-61AC-7AE9-1536-1B306729E7E2}"/>
              </a:ext>
            </a:extLst>
          </p:cNvPr>
          <p:cNvPicPr>
            <a:picLocks noGrp="1" noChangeAspect="1"/>
          </p:cNvPicPr>
          <p:nvPr>
            <p:ph idx="1"/>
          </p:nvPr>
        </p:nvPicPr>
        <p:blipFill>
          <a:blip r:embed="rId3"/>
          <a:stretch>
            <a:fillRect/>
          </a:stretch>
        </p:blipFill>
        <p:spPr>
          <a:xfrm>
            <a:off x="2148093" y="1414463"/>
            <a:ext cx="5597114" cy="4681537"/>
          </a:xfrm>
          <a:prstGeom prst="rect">
            <a:avLst/>
          </a:prstGeom>
        </p:spPr>
      </p:pic>
      <p:sp>
        <p:nvSpPr>
          <p:cNvPr id="2" name="Title 1">
            <a:extLst>
              <a:ext uri="{FF2B5EF4-FFF2-40B4-BE49-F238E27FC236}">
                <a16:creationId xmlns:a16="http://schemas.microsoft.com/office/drawing/2014/main" id="{A6A2929C-CFD7-42CF-C2B6-71D9EEF11094}"/>
              </a:ext>
            </a:extLst>
          </p:cNvPr>
          <p:cNvSpPr>
            <a:spLocks noGrp="1"/>
          </p:cNvSpPr>
          <p:nvPr>
            <p:ph type="title"/>
          </p:nvPr>
        </p:nvSpPr>
        <p:spPr/>
        <p:txBody>
          <a:bodyPr/>
          <a:lstStyle/>
          <a:p>
            <a:r>
              <a:rPr lang="en-GB" dirty="0"/>
              <a:t>Tolcap Software - Examples</a:t>
            </a:r>
            <a:br>
              <a:rPr lang="en-GB" dirty="0"/>
            </a:br>
            <a:endParaRPr lang="en-GB" dirty="0"/>
          </a:p>
        </p:txBody>
      </p:sp>
      <p:sp>
        <p:nvSpPr>
          <p:cNvPr id="6" name="Date Placeholder 5">
            <a:extLst>
              <a:ext uri="{FF2B5EF4-FFF2-40B4-BE49-F238E27FC236}">
                <a16:creationId xmlns:a16="http://schemas.microsoft.com/office/drawing/2014/main" id="{86806078-8130-93A1-5E1D-034A71EE3781}"/>
              </a:ext>
            </a:extLst>
          </p:cNvPr>
          <p:cNvSpPr>
            <a:spLocks noGrp="1"/>
          </p:cNvSpPr>
          <p:nvPr>
            <p:ph type="dt" sz="half" idx="10"/>
          </p:nvPr>
        </p:nvSpPr>
        <p:spPr/>
        <p:txBody>
          <a:bodyPr/>
          <a:lstStyle/>
          <a:p>
            <a:r>
              <a:rPr lang="en-US"/>
              <a:t>August 2022</a:t>
            </a:r>
            <a:endParaRPr lang="en-GB" dirty="0"/>
          </a:p>
        </p:txBody>
      </p:sp>
      <p:sp>
        <p:nvSpPr>
          <p:cNvPr id="7" name="Footer Placeholder 6">
            <a:extLst>
              <a:ext uri="{FF2B5EF4-FFF2-40B4-BE49-F238E27FC236}">
                <a16:creationId xmlns:a16="http://schemas.microsoft.com/office/drawing/2014/main" id="{D0DA79B0-BB11-C58B-CB39-3D4B2E686D46}"/>
              </a:ext>
            </a:extLst>
          </p:cNvPr>
          <p:cNvSpPr>
            <a:spLocks noGrp="1"/>
          </p:cNvSpPr>
          <p:nvPr>
            <p:ph type="ftr" sz="quarter" idx="11"/>
          </p:nvPr>
        </p:nvSpPr>
        <p:spPr/>
        <p:txBody>
          <a:bodyPr/>
          <a:lstStyle/>
          <a:p>
            <a:pPr>
              <a:defRPr/>
            </a:pPr>
            <a:r>
              <a:rPr lang="en-GB"/>
              <a:t>© CapraTechnology 2022</a:t>
            </a:r>
            <a:endParaRPr lang="en-GB" dirty="0"/>
          </a:p>
        </p:txBody>
      </p:sp>
      <p:sp>
        <p:nvSpPr>
          <p:cNvPr id="8" name="Slide Number Placeholder 7">
            <a:extLst>
              <a:ext uri="{FF2B5EF4-FFF2-40B4-BE49-F238E27FC236}">
                <a16:creationId xmlns:a16="http://schemas.microsoft.com/office/drawing/2014/main" id="{F5F7F006-352D-A89F-747D-5A0CE14B289E}"/>
              </a:ext>
            </a:extLst>
          </p:cNvPr>
          <p:cNvSpPr>
            <a:spLocks noGrp="1"/>
          </p:cNvSpPr>
          <p:nvPr>
            <p:ph type="sldNum" sz="quarter" idx="12"/>
          </p:nvPr>
        </p:nvSpPr>
        <p:spPr/>
        <p:txBody>
          <a:bodyPr/>
          <a:lstStyle/>
          <a:p>
            <a:r>
              <a:rPr lang="en-GB"/>
              <a:t>Tolcap Training: </a:t>
            </a:r>
            <a:fld id="{A9257E45-4DDF-425A-B771-39BEC6A5FFE9}" type="slidenum">
              <a:rPr lang="en-GB" smtClean="0"/>
              <a:pPr/>
              <a:t>27</a:t>
            </a:fld>
            <a:endParaRPr lang="en-GB"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87EE62-9DC9-DD5F-5ED2-588BA40ED929}"/>
              </a:ext>
            </a:extLst>
          </p:cNvPr>
          <p:cNvSpPr>
            <a:spLocks noGrp="1"/>
          </p:cNvSpPr>
          <p:nvPr>
            <p:ph type="title"/>
          </p:nvPr>
        </p:nvSpPr>
        <p:spPr/>
        <p:txBody>
          <a:bodyPr/>
          <a:lstStyle/>
          <a:p>
            <a:r>
              <a:rPr lang="en-GB" dirty="0"/>
              <a:t>Tolcap Software - Examples</a:t>
            </a:r>
          </a:p>
        </p:txBody>
      </p:sp>
      <p:sp>
        <p:nvSpPr>
          <p:cNvPr id="2" name="Date Placeholder 1">
            <a:extLst>
              <a:ext uri="{FF2B5EF4-FFF2-40B4-BE49-F238E27FC236}">
                <a16:creationId xmlns:a16="http://schemas.microsoft.com/office/drawing/2014/main" id="{1115E0F3-DB3E-BBC1-D4C7-D48D146D8CB9}"/>
              </a:ext>
            </a:extLst>
          </p:cNvPr>
          <p:cNvSpPr>
            <a:spLocks noGrp="1"/>
          </p:cNvSpPr>
          <p:nvPr>
            <p:ph type="dt" sz="half" idx="10"/>
          </p:nvPr>
        </p:nvSpPr>
        <p:spPr/>
        <p:txBody>
          <a:bodyPr/>
          <a:lstStyle/>
          <a:p>
            <a:pPr>
              <a:defRPr/>
            </a:pPr>
            <a:r>
              <a:rPr lang="en-US"/>
              <a:t>August 2022</a:t>
            </a:r>
          </a:p>
        </p:txBody>
      </p:sp>
      <p:sp>
        <p:nvSpPr>
          <p:cNvPr id="3" name="Footer Placeholder 2">
            <a:extLst>
              <a:ext uri="{FF2B5EF4-FFF2-40B4-BE49-F238E27FC236}">
                <a16:creationId xmlns:a16="http://schemas.microsoft.com/office/drawing/2014/main" id="{71C3D6F2-B425-ACCC-E3A6-340DB64AA5AC}"/>
              </a:ext>
            </a:extLst>
          </p:cNvPr>
          <p:cNvSpPr>
            <a:spLocks noGrp="1"/>
          </p:cNvSpPr>
          <p:nvPr>
            <p:ph type="ftr" sz="quarter" idx="11"/>
          </p:nvPr>
        </p:nvSpPr>
        <p:spPr/>
        <p:txBody>
          <a:bodyPr/>
          <a:lstStyle/>
          <a:p>
            <a:pPr>
              <a:defRPr/>
            </a:pPr>
            <a:r>
              <a:rPr lang="en-US"/>
              <a:t>© CapraTechnology 2022</a:t>
            </a:r>
          </a:p>
        </p:txBody>
      </p:sp>
      <p:sp>
        <p:nvSpPr>
          <p:cNvPr id="4" name="Slide Number Placeholder 3">
            <a:extLst>
              <a:ext uri="{FF2B5EF4-FFF2-40B4-BE49-F238E27FC236}">
                <a16:creationId xmlns:a16="http://schemas.microsoft.com/office/drawing/2014/main" id="{1E5FA4D0-CB2A-DE16-836F-E04F5992967B}"/>
              </a:ext>
            </a:extLst>
          </p:cNvPr>
          <p:cNvSpPr>
            <a:spLocks noGrp="1"/>
          </p:cNvSpPr>
          <p:nvPr>
            <p:ph type="sldNum" sz="quarter" idx="12"/>
          </p:nvPr>
        </p:nvSpPr>
        <p:spPr/>
        <p:txBody>
          <a:bodyPr/>
          <a:lstStyle/>
          <a:p>
            <a:r>
              <a:rPr lang="en-GB"/>
              <a:t>Tolcap Training: </a:t>
            </a:r>
            <a:fld id="{A9257E45-4DDF-425A-B771-39BEC6A5FFE9}" type="slidenum">
              <a:rPr lang="en-GB" smtClean="0"/>
              <a:pPr/>
              <a:t>28</a:t>
            </a:fld>
            <a:endParaRPr lang="en-GB" dirty="0"/>
          </a:p>
        </p:txBody>
      </p:sp>
      <p:graphicFrame>
        <p:nvGraphicFramePr>
          <p:cNvPr id="8" name="Table 8">
            <a:extLst>
              <a:ext uri="{FF2B5EF4-FFF2-40B4-BE49-F238E27FC236}">
                <a16:creationId xmlns:a16="http://schemas.microsoft.com/office/drawing/2014/main" id="{06210131-73B7-9855-0D06-DC5E362C3842}"/>
              </a:ext>
            </a:extLst>
          </p:cNvPr>
          <p:cNvGraphicFramePr>
            <a:graphicFrameLocks noGrp="1"/>
          </p:cNvGraphicFramePr>
          <p:nvPr>
            <p:ph type="tbl" sz="quarter" idx="13"/>
          </p:nvPr>
        </p:nvGraphicFramePr>
        <p:xfrm>
          <a:off x="2603493" y="1329699"/>
          <a:ext cx="4743458" cy="2438400"/>
        </p:xfrm>
        <a:graphic>
          <a:graphicData uri="http://schemas.openxmlformats.org/drawingml/2006/table">
            <a:tbl>
              <a:tblPr>
                <a:tableStyleId>{5C22544A-7EE6-4342-B048-85BDC9FD1C3A}</a:tableStyleId>
              </a:tblPr>
              <a:tblGrid>
                <a:gridCol w="2371729">
                  <a:extLst>
                    <a:ext uri="{9D8B030D-6E8A-4147-A177-3AD203B41FA5}">
                      <a16:colId xmlns:a16="http://schemas.microsoft.com/office/drawing/2014/main" val="2776159684"/>
                    </a:ext>
                  </a:extLst>
                </a:gridCol>
                <a:gridCol w="2371729">
                  <a:extLst>
                    <a:ext uri="{9D8B030D-6E8A-4147-A177-3AD203B41FA5}">
                      <a16:colId xmlns:a16="http://schemas.microsoft.com/office/drawing/2014/main" val="3344585008"/>
                    </a:ext>
                  </a:extLst>
                </a:gridCol>
              </a:tblGrid>
              <a:tr h="304278">
                <a:tc>
                  <a:txBody>
                    <a:bodyPr/>
                    <a:lstStyle/>
                    <a:p>
                      <a:r>
                        <a:rPr lang="en-GB" sz="1400" dirty="0">
                          <a:solidFill>
                            <a:schemeClr val="accent1"/>
                          </a:solidFill>
                        </a:rPr>
                        <a:t>Component Name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400" dirty="0">
                          <a:solidFill>
                            <a:schemeClr val="accent1"/>
                          </a:solidFill>
                        </a:rPr>
                        <a:t>Plunger Housing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9519579"/>
                  </a:ext>
                </a:extLst>
              </a:tr>
              <a:tr h="304278">
                <a:tc>
                  <a:txBody>
                    <a:bodyPr/>
                    <a:lstStyle/>
                    <a:p>
                      <a:r>
                        <a:rPr lang="en-GB" sz="1400" dirty="0">
                          <a:solidFill>
                            <a:schemeClr val="accent1"/>
                          </a:solidFill>
                        </a:rPr>
                        <a:t>Drawing Number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400" dirty="0">
                          <a:solidFill>
                            <a:schemeClr val="accent1"/>
                          </a:solidFill>
                        </a:rPr>
                        <a:t>CH1878-1021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7871901"/>
                  </a:ext>
                </a:extLst>
              </a:tr>
              <a:tr h="304278">
                <a:tc>
                  <a:txBody>
                    <a:bodyPr/>
                    <a:lstStyle/>
                    <a:p>
                      <a:r>
                        <a:rPr lang="en-GB" sz="1400" dirty="0">
                          <a:solidFill>
                            <a:schemeClr val="accent1"/>
                          </a:solidFill>
                        </a:rPr>
                        <a:t>Material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400" dirty="0">
                          <a:solidFill>
                            <a:schemeClr val="accent1"/>
                          </a:solidFill>
                        </a:rPr>
                        <a:t>Aluminium Bronze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80624725"/>
                  </a:ext>
                </a:extLst>
              </a:tr>
              <a:tr h="304278">
                <a:tc>
                  <a:txBody>
                    <a:bodyPr/>
                    <a:lstStyle/>
                    <a:p>
                      <a:r>
                        <a:rPr lang="en-GB" sz="1400" dirty="0">
                          <a:solidFill>
                            <a:schemeClr val="accent1"/>
                          </a:solidFill>
                        </a:rPr>
                        <a:t>Manufacturing Process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400" dirty="0">
                          <a:solidFill>
                            <a:schemeClr val="accent1"/>
                          </a:solidFill>
                        </a:rPr>
                        <a:t>Turning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48818923"/>
                  </a:ext>
                </a:extLst>
              </a:tr>
              <a:tr h="304278">
                <a:tc>
                  <a:txBody>
                    <a:bodyPr/>
                    <a:lstStyle/>
                    <a:p>
                      <a:r>
                        <a:rPr lang="en-GB" sz="1400" dirty="0">
                          <a:solidFill>
                            <a:schemeClr val="accent1"/>
                          </a:solidFill>
                        </a:rPr>
                        <a:t>Characteristic Description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400" dirty="0">
                          <a:solidFill>
                            <a:schemeClr val="accent1"/>
                          </a:solidFill>
                        </a:rPr>
                        <a:t>Overall length</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25778503"/>
                  </a:ext>
                </a:extLst>
              </a:tr>
              <a:tr h="304278">
                <a:tc>
                  <a:txBody>
                    <a:bodyPr/>
                    <a:lstStyle/>
                    <a:p>
                      <a:r>
                        <a:rPr lang="en-GB" sz="1400" dirty="0">
                          <a:solidFill>
                            <a:schemeClr val="accent1"/>
                          </a:solidFill>
                        </a:rPr>
                        <a:t>Characteristic Dimension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400" dirty="0">
                          <a:solidFill>
                            <a:schemeClr val="accent1"/>
                          </a:solidFill>
                        </a:rPr>
                        <a:t>33.99 mm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68425778"/>
                  </a:ext>
                </a:extLst>
              </a:tr>
              <a:tr h="304278">
                <a:tc>
                  <a:txBody>
                    <a:bodyPr/>
                    <a:lstStyle/>
                    <a:p>
                      <a:r>
                        <a:rPr lang="en-GB" sz="1400" dirty="0">
                          <a:solidFill>
                            <a:schemeClr val="accent1"/>
                          </a:solidFill>
                        </a:rPr>
                        <a:t>Design Tolerance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400" dirty="0">
                          <a:solidFill>
                            <a:schemeClr val="accent1"/>
                          </a:solidFill>
                          <a:latin typeface="Calibri" panose="020F0502020204030204" pitchFamily="34" charset="0"/>
                          <a:cs typeface="Calibri" panose="020F0502020204030204" pitchFamily="34" charset="0"/>
                        </a:rPr>
                        <a:t>±0</a:t>
                      </a:r>
                      <a:r>
                        <a:rPr lang="en-GB" sz="1400" dirty="0">
                          <a:solidFill>
                            <a:schemeClr val="accent1"/>
                          </a:solidFill>
                        </a:rPr>
                        <a:t>.05 mm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95147970"/>
                  </a:ext>
                </a:extLst>
              </a:tr>
              <a:tr h="304278">
                <a:tc>
                  <a:txBody>
                    <a:bodyPr/>
                    <a:lstStyle/>
                    <a:p>
                      <a:r>
                        <a:rPr lang="en-GB" sz="1400" dirty="0">
                          <a:solidFill>
                            <a:schemeClr val="accent1"/>
                          </a:solidFill>
                        </a:rPr>
                        <a:t>Surface Roughness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400" dirty="0">
                          <a:solidFill>
                            <a:schemeClr val="accent1"/>
                          </a:solidFill>
                        </a:rPr>
                        <a:t>1.6 </a:t>
                      </a:r>
                      <a:r>
                        <a:rPr lang="el-GR" sz="1400" dirty="0">
                          <a:solidFill>
                            <a:schemeClr val="accent1"/>
                          </a:solidFill>
                          <a:latin typeface="Calibri" panose="020F0502020204030204" pitchFamily="34" charset="0"/>
                          <a:cs typeface="Calibri" panose="020F0502020204030204" pitchFamily="34" charset="0"/>
                        </a:rPr>
                        <a:t>μ</a:t>
                      </a:r>
                      <a:r>
                        <a:rPr lang="en-GB" sz="1400" dirty="0">
                          <a:solidFill>
                            <a:schemeClr val="accent1"/>
                          </a:solidFill>
                        </a:rPr>
                        <a:t>m Ra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21339990"/>
                  </a:ext>
                </a:extLst>
              </a:tr>
            </a:tbl>
          </a:graphicData>
        </a:graphic>
      </p:graphicFrame>
      <p:pic>
        <p:nvPicPr>
          <p:cNvPr id="10" name="Content Placeholder 9">
            <a:extLst>
              <a:ext uri="{FF2B5EF4-FFF2-40B4-BE49-F238E27FC236}">
                <a16:creationId xmlns:a16="http://schemas.microsoft.com/office/drawing/2014/main" id="{FC8E271A-235B-EB34-27D9-C18FB96E2B67}"/>
              </a:ext>
            </a:extLst>
          </p:cNvPr>
          <p:cNvPicPr>
            <a:picLocks noGrp="1" noChangeAspect="1"/>
          </p:cNvPicPr>
          <p:nvPr>
            <p:ph sz="quarter" idx="14"/>
          </p:nvPr>
        </p:nvPicPr>
        <p:blipFill>
          <a:blip r:embed="rId3"/>
          <a:stretch>
            <a:fillRect/>
          </a:stretch>
        </p:blipFill>
        <p:spPr>
          <a:xfrm>
            <a:off x="2503391" y="3668713"/>
            <a:ext cx="4899218" cy="2576512"/>
          </a:xfrm>
        </p:spPr>
      </p:pic>
    </p:spTree>
    <p:extLst>
      <p:ext uri="{BB962C8B-B14F-4D97-AF65-F5344CB8AC3E}">
        <p14:creationId xmlns:p14="http://schemas.microsoft.com/office/powerpoint/2010/main" val="24996258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2929C-CFD7-42CF-C2B6-71D9EEF11094}"/>
              </a:ext>
            </a:extLst>
          </p:cNvPr>
          <p:cNvSpPr>
            <a:spLocks noGrp="1"/>
          </p:cNvSpPr>
          <p:nvPr>
            <p:ph type="title"/>
          </p:nvPr>
        </p:nvSpPr>
        <p:spPr/>
        <p:txBody>
          <a:bodyPr/>
          <a:lstStyle/>
          <a:p>
            <a:r>
              <a:rPr lang="en-GB" dirty="0"/>
              <a:t>Tolcap Software - Examples</a:t>
            </a:r>
            <a:br>
              <a:rPr lang="en-GB" dirty="0"/>
            </a:br>
            <a:endParaRPr lang="en-GB" dirty="0"/>
          </a:p>
        </p:txBody>
      </p:sp>
      <p:sp>
        <p:nvSpPr>
          <p:cNvPr id="21" name="Date Placeholder 20">
            <a:extLst>
              <a:ext uri="{FF2B5EF4-FFF2-40B4-BE49-F238E27FC236}">
                <a16:creationId xmlns:a16="http://schemas.microsoft.com/office/drawing/2014/main" id="{E3068A4E-3F15-BE33-A628-FF53950A2937}"/>
              </a:ext>
            </a:extLst>
          </p:cNvPr>
          <p:cNvSpPr>
            <a:spLocks noGrp="1"/>
          </p:cNvSpPr>
          <p:nvPr>
            <p:ph type="dt" sz="half" idx="10"/>
          </p:nvPr>
        </p:nvSpPr>
        <p:spPr/>
        <p:txBody>
          <a:bodyPr/>
          <a:lstStyle/>
          <a:p>
            <a:r>
              <a:rPr lang="en-US"/>
              <a:t>August 2022</a:t>
            </a:r>
            <a:endParaRPr lang="en-GB" dirty="0"/>
          </a:p>
        </p:txBody>
      </p:sp>
      <p:sp>
        <p:nvSpPr>
          <p:cNvPr id="22" name="Footer Placeholder 21">
            <a:extLst>
              <a:ext uri="{FF2B5EF4-FFF2-40B4-BE49-F238E27FC236}">
                <a16:creationId xmlns:a16="http://schemas.microsoft.com/office/drawing/2014/main" id="{D830F4D7-B0FB-A03D-A2BB-E201533E15BC}"/>
              </a:ext>
            </a:extLst>
          </p:cNvPr>
          <p:cNvSpPr>
            <a:spLocks noGrp="1"/>
          </p:cNvSpPr>
          <p:nvPr>
            <p:ph type="ftr" sz="quarter" idx="11"/>
          </p:nvPr>
        </p:nvSpPr>
        <p:spPr/>
        <p:txBody>
          <a:bodyPr/>
          <a:lstStyle/>
          <a:p>
            <a:pPr>
              <a:defRPr/>
            </a:pPr>
            <a:r>
              <a:rPr lang="en-GB"/>
              <a:t>© CapraTechnology 2022</a:t>
            </a:r>
            <a:endParaRPr lang="en-GB" dirty="0"/>
          </a:p>
        </p:txBody>
      </p:sp>
      <p:sp>
        <p:nvSpPr>
          <p:cNvPr id="23" name="Slide Number Placeholder 22">
            <a:extLst>
              <a:ext uri="{FF2B5EF4-FFF2-40B4-BE49-F238E27FC236}">
                <a16:creationId xmlns:a16="http://schemas.microsoft.com/office/drawing/2014/main" id="{4FE3C495-0B33-9B08-D216-608EB6475EB8}"/>
              </a:ext>
            </a:extLst>
          </p:cNvPr>
          <p:cNvSpPr>
            <a:spLocks noGrp="1"/>
          </p:cNvSpPr>
          <p:nvPr>
            <p:ph type="sldNum" sz="quarter" idx="12"/>
          </p:nvPr>
        </p:nvSpPr>
        <p:spPr/>
        <p:txBody>
          <a:bodyPr/>
          <a:lstStyle/>
          <a:p>
            <a:r>
              <a:rPr lang="en-GB"/>
              <a:t>Tolcap Training: </a:t>
            </a:r>
            <a:fld id="{A9257E45-4DDF-425A-B771-39BEC6A5FFE9}" type="slidenum">
              <a:rPr lang="en-GB" smtClean="0"/>
              <a:pPr/>
              <a:t>29</a:t>
            </a:fld>
            <a:endParaRPr lang="en-GB" dirty="0"/>
          </a:p>
        </p:txBody>
      </p:sp>
      <p:graphicFrame>
        <p:nvGraphicFramePr>
          <p:cNvPr id="30" name="Table 26">
            <a:extLst>
              <a:ext uri="{FF2B5EF4-FFF2-40B4-BE49-F238E27FC236}">
                <a16:creationId xmlns:a16="http://schemas.microsoft.com/office/drawing/2014/main" id="{FF1E7E25-68AB-6961-BAB7-6AB5EFDB5710}"/>
              </a:ext>
            </a:extLst>
          </p:cNvPr>
          <p:cNvGraphicFramePr>
            <a:graphicFrameLocks noGrp="1"/>
          </p:cNvGraphicFramePr>
          <p:nvPr>
            <p:ph type="tbl" sz="quarter" idx="13"/>
            <p:extLst>
              <p:ext uri="{D42A27DB-BD31-4B8C-83A1-F6EECF244321}">
                <p14:modId xmlns:p14="http://schemas.microsoft.com/office/powerpoint/2010/main" val="2834830227"/>
              </p:ext>
            </p:extLst>
          </p:nvPr>
        </p:nvGraphicFramePr>
        <p:xfrm>
          <a:off x="2084582" y="1427163"/>
          <a:ext cx="5736834" cy="2346960"/>
        </p:xfrm>
        <a:graphic>
          <a:graphicData uri="http://schemas.openxmlformats.org/drawingml/2006/table">
            <a:tbl>
              <a:tblPr>
                <a:tableStyleId>{5C22544A-7EE6-4342-B048-85BDC9FD1C3A}</a:tableStyleId>
              </a:tblPr>
              <a:tblGrid>
                <a:gridCol w="2868417">
                  <a:extLst>
                    <a:ext uri="{9D8B030D-6E8A-4147-A177-3AD203B41FA5}">
                      <a16:colId xmlns:a16="http://schemas.microsoft.com/office/drawing/2014/main" val="238323262"/>
                    </a:ext>
                  </a:extLst>
                </a:gridCol>
                <a:gridCol w="2868417">
                  <a:extLst>
                    <a:ext uri="{9D8B030D-6E8A-4147-A177-3AD203B41FA5}">
                      <a16:colId xmlns:a16="http://schemas.microsoft.com/office/drawing/2014/main" val="3980745934"/>
                    </a:ext>
                  </a:extLst>
                </a:gridCol>
              </a:tblGrid>
              <a:tr h="294097">
                <a:tc>
                  <a:txBody>
                    <a:bodyPr/>
                    <a:lstStyle/>
                    <a:p>
                      <a:r>
                        <a:rPr lang="en-GB" sz="1400" dirty="0">
                          <a:solidFill>
                            <a:schemeClr val="accent1"/>
                          </a:solidFill>
                        </a:rPr>
                        <a:t>Component name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1400" dirty="0">
                          <a:solidFill>
                            <a:schemeClr val="accent1"/>
                          </a:solidFill>
                        </a:rPr>
                        <a:t>Cylinder housing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94769333"/>
                  </a:ext>
                </a:extLst>
              </a:tr>
              <a:tr h="294097">
                <a:tc>
                  <a:txBody>
                    <a:bodyPr/>
                    <a:lstStyle/>
                    <a:p>
                      <a:r>
                        <a:rPr lang="en-GB" sz="1400" dirty="0">
                          <a:solidFill>
                            <a:schemeClr val="accent1"/>
                          </a:solidFill>
                        </a:rPr>
                        <a:t>Drawing number</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GB" sz="1400" dirty="0">
                          <a:solidFill>
                            <a:schemeClr val="accent1"/>
                          </a:solidFill>
                        </a:rPr>
                        <a:t>CH1878-1018</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5501365"/>
                  </a:ext>
                </a:extLst>
              </a:tr>
              <a:tr h="294097">
                <a:tc>
                  <a:txBody>
                    <a:bodyPr/>
                    <a:lstStyle/>
                    <a:p>
                      <a:r>
                        <a:rPr lang="en-GB" sz="1400" dirty="0">
                          <a:solidFill>
                            <a:schemeClr val="accent1"/>
                          </a:solidFill>
                        </a:rPr>
                        <a:t>Material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400" dirty="0">
                          <a:solidFill>
                            <a:schemeClr val="accent1"/>
                          </a:solidFill>
                        </a:rPr>
                        <a:t>Alloy steel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8276487"/>
                  </a:ext>
                </a:extLst>
              </a:tr>
              <a:tr h="294097">
                <a:tc>
                  <a:txBody>
                    <a:bodyPr/>
                    <a:lstStyle/>
                    <a:p>
                      <a:r>
                        <a:rPr lang="en-GB" sz="1400" dirty="0">
                          <a:solidFill>
                            <a:schemeClr val="accent1"/>
                          </a:solidFill>
                        </a:rPr>
                        <a:t>Manufacturing process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400" dirty="0">
                          <a:solidFill>
                            <a:schemeClr val="accent1"/>
                          </a:solidFill>
                        </a:rPr>
                        <a:t>Turning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34841184"/>
                  </a:ext>
                </a:extLst>
              </a:tr>
              <a:tr h="294097">
                <a:tc>
                  <a:txBody>
                    <a:bodyPr/>
                    <a:lstStyle/>
                    <a:p>
                      <a:r>
                        <a:rPr lang="en-GB" sz="1400" dirty="0">
                          <a:solidFill>
                            <a:schemeClr val="accent1"/>
                          </a:solidFill>
                        </a:rPr>
                        <a:t>Characteristic description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400" dirty="0">
                          <a:solidFill>
                            <a:schemeClr val="accent1"/>
                          </a:solidFill>
                        </a:rPr>
                        <a:t>Outside diameter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87286614"/>
                  </a:ext>
                </a:extLst>
              </a:tr>
              <a:tr h="2940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accent1"/>
                          </a:solidFill>
                        </a:rPr>
                        <a:t>Characteristic dimension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400" dirty="0">
                          <a:solidFill>
                            <a:schemeClr val="accent1"/>
                          </a:solidFill>
                        </a:rPr>
                        <a:t>Diameter of 50.9mm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74560521"/>
                  </a:ext>
                </a:extLst>
              </a:tr>
              <a:tr h="4999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accent1"/>
                          </a:solidFill>
                        </a:rPr>
                        <a:t>Design tolerance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400" dirty="0">
                          <a:solidFill>
                            <a:schemeClr val="accent1"/>
                          </a:solidFill>
                        </a:rPr>
                        <a:t>± 0.1mm</a:t>
                      </a:r>
                    </a:p>
                    <a:p>
                      <a:endParaRPr lang="en-GB" sz="1400" dirty="0">
                        <a:solidFill>
                          <a:schemeClr val="accent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59926661"/>
                  </a:ext>
                </a:extLst>
              </a:tr>
            </a:tbl>
          </a:graphicData>
        </a:graphic>
      </p:graphicFrame>
      <p:pic>
        <p:nvPicPr>
          <p:cNvPr id="5" name="Content Placeholder 4">
            <a:extLst>
              <a:ext uri="{FF2B5EF4-FFF2-40B4-BE49-F238E27FC236}">
                <a16:creationId xmlns:a16="http://schemas.microsoft.com/office/drawing/2014/main" id="{C199FA2B-9A82-E1C6-E0DC-5662A7CCF5F7}"/>
              </a:ext>
            </a:extLst>
          </p:cNvPr>
          <p:cNvPicPr>
            <a:picLocks noGrp="1" noChangeAspect="1"/>
          </p:cNvPicPr>
          <p:nvPr>
            <p:ph sz="quarter" idx="14"/>
          </p:nvPr>
        </p:nvPicPr>
        <p:blipFill>
          <a:blip r:embed="rId3"/>
          <a:stretch>
            <a:fillRect/>
          </a:stretch>
        </p:blipFill>
        <p:spPr>
          <a:xfrm>
            <a:off x="1095375" y="3923506"/>
            <a:ext cx="7715250" cy="2066925"/>
          </a:xfrm>
        </p:spPr>
      </p:pic>
    </p:spTree>
    <p:extLst>
      <p:ext uri="{BB962C8B-B14F-4D97-AF65-F5344CB8AC3E}">
        <p14:creationId xmlns:p14="http://schemas.microsoft.com/office/powerpoint/2010/main" val="1173255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6">
            <a:extLst>
              <a:ext uri="{FF2B5EF4-FFF2-40B4-BE49-F238E27FC236}">
                <a16:creationId xmlns:a16="http://schemas.microsoft.com/office/drawing/2014/main" id="{27D07D7D-C5FD-474F-9DED-2BA9F070B9AA}"/>
              </a:ext>
            </a:extLst>
          </p:cNvPr>
          <p:cNvSpPr>
            <a:spLocks noGrp="1" noChangeArrowheads="1"/>
          </p:cNvSpPr>
          <p:nvPr>
            <p:ph idx="1"/>
          </p:nvPr>
        </p:nvSpPr>
        <p:spPr>
          <a:xfrm>
            <a:off x="330200" y="1414130"/>
            <a:ext cx="9232275" cy="4681870"/>
          </a:xfrm>
        </p:spPr>
        <p:txBody>
          <a:bodyPr>
            <a:normAutofit/>
          </a:bodyPr>
          <a:lstStyle/>
          <a:p>
            <a:pPr marL="0" indent="0">
              <a:lnSpc>
                <a:spcPct val="160000"/>
              </a:lnSpc>
              <a:buNone/>
            </a:pPr>
            <a:r>
              <a:rPr lang="en-GB" altLang="en-US" sz="2400" b="1" dirty="0"/>
              <a:t>The Importance of Tolerance Capability</a:t>
            </a:r>
            <a:endParaRPr lang="en-GB" altLang="en-US" sz="2400" dirty="0"/>
          </a:p>
          <a:p>
            <a:pPr marL="0" indent="0">
              <a:buClr>
                <a:srgbClr val="003366"/>
              </a:buClr>
              <a:buSzTx/>
              <a:buNone/>
            </a:pPr>
            <a:r>
              <a:rPr lang="en-GB" altLang="en-US" sz="1800" i="1" dirty="0"/>
              <a:t>It is not uncommon for businesses to face quality losses of 20% of total revenues. </a:t>
            </a:r>
          </a:p>
          <a:p>
            <a:pPr marL="0" indent="0">
              <a:buClr>
                <a:srgbClr val="003366"/>
              </a:buClr>
              <a:buSzTx/>
              <a:buNone/>
            </a:pPr>
            <a:r>
              <a:rPr lang="en-GB" altLang="en-US" sz="1600" b="1" i="1" dirty="0"/>
              <a:t>- </a:t>
            </a:r>
            <a:r>
              <a:rPr lang="en-GB" altLang="en-US" sz="1600" b="1" dirty="0"/>
              <a:t>Stan Field, Quality Director BAE SYSTEMS</a:t>
            </a:r>
          </a:p>
          <a:p>
            <a:pPr marL="0" indent="0">
              <a:buClr>
                <a:srgbClr val="003366"/>
              </a:buClr>
              <a:buSzTx/>
              <a:buNone/>
            </a:pPr>
            <a:endParaRPr lang="en-GB" altLang="en-US" sz="1600" dirty="0"/>
          </a:p>
          <a:p>
            <a:pPr marL="0" indent="0">
              <a:buClr>
                <a:srgbClr val="003366"/>
              </a:buClr>
              <a:buSzTx/>
              <a:buNone/>
            </a:pPr>
            <a:r>
              <a:rPr lang="en-GB" altLang="en-US" sz="1800" i="1" dirty="0"/>
              <a:t>30% to 50% of scrap and rework is caused by poor tolerancing. </a:t>
            </a:r>
          </a:p>
          <a:p>
            <a:pPr marL="0" indent="0">
              <a:buClr>
                <a:srgbClr val="003366"/>
              </a:buClr>
              <a:buSzTx/>
              <a:buNone/>
            </a:pPr>
            <a:r>
              <a:rPr lang="en-GB" altLang="en-US" sz="1600" b="1" i="1" dirty="0"/>
              <a:t>- </a:t>
            </a:r>
            <a:r>
              <a:rPr lang="en-GB" altLang="en-US" sz="1600" b="1" dirty="0"/>
              <a:t>Steve </a:t>
            </a:r>
            <a:r>
              <a:rPr lang="en-GB" altLang="en-US" sz="1600" b="1" dirty="0" err="1"/>
              <a:t>Scigliano</a:t>
            </a:r>
            <a:r>
              <a:rPr lang="en-GB" altLang="en-US" sz="1600" b="1" dirty="0"/>
              <a:t>, </a:t>
            </a:r>
            <a:r>
              <a:rPr lang="en-US" altLang="en-US" sz="1600" b="1" dirty="0"/>
              <a:t>Quality Guru </a:t>
            </a:r>
            <a:r>
              <a:rPr lang="en-US" altLang="en-US" sz="1600" b="1" dirty="0" err="1"/>
              <a:t>Tecnomatix</a:t>
            </a:r>
            <a:r>
              <a:rPr lang="en-US" altLang="en-US" sz="1600" b="1" dirty="0"/>
              <a:t> Technologies</a:t>
            </a:r>
            <a:endParaRPr lang="en-GB" altLang="en-US" sz="1600" b="1" dirty="0"/>
          </a:p>
          <a:p>
            <a:pPr marL="0" indent="0">
              <a:buClr>
                <a:srgbClr val="003366"/>
              </a:buClr>
              <a:buSzTx/>
              <a:buNone/>
            </a:pPr>
            <a:endParaRPr lang="en-GB" altLang="en-US" sz="1600" dirty="0"/>
          </a:p>
          <a:p>
            <a:pPr marL="0" indent="0">
              <a:buClr>
                <a:srgbClr val="003366"/>
              </a:buClr>
              <a:buSzTx/>
              <a:buNone/>
            </a:pPr>
            <a:r>
              <a:rPr lang="en-GB" altLang="en-US" sz="1800" i="1" dirty="0"/>
              <a:t>Process Capability is extremely important to Rolls-Royce as incapable processes erode profits and compromise our competitiveness. </a:t>
            </a:r>
          </a:p>
          <a:p>
            <a:pPr marL="0" indent="0">
              <a:buClr>
                <a:srgbClr val="003366"/>
              </a:buClr>
              <a:buSzTx/>
              <a:buNone/>
            </a:pPr>
            <a:r>
              <a:rPr lang="en-GB" altLang="en-US" sz="1600" b="1" dirty="0"/>
              <a:t>- Hamid Mughal, Manufacturing Engineering Director, RR UK</a:t>
            </a:r>
          </a:p>
          <a:p>
            <a:pPr marL="0" indent="0">
              <a:buClr>
                <a:srgbClr val="003366"/>
              </a:buClr>
              <a:buSzTx/>
              <a:buNone/>
            </a:pPr>
            <a:endParaRPr kumimoji="0" lang="en-GB" altLang="en-US" sz="1600" b="1" i="1" dirty="0"/>
          </a:p>
          <a:p>
            <a:pPr marL="0" indent="0">
              <a:buClr>
                <a:srgbClr val="003366"/>
              </a:buClr>
              <a:buSzTx/>
              <a:buNone/>
            </a:pPr>
            <a:r>
              <a:rPr kumimoji="0" lang="de-DE" altLang="en-US" sz="1800" i="1" dirty="0"/>
              <a:t>As a modern – cost-conscious company - we must move towards understanding process capability and designing within it.</a:t>
            </a:r>
          </a:p>
          <a:p>
            <a:pPr marL="0" indent="0">
              <a:buClr>
                <a:srgbClr val="003366"/>
              </a:buClr>
              <a:buSzTx/>
              <a:buNone/>
            </a:pPr>
            <a:r>
              <a:rPr kumimoji="0" lang="de-DE" altLang="en-US" sz="1600" b="1" dirty="0"/>
              <a:t>- Stuart Lee, Design Capability Owner, Rolls-Royce, RRD</a:t>
            </a:r>
          </a:p>
          <a:p>
            <a:pPr marL="0" indent="0">
              <a:lnSpc>
                <a:spcPct val="110000"/>
              </a:lnSpc>
              <a:spcBef>
                <a:spcPct val="130000"/>
              </a:spcBef>
              <a:buClr>
                <a:schemeClr val="tx1"/>
              </a:buClr>
              <a:buSzTx/>
              <a:buNone/>
            </a:pPr>
            <a:endParaRPr kumimoji="0" lang="en-GB" altLang="en-US" sz="2100" dirty="0"/>
          </a:p>
          <a:p>
            <a:pPr>
              <a:lnSpc>
                <a:spcPct val="90000"/>
              </a:lnSpc>
              <a:buFont typeface="Monotype Sorts" charset="2"/>
              <a:buNone/>
            </a:pPr>
            <a:endParaRPr lang="en-GB" altLang="en-US" sz="2100" dirty="0">
              <a:solidFill>
                <a:schemeClr val="tx2"/>
              </a:solidFill>
            </a:endParaRPr>
          </a:p>
          <a:p>
            <a:pPr>
              <a:lnSpc>
                <a:spcPct val="90000"/>
              </a:lnSpc>
            </a:pPr>
            <a:endParaRPr lang="en-GB" altLang="en-US" sz="2100" dirty="0"/>
          </a:p>
        </p:txBody>
      </p:sp>
      <p:sp>
        <p:nvSpPr>
          <p:cNvPr id="2" name="Title 1">
            <a:extLst>
              <a:ext uri="{FF2B5EF4-FFF2-40B4-BE49-F238E27FC236}">
                <a16:creationId xmlns:a16="http://schemas.microsoft.com/office/drawing/2014/main" id="{5D9E65D7-EA1E-DE14-D6FC-48C920274A9A}"/>
              </a:ext>
            </a:extLst>
          </p:cNvPr>
          <p:cNvSpPr>
            <a:spLocks noGrp="1"/>
          </p:cNvSpPr>
          <p:nvPr>
            <p:ph type="title"/>
          </p:nvPr>
        </p:nvSpPr>
        <p:spPr/>
        <p:txBody>
          <a:bodyPr/>
          <a:lstStyle/>
          <a:p>
            <a:r>
              <a:rPr lang="en-GB" dirty="0"/>
              <a:t>Tolcap Training</a:t>
            </a:r>
            <a:br>
              <a:rPr lang="en-GB" dirty="0"/>
            </a:br>
            <a:endParaRPr lang="en-GB" dirty="0"/>
          </a:p>
        </p:txBody>
      </p:sp>
      <p:sp>
        <p:nvSpPr>
          <p:cNvPr id="3" name="Date Placeholder 2">
            <a:extLst>
              <a:ext uri="{FF2B5EF4-FFF2-40B4-BE49-F238E27FC236}">
                <a16:creationId xmlns:a16="http://schemas.microsoft.com/office/drawing/2014/main" id="{C7CEABD1-C4DA-CEC7-8EDF-0CEB7BC21E81}"/>
              </a:ext>
            </a:extLst>
          </p:cNvPr>
          <p:cNvSpPr>
            <a:spLocks noGrp="1"/>
          </p:cNvSpPr>
          <p:nvPr>
            <p:ph type="dt" sz="half" idx="10"/>
          </p:nvPr>
        </p:nvSpPr>
        <p:spPr/>
        <p:txBody>
          <a:bodyPr/>
          <a:lstStyle/>
          <a:p>
            <a:r>
              <a:rPr lang="en-US"/>
              <a:t>August 2022</a:t>
            </a:r>
            <a:endParaRPr lang="en-GB" dirty="0"/>
          </a:p>
        </p:txBody>
      </p:sp>
      <p:sp>
        <p:nvSpPr>
          <p:cNvPr id="4" name="Footer Placeholder 3">
            <a:extLst>
              <a:ext uri="{FF2B5EF4-FFF2-40B4-BE49-F238E27FC236}">
                <a16:creationId xmlns:a16="http://schemas.microsoft.com/office/drawing/2014/main" id="{AD7E233C-4F9F-35FA-00F5-CA9B7AB4AE2A}"/>
              </a:ext>
            </a:extLst>
          </p:cNvPr>
          <p:cNvSpPr>
            <a:spLocks noGrp="1"/>
          </p:cNvSpPr>
          <p:nvPr>
            <p:ph type="ftr" sz="quarter" idx="11"/>
          </p:nvPr>
        </p:nvSpPr>
        <p:spPr/>
        <p:txBody>
          <a:bodyPr/>
          <a:lstStyle/>
          <a:p>
            <a:pPr>
              <a:defRPr/>
            </a:pPr>
            <a:r>
              <a:rPr lang="en-GB"/>
              <a:t>© CapraTechnology 2022</a:t>
            </a:r>
            <a:endParaRPr lang="en-GB" dirty="0"/>
          </a:p>
        </p:txBody>
      </p:sp>
      <p:sp>
        <p:nvSpPr>
          <p:cNvPr id="5" name="Slide Number Placeholder 4">
            <a:extLst>
              <a:ext uri="{FF2B5EF4-FFF2-40B4-BE49-F238E27FC236}">
                <a16:creationId xmlns:a16="http://schemas.microsoft.com/office/drawing/2014/main" id="{6AFF3011-436F-AA1B-BF3B-F1B5CAFB9D70}"/>
              </a:ext>
            </a:extLst>
          </p:cNvPr>
          <p:cNvSpPr>
            <a:spLocks noGrp="1"/>
          </p:cNvSpPr>
          <p:nvPr>
            <p:ph type="sldNum" sz="quarter" idx="12"/>
          </p:nvPr>
        </p:nvSpPr>
        <p:spPr/>
        <p:txBody>
          <a:bodyPr/>
          <a:lstStyle/>
          <a:p>
            <a:r>
              <a:rPr lang="en-GB"/>
              <a:t>Tolcap Training: </a:t>
            </a:r>
            <a:fld id="{A9257E45-4DDF-425A-B771-39BEC6A5FFE9}" type="slidenum">
              <a:rPr lang="en-GB" smtClean="0"/>
              <a:pPr/>
              <a:t>3</a:t>
            </a:fld>
            <a:endParaRPr lang="en-GB"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B4863-F780-515F-E3DA-63DC30D1F614}"/>
              </a:ext>
            </a:extLst>
          </p:cNvPr>
          <p:cNvSpPr>
            <a:spLocks noGrp="1"/>
          </p:cNvSpPr>
          <p:nvPr>
            <p:ph type="title"/>
          </p:nvPr>
        </p:nvSpPr>
        <p:spPr/>
        <p:txBody>
          <a:bodyPr/>
          <a:lstStyle/>
          <a:p>
            <a:r>
              <a:rPr lang="en-GB" dirty="0"/>
              <a:t>Tolcap Software - Examples</a:t>
            </a:r>
          </a:p>
        </p:txBody>
      </p:sp>
      <p:sp>
        <p:nvSpPr>
          <p:cNvPr id="4" name="Date Placeholder 3">
            <a:extLst>
              <a:ext uri="{FF2B5EF4-FFF2-40B4-BE49-F238E27FC236}">
                <a16:creationId xmlns:a16="http://schemas.microsoft.com/office/drawing/2014/main" id="{CEC53885-38A5-09F6-CD0B-7653F7FF2EC7}"/>
              </a:ext>
            </a:extLst>
          </p:cNvPr>
          <p:cNvSpPr>
            <a:spLocks noGrp="1"/>
          </p:cNvSpPr>
          <p:nvPr>
            <p:ph type="dt" sz="half" idx="10"/>
          </p:nvPr>
        </p:nvSpPr>
        <p:spPr/>
        <p:txBody>
          <a:bodyPr/>
          <a:lstStyle/>
          <a:p>
            <a:r>
              <a:rPr lang="en-US"/>
              <a:t>August 2022</a:t>
            </a:r>
            <a:endParaRPr lang="en-GB" dirty="0"/>
          </a:p>
        </p:txBody>
      </p:sp>
      <p:sp>
        <p:nvSpPr>
          <p:cNvPr id="5" name="Footer Placeholder 4">
            <a:extLst>
              <a:ext uri="{FF2B5EF4-FFF2-40B4-BE49-F238E27FC236}">
                <a16:creationId xmlns:a16="http://schemas.microsoft.com/office/drawing/2014/main" id="{44D7A423-D64A-A8BB-AB2E-D77F9F72A78D}"/>
              </a:ext>
            </a:extLst>
          </p:cNvPr>
          <p:cNvSpPr>
            <a:spLocks noGrp="1"/>
          </p:cNvSpPr>
          <p:nvPr>
            <p:ph type="ftr" sz="quarter" idx="11"/>
          </p:nvPr>
        </p:nvSpPr>
        <p:spPr/>
        <p:txBody>
          <a:bodyPr/>
          <a:lstStyle/>
          <a:p>
            <a:pPr>
              <a:defRPr/>
            </a:pPr>
            <a:r>
              <a:rPr lang="en-GB"/>
              <a:t>© CapraTechnology 2022</a:t>
            </a:r>
            <a:endParaRPr lang="en-GB" dirty="0"/>
          </a:p>
        </p:txBody>
      </p:sp>
      <p:sp>
        <p:nvSpPr>
          <p:cNvPr id="6" name="Slide Number Placeholder 5">
            <a:extLst>
              <a:ext uri="{FF2B5EF4-FFF2-40B4-BE49-F238E27FC236}">
                <a16:creationId xmlns:a16="http://schemas.microsoft.com/office/drawing/2014/main" id="{F153FDA6-69C8-BFAC-D664-F70D1BA88303}"/>
              </a:ext>
            </a:extLst>
          </p:cNvPr>
          <p:cNvSpPr>
            <a:spLocks noGrp="1"/>
          </p:cNvSpPr>
          <p:nvPr>
            <p:ph type="sldNum" sz="quarter" idx="12"/>
          </p:nvPr>
        </p:nvSpPr>
        <p:spPr/>
        <p:txBody>
          <a:bodyPr/>
          <a:lstStyle/>
          <a:p>
            <a:r>
              <a:rPr lang="en-GB"/>
              <a:t>Tolcap Training: </a:t>
            </a:r>
            <a:fld id="{A9257E45-4DDF-425A-B771-39BEC6A5FFE9}" type="slidenum">
              <a:rPr lang="en-GB" smtClean="0"/>
              <a:pPr/>
              <a:t>30</a:t>
            </a:fld>
            <a:endParaRPr lang="en-GB" dirty="0"/>
          </a:p>
        </p:txBody>
      </p:sp>
      <p:graphicFrame>
        <p:nvGraphicFramePr>
          <p:cNvPr id="10" name="Table 16">
            <a:extLst>
              <a:ext uri="{FF2B5EF4-FFF2-40B4-BE49-F238E27FC236}">
                <a16:creationId xmlns:a16="http://schemas.microsoft.com/office/drawing/2014/main" id="{4C20F931-B3A9-C841-1638-DB6B14D52F80}"/>
              </a:ext>
            </a:extLst>
          </p:cNvPr>
          <p:cNvGraphicFramePr>
            <a:graphicFrameLocks noGrp="1"/>
          </p:cNvGraphicFramePr>
          <p:nvPr>
            <p:ph type="tbl" sz="quarter" idx="13"/>
            <p:extLst>
              <p:ext uri="{D42A27DB-BD31-4B8C-83A1-F6EECF244321}">
                <p14:modId xmlns:p14="http://schemas.microsoft.com/office/powerpoint/2010/main" val="3642892941"/>
              </p:ext>
            </p:extLst>
          </p:nvPr>
        </p:nvGraphicFramePr>
        <p:xfrm>
          <a:off x="1972209" y="1516565"/>
          <a:ext cx="5961578" cy="2152146"/>
        </p:xfrm>
        <a:graphic>
          <a:graphicData uri="http://schemas.openxmlformats.org/drawingml/2006/table">
            <a:tbl>
              <a:tblPr firstRow="1" bandRow="1">
                <a:tableStyleId>{5C22544A-7EE6-4342-B048-85BDC9FD1C3A}</a:tableStyleId>
              </a:tblPr>
              <a:tblGrid>
                <a:gridCol w="2980789">
                  <a:extLst>
                    <a:ext uri="{9D8B030D-6E8A-4147-A177-3AD203B41FA5}">
                      <a16:colId xmlns:a16="http://schemas.microsoft.com/office/drawing/2014/main" val="131192586"/>
                    </a:ext>
                  </a:extLst>
                </a:gridCol>
                <a:gridCol w="2980789">
                  <a:extLst>
                    <a:ext uri="{9D8B030D-6E8A-4147-A177-3AD203B41FA5}">
                      <a16:colId xmlns:a16="http://schemas.microsoft.com/office/drawing/2014/main" val="1021739048"/>
                    </a:ext>
                  </a:extLst>
                </a:gridCol>
              </a:tblGrid>
              <a:tr h="358691">
                <a:tc>
                  <a:txBody>
                    <a:bodyPr/>
                    <a:lstStyle/>
                    <a:p>
                      <a:r>
                        <a:rPr lang="en-GB" sz="1400" b="0" dirty="0">
                          <a:solidFill>
                            <a:schemeClr val="accent1"/>
                          </a:solidFill>
                        </a:rPr>
                        <a:t>Component name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1400" b="0" dirty="0">
                          <a:solidFill>
                            <a:schemeClr val="accent1"/>
                          </a:solidFill>
                        </a:rPr>
                        <a:t>Bracket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75215184"/>
                  </a:ext>
                </a:extLst>
              </a:tr>
              <a:tr h="358691">
                <a:tc>
                  <a:txBody>
                    <a:bodyPr/>
                    <a:lstStyle/>
                    <a:p>
                      <a:r>
                        <a:rPr lang="en-GB" sz="1400" dirty="0">
                          <a:solidFill>
                            <a:schemeClr val="accent1"/>
                          </a:solidFill>
                        </a:rPr>
                        <a:t>Material</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GB" sz="1400" dirty="0">
                          <a:solidFill>
                            <a:schemeClr val="accent1"/>
                          </a:solidFill>
                        </a:rPr>
                        <a:t>Mild steel</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29759746"/>
                  </a:ext>
                </a:extLst>
              </a:tr>
              <a:tr h="358691">
                <a:tc>
                  <a:txBody>
                    <a:bodyPr/>
                    <a:lstStyle/>
                    <a:p>
                      <a:r>
                        <a:rPr lang="en-GB" sz="1400" dirty="0">
                          <a:solidFill>
                            <a:schemeClr val="accent1"/>
                          </a:solidFill>
                        </a:rPr>
                        <a:t>Manufacturing process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400" dirty="0">
                          <a:solidFill>
                            <a:schemeClr val="accent1"/>
                          </a:solidFill>
                        </a:rPr>
                        <a:t>Sheet metal punching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7927542"/>
                  </a:ext>
                </a:extLst>
              </a:tr>
              <a:tr h="358691">
                <a:tc>
                  <a:txBody>
                    <a:bodyPr/>
                    <a:lstStyle/>
                    <a:p>
                      <a:r>
                        <a:rPr lang="en-GB" sz="1400" dirty="0">
                          <a:solidFill>
                            <a:schemeClr val="accent1"/>
                          </a:solidFill>
                        </a:rPr>
                        <a:t>Characteristic description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400" dirty="0">
                          <a:solidFill>
                            <a:schemeClr val="accent1"/>
                          </a:solidFill>
                        </a:rPr>
                        <a:t>Diameter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71404979"/>
                  </a:ext>
                </a:extLst>
              </a:tr>
              <a:tr h="358691">
                <a:tc>
                  <a:txBody>
                    <a:bodyPr/>
                    <a:lstStyle/>
                    <a:p>
                      <a:r>
                        <a:rPr lang="en-GB" sz="1400" dirty="0">
                          <a:solidFill>
                            <a:schemeClr val="accent1"/>
                          </a:solidFill>
                        </a:rPr>
                        <a:t>Characteristic dimension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400" dirty="0">
                          <a:solidFill>
                            <a:schemeClr val="accent1"/>
                          </a:solidFill>
                        </a:rPr>
                        <a:t>Diameter of 5.4mm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95019120"/>
                  </a:ext>
                </a:extLst>
              </a:tr>
              <a:tr h="358691">
                <a:tc>
                  <a:txBody>
                    <a:bodyPr/>
                    <a:lstStyle/>
                    <a:p>
                      <a:r>
                        <a:rPr lang="en-GB" sz="1400" dirty="0">
                          <a:solidFill>
                            <a:schemeClr val="accent1"/>
                          </a:solidFill>
                        </a:rPr>
                        <a:t>Design tolerance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400" dirty="0">
                          <a:solidFill>
                            <a:schemeClr val="accent1"/>
                          </a:solidFill>
                          <a:latin typeface="Calibri" panose="020F0502020204030204" pitchFamily="34" charset="0"/>
                          <a:cs typeface="Calibri" panose="020F0502020204030204" pitchFamily="34" charset="0"/>
                        </a:rPr>
                        <a:t>± 0.1mm</a:t>
                      </a:r>
                      <a:endParaRPr lang="en-GB" sz="1400" dirty="0">
                        <a:solidFill>
                          <a:schemeClr val="accent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96567523"/>
                  </a:ext>
                </a:extLst>
              </a:tr>
            </a:tbl>
          </a:graphicData>
        </a:graphic>
      </p:graphicFrame>
      <p:pic>
        <p:nvPicPr>
          <p:cNvPr id="8" name="Content Placeholder 7">
            <a:extLst>
              <a:ext uri="{FF2B5EF4-FFF2-40B4-BE49-F238E27FC236}">
                <a16:creationId xmlns:a16="http://schemas.microsoft.com/office/drawing/2014/main" id="{E964A268-6835-C585-9D1C-78008959864C}"/>
              </a:ext>
            </a:extLst>
          </p:cNvPr>
          <p:cNvPicPr>
            <a:picLocks noGrp="1" noChangeAspect="1"/>
          </p:cNvPicPr>
          <p:nvPr>
            <p:ph sz="quarter" idx="14"/>
          </p:nvPr>
        </p:nvPicPr>
        <p:blipFill>
          <a:blip r:embed="rId2"/>
          <a:stretch>
            <a:fillRect/>
          </a:stretch>
        </p:blipFill>
        <p:spPr>
          <a:xfrm>
            <a:off x="2196913" y="3668713"/>
            <a:ext cx="5512174" cy="2576512"/>
          </a:xfrm>
        </p:spPr>
      </p:pic>
    </p:spTree>
    <p:extLst>
      <p:ext uri="{BB962C8B-B14F-4D97-AF65-F5344CB8AC3E}">
        <p14:creationId xmlns:p14="http://schemas.microsoft.com/office/powerpoint/2010/main" val="14306733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6A0D0-87EF-00F4-4BA5-91CA57DBF29D}"/>
              </a:ext>
            </a:extLst>
          </p:cNvPr>
          <p:cNvSpPr>
            <a:spLocks noGrp="1"/>
          </p:cNvSpPr>
          <p:nvPr>
            <p:ph type="title"/>
          </p:nvPr>
        </p:nvSpPr>
        <p:spPr/>
        <p:txBody>
          <a:bodyPr/>
          <a:lstStyle/>
          <a:p>
            <a:r>
              <a:rPr lang="en-GB" dirty="0"/>
              <a:t>Tolcap Software - Examples</a:t>
            </a:r>
          </a:p>
        </p:txBody>
      </p:sp>
      <p:sp>
        <p:nvSpPr>
          <p:cNvPr id="3" name="Date Placeholder 2">
            <a:extLst>
              <a:ext uri="{FF2B5EF4-FFF2-40B4-BE49-F238E27FC236}">
                <a16:creationId xmlns:a16="http://schemas.microsoft.com/office/drawing/2014/main" id="{6666E3D2-2AE6-1FC6-942C-0C4F321BAFD4}"/>
              </a:ext>
            </a:extLst>
          </p:cNvPr>
          <p:cNvSpPr>
            <a:spLocks noGrp="1"/>
          </p:cNvSpPr>
          <p:nvPr>
            <p:ph type="dt" sz="half" idx="10"/>
          </p:nvPr>
        </p:nvSpPr>
        <p:spPr/>
        <p:txBody>
          <a:bodyPr/>
          <a:lstStyle/>
          <a:p>
            <a:pPr>
              <a:defRPr/>
            </a:pPr>
            <a:r>
              <a:rPr lang="en-US"/>
              <a:t>August 2022</a:t>
            </a:r>
          </a:p>
        </p:txBody>
      </p:sp>
      <p:sp>
        <p:nvSpPr>
          <p:cNvPr id="4" name="Footer Placeholder 3">
            <a:extLst>
              <a:ext uri="{FF2B5EF4-FFF2-40B4-BE49-F238E27FC236}">
                <a16:creationId xmlns:a16="http://schemas.microsoft.com/office/drawing/2014/main" id="{B30AD86E-57BC-FB45-172C-A4AFA194EFFF}"/>
              </a:ext>
            </a:extLst>
          </p:cNvPr>
          <p:cNvSpPr>
            <a:spLocks noGrp="1"/>
          </p:cNvSpPr>
          <p:nvPr>
            <p:ph type="ftr" sz="quarter" idx="11"/>
          </p:nvPr>
        </p:nvSpPr>
        <p:spPr/>
        <p:txBody>
          <a:bodyPr/>
          <a:lstStyle/>
          <a:p>
            <a:pPr>
              <a:defRPr/>
            </a:pPr>
            <a:r>
              <a:rPr lang="en-US"/>
              <a:t>© CapraTechnology 2022</a:t>
            </a:r>
          </a:p>
        </p:txBody>
      </p:sp>
      <p:sp>
        <p:nvSpPr>
          <p:cNvPr id="5" name="Slide Number Placeholder 4">
            <a:extLst>
              <a:ext uri="{FF2B5EF4-FFF2-40B4-BE49-F238E27FC236}">
                <a16:creationId xmlns:a16="http://schemas.microsoft.com/office/drawing/2014/main" id="{C9A19477-5A4E-BE5D-2BD5-5F3FBBB056F7}"/>
              </a:ext>
            </a:extLst>
          </p:cNvPr>
          <p:cNvSpPr>
            <a:spLocks noGrp="1"/>
          </p:cNvSpPr>
          <p:nvPr>
            <p:ph type="sldNum" sz="quarter" idx="12"/>
          </p:nvPr>
        </p:nvSpPr>
        <p:spPr/>
        <p:txBody>
          <a:bodyPr/>
          <a:lstStyle/>
          <a:p>
            <a:r>
              <a:rPr lang="en-GB"/>
              <a:t>Tolcap Training: </a:t>
            </a:r>
            <a:fld id="{A9257E45-4DDF-425A-B771-39BEC6A5FFE9}" type="slidenum">
              <a:rPr lang="en-GB" smtClean="0"/>
              <a:pPr/>
              <a:t>31</a:t>
            </a:fld>
            <a:endParaRPr lang="en-GB" dirty="0"/>
          </a:p>
        </p:txBody>
      </p:sp>
      <p:graphicFrame>
        <p:nvGraphicFramePr>
          <p:cNvPr id="8" name="Group 5">
            <a:extLst>
              <a:ext uri="{FF2B5EF4-FFF2-40B4-BE49-F238E27FC236}">
                <a16:creationId xmlns:a16="http://schemas.microsoft.com/office/drawing/2014/main" id="{477CBF7E-DADD-6A35-FBCC-4A7D87EB56DF}"/>
              </a:ext>
            </a:extLst>
          </p:cNvPr>
          <p:cNvGraphicFramePr>
            <a:graphicFrameLocks noGrp="1"/>
          </p:cNvGraphicFramePr>
          <p:nvPr>
            <p:ph type="tbl" sz="quarter" idx="13"/>
            <p:extLst>
              <p:ext uri="{D42A27DB-BD31-4B8C-83A1-F6EECF244321}">
                <p14:modId xmlns:p14="http://schemas.microsoft.com/office/powerpoint/2010/main" val="1234551108"/>
              </p:ext>
            </p:extLst>
          </p:nvPr>
        </p:nvGraphicFramePr>
        <p:xfrm>
          <a:off x="2690040" y="1427161"/>
          <a:ext cx="5029195" cy="1967607"/>
        </p:xfrm>
        <a:graphic>
          <a:graphicData uri="http://schemas.openxmlformats.org/drawingml/2006/table">
            <a:tbl>
              <a:tblPr/>
              <a:tblGrid>
                <a:gridCol w="2295690">
                  <a:extLst>
                    <a:ext uri="{9D8B030D-6E8A-4147-A177-3AD203B41FA5}">
                      <a16:colId xmlns:a16="http://schemas.microsoft.com/office/drawing/2014/main" val="20000"/>
                    </a:ext>
                  </a:extLst>
                </a:gridCol>
                <a:gridCol w="2733505">
                  <a:extLst>
                    <a:ext uri="{9D8B030D-6E8A-4147-A177-3AD203B41FA5}">
                      <a16:colId xmlns:a16="http://schemas.microsoft.com/office/drawing/2014/main" val="20001"/>
                    </a:ext>
                  </a:extLst>
                </a:gridCol>
              </a:tblGrid>
              <a:tr h="322250">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US" sz="1400" b="0" i="0" u="none" strike="noStrike" cap="none" normalizeH="0" baseline="0">
                          <a:ln>
                            <a:noFill/>
                          </a:ln>
                          <a:solidFill>
                            <a:schemeClr val="accent1"/>
                          </a:solidFill>
                          <a:effectLst/>
                          <a:latin typeface="+mn-lt"/>
                          <a:cs typeface="Times New Roman" panose="02020603050405020304" pitchFamily="18" charset="0"/>
                        </a:rPr>
                        <a:t>Component name</a:t>
                      </a:r>
                      <a:endParaRPr kumimoji="1" lang="en-US" sz="1400" b="0" i="0" u="none" strike="noStrike" cap="none" normalizeH="0" baseline="0">
                        <a:ln>
                          <a:noFill/>
                        </a:ln>
                        <a:solidFill>
                          <a:schemeClr val="accent1"/>
                        </a:solidFill>
                        <a:effectLst/>
                        <a:latin typeface="+mn-lt"/>
                      </a:endParaRP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GB" sz="1400" b="0" i="0" u="none" strike="noStrike" cap="none" normalizeH="0" baseline="0">
                          <a:ln>
                            <a:noFill/>
                          </a:ln>
                          <a:solidFill>
                            <a:schemeClr val="accent1"/>
                          </a:solidFill>
                          <a:effectLst/>
                          <a:latin typeface="+mn-lt"/>
                          <a:cs typeface="Times New Roman" panose="02020603050405020304" pitchFamily="18" charset="0"/>
                        </a:rPr>
                        <a:t>Capacitor clip</a:t>
                      </a:r>
                      <a:endParaRPr kumimoji="1" lang="en-US" sz="1400" b="0" i="0" u="none" strike="noStrike" cap="none" normalizeH="0" baseline="0">
                        <a:ln>
                          <a:noFill/>
                        </a:ln>
                        <a:solidFill>
                          <a:schemeClr val="accent1"/>
                        </a:solidFill>
                        <a:effectLst/>
                        <a:latin typeface="+mn-lt"/>
                      </a:endParaRP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22250">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US" sz="1400" b="0" i="0" u="none" strike="noStrike" cap="none" normalizeH="0" baseline="0">
                          <a:ln>
                            <a:noFill/>
                          </a:ln>
                          <a:solidFill>
                            <a:schemeClr val="accent1"/>
                          </a:solidFill>
                          <a:effectLst/>
                          <a:latin typeface="+mn-lt"/>
                          <a:cs typeface="Times New Roman" panose="02020603050405020304" pitchFamily="18" charset="0"/>
                        </a:rPr>
                        <a:t>Material</a:t>
                      </a:r>
                      <a:endParaRPr kumimoji="1" lang="en-US" sz="1400" b="0" i="0" u="none" strike="noStrike" cap="none" normalizeH="0" baseline="0">
                        <a:ln>
                          <a:noFill/>
                        </a:ln>
                        <a:solidFill>
                          <a:schemeClr val="accent1"/>
                        </a:solidFill>
                        <a:effectLst/>
                        <a:latin typeface="+mn-lt"/>
                      </a:endParaRP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GB" sz="1400" b="0" i="0" u="none" strike="noStrike" cap="none" normalizeH="0" baseline="0" dirty="0">
                          <a:ln>
                            <a:noFill/>
                          </a:ln>
                          <a:solidFill>
                            <a:schemeClr val="accent1"/>
                          </a:solidFill>
                          <a:effectLst/>
                          <a:latin typeface="+mn-lt"/>
                          <a:cs typeface="Times New Roman" panose="02020603050405020304" pitchFamily="18" charset="0"/>
                        </a:rPr>
                        <a:t>0.4 mm Alloy Steel</a:t>
                      </a:r>
                      <a:endParaRPr kumimoji="1" lang="en-US" sz="1400" b="0" i="0" u="none" strike="noStrike" cap="none" normalizeH="0" baseline="0" dirty="0">
                        <a:ln>
                          <a:noFill/>
                        </a:ln>
                        <a:solidFill>
                          <a:schemeClr val="accent1"/>
                        </a:solidFill>
                        <a:effectLst/>
                        <a:latin typeface="+mn-lt"/>
                      </a:endParaRP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3619">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US" sz="1400" b="0" i="0" u="none" strike="noStrike" cap="none" normalizeH="0" baseline="0" dirty="0">
                          <a:ln>
                            <a:noFill/>
                          </a:ln>
                          <a:solidFill>
                            <a:schemeClr val="accent1"/>
                          </a:solidFill>
                          <a:effectLst/>
                          <a:latin typeface="+mn-lt"/>
                          <a:cs typeface="Times New Roman" panose="02020603050405020304" pitchFamily="18" charset="0"/>
                        </a:rPr>
                        <a:t>Manufacturing process</a:t>
                      </a:r>
                      <a:endParaRPr kumimoji="1" lang="en-US" sz="1400" b="0" i="0" u="none" strike="noStrike" cap="none" normalizeH="0" baseline="0" dirty="0">
                        <a:ln>
                          <a:noFill/>
                        </a:ln>
                        <a:solidFill>
                          <a:schemeClr val="accent1"/>
                        </a:solidFill>
                        <a:effectLst/>
                        <a:latin typeface="+mn-lt"/>
                      </a:endParaRP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US" sz="1400" b="0" i="0" u="none" strike="noStrike" cap="none" normalizeH="0" baseline="0" dirty="0">
                          <a:ln>
                            <a:noFill/>
                          </a:ln>
                          <a:solidFill>
                            <a:schemeClr val="accent1"/>
                          </a:solidFill>
                          <a:effectLst/>
                          <a:latin typeface="+mn-lt"/>
                          <a:cs typeface="Times New Roman" panose="02020603050405020304" pitchFamily="18" charset="0"/>
                        </a:rPr>
                        <a:t>Sheet metal cutting</a:t>
                      </a:r>
                      <a:endParaRPr kumimoji="1" lang="en-US" sz="1400" b="0" i="0" u="none" strike="noStrike" cap="none" normalizeH="0" baseline="0" dirty="0">
                        <a:ln>
                          <a:noFill/>
                        </a:ln>
                        <a:solidFill>
                          <a:schemeClr val="accent1"/>
                        </a:solidFill>
                        <a:effectLst/>
                        <a:latin typeface="+mn-lt"/>
                      </a:endParaRP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3619">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US" sz="1400" b="0" i="0" u="none" strike="noStrike" cap="none" normalizeH="0" baseline="0">
                          <a:ln>
                            <a:noFill/>
                          </a:ln>
                          <a:solidFill>
                            <a:schemeClr val="accent1"/>
                          </a:solidFill>
                          <a:effectLst/>
                          <a:latin typeface="+mn-lt"/>
                          <a:cs typeface="Times New Roman" panose="02020603050405020304" pitchFamily="18" charset="0"/>
                        </a:rPr>
                        <a:t>Characteristic description</a:t>
                      </a:r>
                      <a:endParaRPr kumimoji="1" lang="en-US" sz="1400" b="0" i="0" u="none" strike="noStrike" cap="none" normalizeH="0" baseline="0">
                        <a:ln>
                          <a:noFill/>
                        </a:ln>
                        <a:solidFill>
                          <a:schemeClr val="accent1"/>
                        </a:solidFill>
                        <a:effectLst/>
                        <a:latin typeface="+mn-lt"/>
                      </a:endParaRP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GB" sz="1400" b="0" i="0" u="none" strike="noStrike" cap="none" normalizeH="0" baseline="0" dirty="0">
                          <a:ln>
                            <a:noFill/>
                          </a:ln>
                          <a:solidFill>
                            <a:schemeClr val="accent1"/>
                          </a:solidFill>
                          <a:effectLst/>
                          <a:latin typeface="+mn-lt"/>
                          <a:cs typeface="Times New Roman" panose="02020603050405020304" pitchFamily="18" charset="0"/>
                        </a:rPr>
                        <a:t>Width</a:t>
                      </a:r>
                      <a:endParaRPr kumimoji="1" lang="en-US" sz="1400" b="0" i="0" u="none" strike="noStrike" cap="none" normalizeH="0" baseline="0" dirty="0">
                        <a:ln>
                          <a:noFill/>
                        </a:ln>
                        <a:solidFill>
                          <a:schemeClr val="accent1"/>
                        </a:solidFill>
                        <a:effectLst/>
                        <a:latin typeface="+mn-lt"/>
                      </a:endParaRP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3619">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US" sz="1400" b="0" i="0" u="none" strike="noStrike" cap="none" normalizeH="0" baseline="0" dirty="0">
                          <a:ln>
                            <a:noFill/>
                          </a:ln>
                          <a:solidFill>
                            <a:schemeClr val="accent1"/>
                          </a:solidFill>
                          <a:effectLst/>
                          <a:latin typeface="+mn-lt"/>
                          <a:cs typeface="Times New Roman" panose="02020603050405020304" pitchFamily="18" charset="0"/>
                        </a:rPr>
                        <a:t>Characteristic dimension</a:t>
                      </a:r>
                      <a:endParaRPr kumimoji="1" lang="en-US" sz="1400" b="0" i="0" u="none" strike="noStrike" cap="none" normalizeH="0" baseline="0" dirty="0">
                        <a:ln>
                          <a:noFill/>
                        </a:ln>
                        <a:solidFill>
                          <a:schemeClr val="accent1"/>
                        </a:solidFill>
                        <a:effectLst/>
                        <a:latin typeface="+mn-lt"/>
                      </a:endParaRP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GB" sz="1400" b="0" i="0" u="none" strike="noStrike" cap="none" normalizeH="0" baseline="0" dirty="0">
                          <a:ln>
                            <a:noFill/>
                          </a:ln>
                          <a:solidFill>
                            <a:schemeClr val="accent1"/>
                          </a:solidFill>
                          <a:effectLst/>
                          <a:latin typeface="+mn-lt"/>
                          <a:cs typeface="Times New Roman" panose="02020603050405020304" pitchFamily="18" charset="0"/>
                        </a:rPr>
                        <a:t>18 mm</a:t>
                      </a:r>
                      <a:endParaRPr kumimoji="1" lang="en-US" sz="1400" b="0" i="0" u="none" strike="noStrike" cap="none" normalizeH="0" baseline="0" dirty="0">
                        <a:ln>
                          <a:noFill/>
                        </a:ln>
                        <a:solidFill>
                          <a:schemeClr val="accent1"/>
                        </a:solidFill>
                        <a:effectLst/>
                        <a:latin typeface="+mn-lt"/>
                      </a:endParaRP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22250">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US" sz="1400" b="0" i="0" u="none" strike="noStrike" cap="none" normalizeH="0" baseline="0" dirty="0">
                          <a:ln>
                            <a:noFill/>
                          </a:ln>
                          <a:solidFill>
                            <a:schemeClr val="accent1"/>
                          </a:solidFill>
                          <a:effectLst/>
                          <a:latin typeface="+mn-lt"/>
                          <a:cs typeface="Times New Roman" panose="02020603050405020304" pitchFamily="18" charset="0"/>
                        </a:rPr>
                        <a:t>Design tolerance</a:t>
                      </a:r>
                      <a:endParaRPr kumimoji="1" lang="en-US" sz="1400" b="0" i="0" u="none" strike="noStrike" cap="none" normalizeH="0" baseline="0" dirty="0">
                        <a:ln>
                          <a:noFill/>
                        </a:ln>
                        <a:solidFill>
                          <a:schemeClr val="accent1"/>
                        </a:solidFill>
                        <a:effectLst/>
                        <a:latin typeface="+mn-lt"/>
                      </a:endParaRP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US" sz="1400" b="0" i="0" u="none" strike="noStrike" cap="none" normalizeH="0" baseline="0" dirty="0">
                          <a:ln>
                            <a:noFill/>
                          </a:ln>
                          <a:solidFill>
                            <a:schemeClr val="accent1"/>
                          </a:solidFill>
                          <a:effectLst/>
                          <a:latin typeface="+mn-lt"/>
                          <a:cs typeface="Times New Roman" panose="02020603050405020304" pitchFamily="18" charset="0"/>
                        </a:rPr>
                        <a:t> ± 0.2 mm</a:t>
                      </a:r>
                      <a:endParaRPr kumimoji="1" lang="en-US" sz="1400" b="0" i="0" u="none" strike="noStrike" cap="none" normalizeH="0" baseline="0" dirty="0">
                        <a:ln>
                          <a:noFill/>
                        </a:ln>
                        <a:solidFill>
                          <a:schemeClr val="accent1"/>
                        </a:solidFill>
                        <a:effectLst/>
                        <a:latin typeface="+mn-lt"/>
                      </a:endParaRP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7" name="Content Placeholder 6">
            <a:extLst>
              <a:ext uri="{FF2B5EF4-FFF2-40B4-BE49-F238E27FC236}">
                <a16:creationId xmlns:a16="http://schemas.microsoft.com/office/drawing/2014/main" id="{176C22B1-E8C4-0474-EF64-CD182152461A}"/>
              </a:ext>
            </a:extLst>
          </p:cNvPr>
          <p:cNvSpPr>
            <a:spLocks noGrp="1"/>
          </p:cNvSpPr>
          <p:nvPr>
            <p:ph sz="quarter" idx="14"/>
          </p:nvPr>
        </p:nvSpPr>
        <p:spPr/>
        <p:txBody>
          <a:bodyPr/>
          <a:lstStyle/>
          <a:p>
            <a:pPr marL="0" indent="0">
              <a:buNone/>
            </a:pPr>
            <a:r>
              <a:rPr lang="en-GB" dirty="0"/>
              <a:t> </a:t>
            </a:r>
          </a:p>
        </p:txBody>
      </p:sp>
      <p:grpSp>
        <p:nvGrpSpPr>
          <p:cNvPr id="93" name="Group 40">
            <a:extLst>
              <a:ext uri="{FF2B5EF4-FFF2-40B4-BE49-F238E27FC236}">
                <a16:creationId xmlns:a16="http://schemas.microsoft.com/office/drawing/2014/main" id="{65A3F302-94AD-3FC7-08BE-1646E86C40CC}"/>
              </a:ext>
            </a:extLst>
          </p:cNvPr>
          <p:cNvGrpSpPr>
            <a:grpSpLocks noChangeAspect="1"/>
          </p:cNvGrpSpPr>
          <p:nvPr/>
        </p:nvGrpSpPr>
        <p:grpSpPr bwMode="auto">
          <a:xfrm>
            <a:off x="2436262" y="3530823"/>
            <a:ext cx="5033476" cy="2713857"/>
            <a:chOff x="5213" y="5601"/>
            <a:chExt cx="6600" cy="4508"/>
          </a:xfrm>
        </p:grpSpPr>
        <p:sp>
          <p:nvSpPr>
            <p:cNvPr id="94" name="Arc 42">
              <a:extLst>
                <a:ext uri="{FF2B5EF4-FFF2-40B4-BE49-F238E27FC236}">
                  <a16:creationId xmlns:a16="http://schemas.microsoft.com/office/drawing/2014/main" id="{7A079A02-3A4A-52E9-BE0B-BB3A6062F37E}"/>
                </a:ext>
              </a:extLst>
            </p:cNvPr>
            <p:cNvSpPr>
              <a:spLocks/>
            </p:cNvSpPr>
            <p:nvPr/>
          </p:nvSpPr>
          <p:spPr bwMode="auto">
            <a:xfrm>
              <a:off x="6299" y="5747"/>
              <a:ext cx="945" cy="9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95" name="Arc 43">
              <a:extLst>
                <a:ext uri="{FF2B5EF4-FFF2-40B4-BE49-F238E27FC236}">
                  <a16:creationId xmlns:a16="http://schemas.microsoft.com/office/drawing/2014/main" id="{E39A1AE2-8840-B380-D1FB-9BEA8E829BDF}"/>
                </a:ext>
              </a:extLst>
            </p:cNvPr>
            <p:cNvSpPr>
              <a:spLocks/>
            </p:cNvSpPr>
            <p:nvPr/>
          </p:nvSpPr>
          <p:spPr bwMode="auto">
            <a:xfrm flipH="1">
              <a:off x="5354" y="5747"/>
              <a:ext cx="945" cy="9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96" name="Arc 44">
              <a:extLst>
                <a:ext uri="{FF2B5EF4-FFF2-40B4-BE49-F238E27FC236}">
                  <a16:creationId xmlns:a16="http://schemas.microsoft.com/office/drawing/2014/main" id="{6E46D3F2-DEAC-EDAC-58A5-FE222BBC0232}"/>
                </a:ext>
              </a:extLst>
            </p:cNvPr>
            <p:cNvSpPr>
              <a:spLocks/>
            </p:cNvSpPr>
            <p:nvPr/>
          </p:nvSpPr>
          <p:spPr bwMode="auto">
            <a:xfrm flipH="1" flipV="1">
              <a:off x="5213" y="6687"/>
              <a:ext cx="1086" cy="111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97" name="Arc 45">
              <a:extLst>
                <a:ext uri="{FF2B5EF4-FFF2-40B4-BE49-F238E27FC236}">
                  <a16:creationId xmlns:a16="http://schemas.microsoft.com/office/drawing/2014/main" id="{091DFC7F-1F90-B0D5-4669-DA70F241813A}"/>
                </a:ext>
              </a:extLst>
            </p:cNvPr>
            <p:cNvSpPr>
              <a:spLocks/>
            </p:cNvSpPr>
            <p:nvPr/>
          </p:nvSpPr>
          <p:spPr bwMode="auto">
            <a:xfrm>
              <a:off x="6299" y="5601"/>
              <a:ext cx="1087" cy="111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98" name="Arc 46">
              <a:extLst>
                <a:ext uri="{FF2B5EF4-FFF2-40B4-BE49-F238E27FC236}">
                  <a16:creationId xmlns:a16="http://schemas.microsoft.com/office/drawing/2014/main" id="{55F403EB-2AA2-8A2D-70AD-D3585BA3FB38}"/>
                </a:ext>
              </a:extLst>
            </p:cNvPr>
            <p:cNvSpPr>
              <a:spLocks/>
            </p:cNvSpPr>
            <p:nvPr/>
          </p:nvSpPr>
          <p:spPr bwMode="auto">
            <a:xfrm flipH="1">
              <a:off x="5213" y="5601"/>
              <a:ext cx="1086" cy="111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99" name="Arc 47">
              <a:extLst>
                <a:ext uri="{FF2B5EF4-FFF2-40B4-BE49-F238E27FC236}">
                  <a16:creationId xmlns:a16="http://schemas.microsoft.com/office/drawing/2014/main" id="{4ED30A11-9AF7-AAF5-B002-D00369AC57EA}"/>
                </a:ext>
              </a:extLst>
            </p:cNvPr>
            <p:cNvSpPr>
              <a:spLocks/>
            </p:cNvSpPr>
            <p:nvPr/>
          </p:nvSpPr>
          <p:spPr bwMode="auto">
            <a:xfrm flipH="1" flipV="1">
              <a:off x="5354" y="6687"/>
              <a:ext cx="945" cy="9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0" name="Line 48">
              <a:extLst>
                <a:ext uri="{FF2B5EF4-FFF2-40B4-BE49-F238E27FC236}">
                  <a16:creationId xmlns:a16="http://schemas.microsoft.com/office/drawing/2014/main" id="{49E9EA54-FA6C-F486-4DD3-7A5B2052AF58}"/>
                </a:ext>
              </a:extLst>
            </p:cNvPr>
            <p:cNvSpPr>
              <a:spLocks noChangeShapeType="1"/>
            </p:cNvSpPr>
            <p:nvPr/>
          </p:nvSpPr>
          <p:spPr bwMode="auto">
            <a:xfrm>
              <a:off x="6299" y="7659"/>
              <a:ext cx="709"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1" name="Line 49">
              <a:extLst>
                <a:ext uri="{FF2B5EF4-FFF2-40B4-BE49-F238E27FC236}">
                  <a16:creationId xmlns:a16="http://schemas.microsoft.com/office/drawing/2014/main" id="{BC6CA30D-59D9-6283-EFE1-B851E707A527}"/>
                </a:ext>
              </a:extLst>
            </p:cNvPr>
            <p:cNvSpPr>
              <a:spLocks noChangeShapeType="1"/>
            </p:cNvSpPr>
            <p:nvPr/>
          </p:nvSpPr>
          <p:spPr bwMode="auto">
            <a:xfrm>
              <a:off x="6299" y="7805"/>
              <a:ext cx="709"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2" name="Arc 50">
              <a:extLst>
                <a:ext uri="{FF2B5EF4-FFF2-40B4-BE49-F238E27FC236}">
                  <a16:creationId xmlns:a16="http://schemas.microsoft.com/office/drawing/2014/main" id="{2DA2D6E1-883E-BA0C-9ADA-A3FD4ECB5088}"/>
                </a:ext>
              </a:extLst>
            </p:cNvPr>
            <p:cNvSpPr>
              <a:spLocks/>
            </p:cNvSpPr>
            <p:nvPr/>
          </p:nvSpPr>
          <p:spPr bwMode="auto">
            <a:xfrm>
              <a:off x="7002" y="7659"/>
              <a:ext cx="707" cy="72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3" name="Arc 51">
              <a:extLst>
                <a:ext uri="{FF2B5EF4-FFF2-40B4-BE49-F238E27FC236}">
                  <a16:creationId xmlns:a16="http://schemas.microsoft.com/office/drawing/2014/main" id="{1806C49F-97F0-C7DB-C629-CAE1894401F2}"/>
                </a:ext>
              </a:extLst>
            </p:cNvPr>
            <p:cNvSpPr>
              <a:spLocks/>
            </p:cNvSpPr>
            <p:nvPr/>
          </p:nvSpPr>
          <p:spPr bwMode="auto">
            <a:xfrm>
              <a:off x="7008" y="7805"/>
              <a:ext cx="566" cy="58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4" name="Arc 52">
              <a:extLst>
                <a:ext uri="{FF2B5EF4-FFF2-40B4-BE49-F238E27FC236}">
                  <a16:creationId xmlns:a16="http://schemas.microsoft.com/office/drawing/2014/main" id="{D6AE66CB-CA7A-6BBE-E2E8-E605188FF6FC}"/>
                </a:ext>
              </a:extLst>
            </p:cNvPr>
            <p:cNvSpPr>
              <a:spLocks/>
            </p:cNvSpPr>
            <p:nvPr/>
          </p:nvSpPr>
          <p:spPr bwMode="auto">
            <a:xfrm flipV="1">
              <a:off x="7008" y="8388"/>
              <a:ext cx="566" cy="58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5" name="Arc 53">
              <a:extLst>
                <a:ext uri="{FF2B5EF4-FFF2-40B4-BE49-F238E27FC236}">
                  <a16:creationId xmlns:a16="http://schemas.microsoft.com/office/drawing/2014/main" id="{18839A62-D0BD-292A-E81D-B8A4E7C2670D}"/>
                </a:ext>
              </a:extLst>
            </p:cNvPr>
            <p:cNvSpPr>
              <a:spLocks/>
            </p:cNvSpPr>
            <p:nvPr/>
          </p:nvSpPr>
          <p:spPr bwMode="auto">
            <a:xfrm flipV="1">
              <a:off x="7002" y="8388"/>
              <a:ext cx="709" cy="72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6" name="Line 54">
              <a:extLst>
                <a:ext uri="{FF2B5EF4-FFF2-40B4-BE49-F238E27FC236}">
                  <a16:creationId xmlns:a16="http://schemas.microsoft.com/office/drawing/2014/main" id="{CC9EA778-C830-1FA2-BEA7-4B8EE759C8F1}"/>
                </a:ext>
              </a:extLst>
            </p:cNvPr>
            <p:cNvSpPr>
              <a:spLocks noChangeShapeType="1"/>
            </p:cNvSpPr>
            <p:nvPr/>
          </p:nvSpPr>
          <p:spPr bwMode="auto">
            <a:xfrm flipH="1" flipV="1">
              <a:off x="5396" y="8970"/>
              <a:ext cx="1654"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7" name="Line 55">
              <a:extLst>
                <a:ext uri="{FF2B5EF4-FFF2-40B4-BE49-F238E27FC236}">
                  <a16:creationId xmlns:a16="http://schemas.microsoft.com/office/drawing/2014/main" id="{68E577B6-D1E3-FC5A-6A2E-0BB098304675}"/>
                </a:ext>
              </a:extLst>
            </p:cNvPr>
            <p:cNvSpPr>
              <a:spLocks noChangeShapeType="1"/>
            </p:cNvSpPr>
            <p:nvPr/>
          </p:nvSpPr>
          <p:spPr bwMode="auto">
            <a:xfrm flipH="1">
              <a:off x="5396" y="9117"/>
              <a:ext cx="1653"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8" name="Line 56">
              <a:extLst>
                <a:ext uri="{FF2B5EF4-FFF2-40B4-BE49-F238E27FC236}">
                  <a16:creationId xmlns:a16="http://schemas.microsoft.com/office/drawing/2014/main" id="{C3548E18-C6D4-73BD-1948-F58A2C4DADEC}"/>
                </a:ext>
              </a:extLst>
            </p:cNvPr>
            <p:cNvSpPr>
              <a:spLocks noChangeShapeType="1"/>
            </p:cNvSpPr>
            <p:nvPr/>
          </p:nvSpPr>
          <p:spPr bwMode="auto">
            <a:xfrm>
              <a:off x="7238" y="6711"/>
              <a:ext cx="143"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9" name="Line 57">
              <a:extLst>
                <a:ext uri="{FF2B5EF4-FFF2-40B4-BE49-F238E27FC236}">
                  <a16:creationId xmlns:a16="http://schemas.microsoft.com/office/drawing/2014/main" id="{5D01B486-FFC2-9D2D-A7D7-39B42CCB2124}"/>
                </a:ext>
              </a:extLst>
            </p:cNvPr>
            <p:cNvSpPr>
              <a:spLocks noChangeShapeType="1"/>
            </p:cNvSpPr>
            <p:nvPr/>
          </p:nvSpPr>
          <p:spPr bwMode="auto">
            <a:xfrm>
              <a:off x="5396" y="8970"/>
              <a:ext cx="1" cy="14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0" name="Line 58">
              <a:extLst>
                <a:ext uri="{FF2B5EF4-FFF2-40B4-BE49-F238E27FC236}">
                  <a16:creationId xmlns:a16="http://schemas.microsoft.com/office/drawing/2014/main" id="{07863A46-8286-4C11-D69A-F436929F767E}"/>
                </a:ext>
              </a:extLst>
            </p:cNvPr>
            <p:cNvSpPr>
              <a:spLocks noChangeShapeType="1"/>
            </p:cNvSpPr>
            <p:nvPr/>
          </p:nvSpPr>
          <p:spPr bwMode="auto">
            <a:xfrm>
              <a:off x="8513" y="5636"/>
              <a:ext cx="1200"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1" name="Line 59">
              <a:extLst>
                <a:ext uri="{FF2B5EF4-FFF2-40B4-BE49-F238E27FC236}">
                  <a16:creationId xmlns:a16="http://schemas.microsoft.com/office/drawing/2014/main" id="{F5DDAC30-8724-3691-974B-18A82B14F0F2}"/>
                </a:ext>
              </a:extLst>
            </p:cNvPr>
            <p:cNvSpPr>
              <a:spLocks noChangeShapeType="1"/>
            </p:cNvSpPr>
            <p:nvPr/>
          </p:nvSpPr>
          <p:spPr bwMode="auto">
            <a:xfrm>
              <a:off x="8513" y="5636"/>
              <a:ext cx="0" cy="354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2" name="Line 60">
              <a:extLst>
                <a:ext uri="{FF2B5EF4-FFF2-40B4-BE49-F238E27FC236}">
                  <a16:creationId xmlns:a16="http://schemas.microsoft.com/office/drawing/2014/main" id="{BA23380F-B135-0B29-6D37-BF00C7E1795B}"/>
                </a:ext>
              </a:extLst>
            </p:cNvPr>
            <p:cNvSpPr>
              <a:spLocks noChangeShapeType="1"/>
            </p:cNvSpPr>
            <p:nvPr/>
          </p:nvSpPr>
          <p:spPr bwMode="auto">
            <a:xfrm>
              <a:off x="8513" y="9183"/>
              <a:ext cx="1200"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3" name="Line 61">
              <a:extLst>
                <a:ext uri="{FF2B5EF4-FFF2-40B4-BE49-F238E27FC236}">
                  <a16:creationId xmlns:a16="http://schemas.microsoft.com/office/drawing/2014/main" id="{6355F2B3-2A76-479C-CAA6-71E66504CBF8}"/>
                </a:ext>
              </a:extLst>
            </p:cNvPr>
            <p:cNvSpPr>
              <a:spLocks noChangeShapeType="1"/>
            </p:cNvSpPr>
            <p:nvPr/>
          </p:nvSpPr>
          <p:spPr bwMode="auto">
            <a:xfrm>
              <a:off x="9713" y="5636"/>
              <a:ext cx="0" cy="354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4" name="Line 62">
              <a:extLst>
                <a:ext uri="{FF2B5EF4-FFF2-40B4-BE49-F238E27FC236}">
                  <a16:creationId xmlns:a16="http://schemas.microsoft.com/office/drawing/2014/main" id="{73ED88CE-F5D9-6622-7167-094489B1F767}"/>
                </a:ext>
              </a:extLst>
            </p:cNvPr>
            <p:cNvSpPr>
              <a:spLocks noChangeShapeType="1"/>
            </p:cNvSpPr>
            <p:nvPr/>
          </p:nvSpPr>
          <p:spPr bwMode="auto">
            <a:xfrm>
              <a:off x="8513" y="7641"/>
              <a:ext cx="120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5" name="Line 63">
              <a:extLst>
                <a:ext uri="{FF2B5EF4-FFF2-40B4-BE49-F238E27FC236}">
                  <a16:creationId xmlns:a16="http://schemas.microsoft.com/office/drawing/2014/main" id="{EB04E56C-A17C-0967-3D25-0189E8C5B993}"/>
                </a:ext>
              </a:extLst>
            </p:cNvPr>
            <p:cNvSpPr>
              <a:spLocks noChangeShapeType="1"/>
            </p:cNvSpPr>
            <p:nvPr/>
          </p:nvSpPr>
          <p:spPr bwMode="auto">
            <a:xfrm>
              <a:off x="8513" y="9029"/>
              <a:ext cx="120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6" name="Line 64">
              <a:extLst>
                <a:ext uri="{FF2B5EF4-FFF2-40B4-BE49-F238E27FC236}">
                  <a16:creationId xmlns:a16="http://schemas.microsoft.com/office/drawing/2014/main" id="{69B91403-DE95-19B5-1657-2CAC868A966B}"/>
                </a:ext>
              </a:extLst>
            </p:cNvPr>
            <p:cNvSpPr>
              <a:spLocks noChangeShapeType="1"/>
            </p:cNvSpPr>
            <p:nvPr/>
          </p:nvSpPr>
          <p:spPr bwMode="auto">
            <a:xfrm>
              <a:off x="8513" y="9338"/>
              <a:ext cx="0" cy="77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7" name="Line 65">
              <a:extLst>
                <a:ext uri="{FF2B5EF4-FFF2-40B4-BE49-F238E27FC236}">
                  <a16:creationId xmlns:a16="http://schemas.microsoft.com/office/drawing/2014/main" id="{D55A94C8-9FC7-093A-FFA2-550E3E9189D9}"/>
                </a:ext>
              </a:extLst>
            </p:cNvPr>
            <p:cNvSpPr>
              <a:spLocks noChangeShapeType="1"/>
            </p:cNvSpPr>
            <p:nvPr/>
          </p:nvSpPr>
          <p:spPr bwMode="auto">
            <a:xfrm>
              <a:off x="9713" y="9338"/>
              <a:ext cx="0" cy="77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8" name="Line 66">
              <a:extLst>
                <a:ext uri="{FF2B5EF4-FFF2-40B4-BE49-F238E27FC236}">
                  <a16:creationId xmlns:a16="http://schemas.microsoft.com/office/drawing/2014/main" id="{8BEC4EA6-717A-588C-7136-7769E015632B}"/>
                </a:ext>
              </a:extLst>
            </p:cNvPr>
            <p:cNvSpPr>
              <a:spLocks noChangeShapeType="1"/>
            </p:cNvSpPr>
            <p:nvPr/>
          </p:nvSpPr>
          <p:spPr bwMode="auto">
            <a:xfrm>
              <a:off x="8063" y="9801"/>
              <a:ext cx="450"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19" name="Line 67">
              <a:extLst>
                <a:ext uri="{FF2B5EF4-FFF2-40B4-BE49-F238E27FC236}">
                  <a16:creationId xmlns:a16="http://schemas.microsoft.com/office/drawing/2014/main" id="{C188107D-C3DC-A471-3B21-8E5DC2F2FDCB}"/>
                </a:ext>
              </a:extLst>
            </p:cNvPr>
            <p:cNvSpPr>
              <a:spLocks noChangeShapeType="1"/>
            </p:cNvSpPr>
            <p:nvPr/>
          </p:nvSpPr>
          <p:spPr bwMode="auto">
            <a:xfrm flipH="1">
              <a:off x="9713" y="9801"/>
              <a:ext cx="600"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20" name="Text Box 68">
              <a:extLst>
                <a:ext uri="{FF2B5EF4-FFF2-40B4-BE49-F238E27FC236}">
                  <a16:creationId xmlns:a16="http://schemas.microsoft.com/office/drawing/2014/main" id="{EA78CDF2-6003-A145-756E-22B48CBAB935}"/>
                </a:ext>
              </a:extLst>
            </p:cNvPr>
            <p:cNvSpPr txBox="1">
              <a:spLocks noChangeArrowheads="1"/>
            </p:cNvSpPr>
            <p:nvPr/>
          </p:nvSpPr>
          <p:spPr bwMode="auto">
            <a:xfrm>
              <a:off x="10163" y="9338"/>
              <a:ext cx="1650" cy="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5771" tIns="47885" rIns="95771" bIns="47885"/>
            <a:lstStyle>
              <a:lvl1pPr defTabSz="957263">
                <a:spcBef>
                  <a:spcPct val="20000"/>
                </a:spcBef>
                <a:buClr>
                  <a:schemeClr val="hlink"/>
                </a:buClr>
                <a:buSzPct val="50000"/>
                <a:buFont typeface="Monotype Sorts" charset="2"/>
                <a:buChar char="n"/>
                <a:defRPr kumimoji="1" sz="2900">
                  <a:solidFill>
                    <a:schemeClr val="tx1"/>
                  </a:solidFill>
                  <a:latin typeface="Arial" panose="020B0604020202020204" pitchFamily="34" charset="0"/>
                </a:defRPr>
              </a:lvl1pPr>
              <a:lvl2pPr marL="479425" indent="-298450" defTabSz="957263">
                <a:spcBef>
                  <a:spcPct val="20000"/>
                </a:spcBef>
                <a:buClr>
                  <a:schemeClr val="tx2"/>
                </a:buClr>
                <a:buSzPct val="75000"/>
                <a:buFont typeface="Monotype Sorts" charset="2"/>
                <a:buChar char="u"/>
                <a:defRPr kumimoji="1" sz="2700">
                  <a:solidFill>
                    <a:schemeClr val="tx1"/>
                  </a:solidFill>
                  <a:latin typeface="Arial" panose="020B0604020202020204" pitchFamily="34" charset="0"/>
                </a:defRPr>
              </a:lvl2pPr>
              <a:lvl3pPr marL="957263" indent="-239713" defTabSz="957263">
                <a:spcBef>
                  <a:spcPct val="20000"/>
                </a:spcBef>
                <a:buClr>
                  <a:schemeClr val="hlink"/>
                </a:buClr>
                <a:buSzPct val="65000"/>
                <a:buFont typeface="Monotype Sorts" charset="2"/>
                <a:buChar char="F"/>
                <a:defRPr kumimoji="1" sz="2500">
                  <a:solidFill>
                    <a:schemeClr val="tx1"/>
                  </a:solidFill>
                  <a:latin typeface="Arial" panose="020B0604020202020204" pitchFamily="34" charset="0"/>
                </a:defRPr>
              </a:lvl3pPr>
              <a:lvl4pPr marL="1436688" indent="-238125" defTabSz="957263">
                <a:spcBef>
                  <a:spcPct val="20000"/>
                </a:spcBef>
                <a:buClr>
                  <a:schemeClr val="tx2"/>
                </a:buClr>
                <a:buSzPct val="100000"/>
                <a:buChar char="•"/>
                <a:defRPr kumimoji="1" sz="2100">
                  <a:solidFill>
                    <a:schemeClr val="tx1"/>
                  </a:solidFill>
                  <a:latin typeface="Arial" panose="020B0604020202020204" pitchFamily="34" charset="0"/>
                </a:defRPr>
              </a:lvl4pPr>
              <a:lvl5pPr marL="1916113" indent="-238125" defTabSz="957263">
                <a:spcBef>
                  <a:spcPct val="20000"/>
                </a:spcBef>
                <a:buClr>
                  <a:schemeClr val="hlink"/>
                </a:buClr>
                <a:buSzPct val="100000"/>
                <a:buChar char="–"/>
                <a:defRPr kumimoji="1" sz="2100">
                  <a:solidFill>
                    <a:schemeClr val="tx1"/>
                  </a:solidFill>
                  <a:latin typeface="Arial" panose="020B0604020202020204" pitchFamily="34" charset="0"/>
                </a:defRPr>
              </a:lvl5pPr>
              <a:lvl6pPr marL="2373313" indent="-238125" defTabSz="957263" eaLnBrk="0" fontAlgn="base" hangingPunct="0">
                <a:spcBef>
                  <a:spcPct val="20000"/>
                </a:spcBef>
                <a:spcAft>
                  <a:spcPct val="0"/>
                </a:spcAft>
                <a:buClr>
                  <a:schemeClr val="hlink"/>
                </a:buClr>
                <a:buSzPct val="100000"/>
                <a:buChar char="–"/>
                <a:defRPr kumimoji="1" sz="2100">
                  <a:solidFill>
                    <a:schemeClr val="tx1"/>
                  </a:solidFill>
                  <a:latin typeface="Arial" panose="020B0604020202020204" pitchFamily="34" charset="0"/>
                </a:defRPr>
              </a:lvl6pPr>
              <a:lvl7pPr marL="2830513" indent="-238125" defTabSz="957263" eaLnBrk="0" fontAlgn="base" hangingPunct="0">
                <a:spcBef>
                  <a:spcPct val="20000"/>
                </a:spcBef>
                <a:spcAft>
                  <a:spcPct val="0"/>
                </a:spcAft>
                <a:buClr>
                  <a:schemeClr val="hlink"/>
                </a:buClr>
                <a:buSzPct val="100000"/>
                <a:buChar char="–"/>
                <a:defRPr kumimoji="1" sz="2100">
                  <a:solidFill>
                    <a:schemeClr val="tx1"/>
                  </a:solidFill>
                  <a:latin typeface="Arial" panose="020B0604020202020204" pitchFamily="34" charset="0"/>
                </a:defRPr>
              </a:lvl7pPr>
              <a:lvl8pPr marL="3287713" indent="-238125" defTabSz="957263" eaLnBrk="0" fontAlgn="base" hangingPunct="0">
                <a:spcBef>
                  <a:spcPct val="20000"/>
                </a:spcBef>
                <a:spcAft>
                  <a:spcPct val="0"/>
                </a:spcAft>
                <a:buClr>
                  <a:schemeClr val="hlink"/>
                </a:buClr>
                <a:buSzPct val="100000"/>
                <a:buChar char="–"/>
                <a:defRPr kumimoji="1" sz="2100">
                  <a:solidFill>
                    <a:schemeClr val="tx1"/>
                  </a:solidFill>
                  <a:latin typeface="Arial" panose="020B0604020202020204" pitchFamily="34" charset="0"/>
                </a:defRPr>
              </a:lvl8pPr>
              <a:lvl9pPr marL="3744913" indent="-238125" defTabSz="957263" eaLnBrk="0" fontAlgn="base" hangingPunct="0">
                <a:spcBef>
                  <a:spcPct val="20000"/>
                </a:spcBef>
                <a:spcAft>
                  <a:spcPct val="0"/>
                </a:spcAft>
                <a:buClr>
                  <a:schemeClr val="hlink"/>
                </a:buClr>
                <a:buSzPct val="100000"/>
                <a:buChar char="–"/>
                <a:defRPr kumimoji="1" sz="2100">
                  <a:solidFill>
                    <a:schemeClr val="tx1"/>
                  </a:solidFill>
                  <a:latin typeface="Arial" panose="020B0604020202020204" pitchFamily="34" charset="0"/>
                </a:defRPr>
              </a:lvl9pPr>
            </a:lstStyle>
            <a:p>
              <a:pPr>
                <a:spcBef>
                  <a:spcPct val="0"/>
                </a:spcBef>
                <a:buClrTx/>
                <a:buSzTx/>
                <a:buFontTx/>
                <a:buNone/>
              </a:pPr>
              <a:r>
                <a:rPr lang="en-GB" altLang="en-US" sz="1400" b="1" dirty="0">
                  <a:solidFill>
                    <a:schemeClr val="accent1"/>
                  </a:solidFill>
                  <a:latin typeface="+mn-lt"/>
                  <a:cs typeface="Times New Roman" panose="02020603050405020304" pitchFamily="18" charset="0"/>
                </a:rPr>
                <a:t>18 </a:t>
              </a:r>
              <a:r>
                <a:rPr lang="en-US" altLang="en-US" sz="1400" b="1" dirty="0">
                  <a:solidFill>
                    <a:schemeClr val="accent1"/>
                  </a:solidFill>
                  <a:latin typeface="+mn-lt"/>
                  <a:cs typeface="Times New Roman" panose="02020603050405020304" pitchFamily="18" charset="0"/>
                </a:rPr>
                <a:t>± 0.2 mm</a:t>
              </a:r>
              <a:endParaRPr lang="en-US" altLang="en-US" sz="1400" dirty="0">
                <a:solidFill>
                  <a:schemeClr val="accent1"/>
                </a:solidFill>
                <a:latin typeface="+mn-lt"/>
              </a:endParaRPr>
            </a:p>
          </p:txBody>
        </p:sp>
      </p:grpSp>
    </p:spTree>
    <p:extLst>
      <p:ext uri="{BB962C8B-B14F-4D97-AF65-F5344CB8AC3E}">
        <p14:creationId xmlns:p14="http://schemas.microsoft.com/office/powerpoint/2010/main" val="2412636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2929C-CFD7-42CF-C2B6-71D9EEF11094}"/>
              </a:ext>
            </a:extLst>
          </p:cNvPr>
          <p:cNvSpPr>
            <a:spLocks noGrp="1"/>
          </p:cNvSpPr>
          <p:nvPr>
            <p:ph type="title"/>
          </p:nvPr>
        </p:nvSpPr>
        <p:spPr/>
        <p:txBody>
          <a:bodyPr/>
          <a:lstStyle/>
          <a:p>
            <a:r>
              <a:rPr lang="en-GB" dirty="0"/>
              <a:t>Tolcap Software - Examples</a:t>
            </a:r>
            <a:br>
              <a:rPr lang="en-GB" dirty="0"/>
            </a:br>
            <a:endParaRPr lang="en-GB" dirty="0"/>
          </a:p>
        </p:txBody>
      </p:sp>
      <p:sp>
        <p:nvSpPr>
          <p:cNvPr id="6" name="Date Placeholder 5">
            <a:extLst>
              <a:ext uri="{FF2B5EF4-FFF2-40B4-BE49-F238E27FC236}">
                <a16:creationId xmlns:a16="http://schemas.microsoft.com/office/drawing/2014/main" id="{1F5DCA0A-DB55-A9B2-A039-2351E2E951F2}"/>
              </a:ext>
            </a:extLst>
          </p:cNvPr>
          <p:cNvSpPr>
            <a:spLocks noGrp="1"/>
          </p:cNvSpPr>
          <p:nvPr>
            <p:ph type="dt" sz="half" idx="10"/>
          </p:nvPr>
        </p:nvSpPr>
        <p:spPr/>
        <p:txBody>
          <a:bodyPr/>
          <a:lstStyle/>
          <a:p>
            <a:r>
              <a:rPr lang="en-US"/>
              <a:t>August 2022</a:t>
            </a:r>
            <a:endParaRPr lang="en-GB" dirty="0"/>
          </a:p>
        </p:txBody>
      </p:sp>
      <p:sp>
        <p:nvSpPr>
          <p:cNvPr id="7" name="Footer Placeholder 6">
            <a:extLst>
              <a:ext uri="{FF2B5EF4-FFF2-40B4-BE49-F238E27FC236}">
                <a16:creationId xmlns:a16="http://schemas.microsoft.com/office/drawing/2014/main" id="{29381A75-E219-EF8F-60E9-2E73C369233F}"/>
              </a:ext>
            </a:extLst>
          </p:cNvPr>
          <p:cNvSpPr>
            <a:spLocks noGrp="1"/>
          </p:cNvSpPr>
          <p:nvPr>
            <p:ph type="ftr" sz="quarter" idx="11"/>
          </p:nvPr>
        </p:nvSpPr>
        <p:spPr/>
        <p:txBody>
          <a:bodyPr/>
          <a:lstStyle/>
          <a:p>
            <a:pPr>
              <a:defRPr/>
            </a:pPr>
            <a:r>
              <a:rPr lang="en-GB"/>
              <a:t>© CapraTechnology 2022</a:t>
            </a:r>
            <a:endParaRPr lang="en-GB" dirty="0"/>
          </a:p>
        </p:txBody>
      </p:sp>
      <p:sp>
        <p:nvSpPr>
          <p:cNvPr id="8" name="Slide Number Placeholder 7">
            <a:extLst>
              <a:ext uri="{FF2B5EF4-FFF2-40B4-BE49-F238E27FC236}">
                <a16:creationId xmlns:a16="http://schemas.microsoft.com/office/drawing/2014/main" id="{22FF6F91-DF16-F711-51F8-532B490F6329}"/>
              </a:ext>
            </a:extLst>
          </p:cNvPr>
          <p:cNvSpPr>
            <a:spLocks noGrp="1"/>
          </p:cNvSpPr>
          <p:nvPr>
            <p:ph type="sldNum" sz="quarter" idx="12"/>
          </p:nvPr>
        </p:nvSpPr>
        <p:spPr/>
        <p:txBody>
          <a:bodyPr/>
          <a:lstStyle/>
          <a:p>
            <a:r>
              <a:rPr lang="en-GB"/>
              <a:t>Tolcap Training: </a:t>
            </a:r>
            <a:fld id="{A9257E45-4DDF-425A-B771-39BEC6A5FFE9}" type="slidenum">
              <a:rPr lang="en-GB" smtClean="0"/>
              <a:pPr/>
              <a:t>32</a:t>
            </a:fld>
            <a:endParaRPr lang="en-GB" dirty="0"/>
          </a:p>
        </p:txBody>
      </p:sp>
      <p:pic>
        <p:nvPicPr>
          <p:cNvPr id="5" name="Content Placeholder 4">
            <a:extLst>
              <a:ext uri="{FF2B5EF4-FFF2-40B4-BE49-F238E27FC236}">
                <a16:creationId xmlns:a16="http://schemas.microsoft.com/office/drawing/2014/main" id="{A546C945-6E51-BC7C-B018-4F1D1ECCBD27}"/>
              </a:ext>
            </a:extLst>
          </p:cNvPr>
          <p:cNvPicPr>
            <a:picLocks noGrp="1" noChangeAspect="1"/>
          </p:cNvPicPr>
          <p:nvPr>
            <p:ph idx="1"/>
          </p:nvPr>
        </p:nvPicPr>
        <p:blipFill>
          <a:blip r:embed="rId3"/>
          <a:stretch>
            <a:fillRect/>
          </a:stretch>
        </p:blipFill>
        <p:spPr>
          <a:xfrm>
            <a:off x="2137654" y="1397000"/>
            <a:ext cx="5617992" cy="4699000"/>
          </a:xfrm>
          <a:prstGeom prst="rect">
            <a:avLst/>
          </a:prstGeom>
        </p:spPr>
      </p:pic>
    </p:spTree>
    <p:extLst>
      <p:ext uri="{BB962C8B-B14F-4D97-AF65-F5344CB8AC3E}">
        <p14:creationId xmlns:p14="http://schemas.microsoft.com/office/powerpoint/2010/main" val="33566753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Line 2">
            <a:extLst>
              <a:ext uri="{FF2B5EF4-FFF2-40B4-BE49-F238E27FC236}">
                <a16:creationId xmlns:a16="http://schemas.microsoft.com/office/drawing/2014/main" id="{4633A18A-64DC-4723-9323-B9D42060AEA5}"/>
              </a:ext>
            </a:extLst>
          </p:cNvPr>
          <p:cNvSpPr>
            <a:spLocks noChangeShapeType="1"/>
          </p:cNvSpPr>
          <p:nvPr/>
        </p:nvSpPr>
        <p:spPr bwMode="auto">
          <a:xfrm>
            <a:off x="3714750" y="3505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6563" name="Text Box 3">
            <a:extLst>
              <a:ext uri="{FF2B5EF4-FFF2-40B4-BE49-F238E27FC236}">
                <a16:creationId xmlns:a16="http://schemas.microsoft.com/office/drawing/2014/main" id="{8A1554C7-6648-4F79-8B6D-8B3589479FF4}"/>
              </a:ext>
            </a:extLst>
          </p:cNvPr>
          <p:cNvSpPr txBox="1">
            <a:spLocks noChangeArrowheads="1"/>
          </p:cNvSpPr>
          <p:nvPr/>
        </p:nvSpPr>
        <p:spPr bwMode="auto">
          <a:xfrm>
            <a:off x="6604000" y="2362200"/>
            <a:ext cx="2063750" cy="73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71" tIns="47885" rIns="95771" bIns="47885">
            <a:spAutoFit/>
          </a:bodyPr>
          <a:lstStyle>
            <a:lvl1pPr defTabSz="957263">
              <a:spcBef>
                <a:spcPct val="20000"/>
              </a:spcBef>
              <a:buClr>
                <a:schemeClr val="hlink"/>
              </a:buClr>
              <a:buSzPct val="50000"/>
              <a:buFont typeface="Monotype Sorts" charset="2"/>
              <a:buChar char="n"/>
              <a:defRPr kumimoji="1" sz="2900">
                <a:solidFill>
                  <a:schemeClr val="tx1"/>
                </a:solidFill>
                <a:latin typeface="Arial" panose="020B0604020202020204" pitchFamily="34" charset="0"/>
              </a:defRPr>
            </a:lvl1pPr>
            <a:lvl2pPr marL="479425" indent="-298450" defTabSz="957263">
              <a:spcBef>
                <a:spcPct val="20000"/>
              </a:spcBef>
              <a:buClr>
                <a:schemeClr val="tx2"/>
              </a:buClr>
              <a:buSzPct val="75000"/>
              <a:buFont typeface="Monotype Sorts" charset="2"/>
              <a:buChar char="u"/>
              <a:defRPr kumimoji="1" sz="2700">
                <a:solidFill>
                  <a:schemeClr val="tx1"/>
                </a:solidFill>
                <a:latin typeface="Arial" panose="020B0604020202020204" pitchFamily="34" charset="0"/>
              </a:defRPr>
            </a:lvl2pPr>
            <a:lvl3pPr marL="957263" indent="-239713" defTabSz="957263">
              <a:spcBef>
                <a:spcPct val="20000"/>
              </a:spcBef>
              <a:buClr>
                <a:schemeClr val="hlink"/>
              </a:buClr>
              <a:buSzPct val="65000"/>
              <a:buFont typeface="Monotype Sorts" charset="2"/>
              <a:buChar char="F"/>
              <a:defRPr kumimoji="1" sz="2500">
                <a:solidFill>
                  <a:schemeClr val="tx1"/>
                </a:solidFill>
                <a:latin typeface="Arial" panose="020B0604020202020204" pitchFamily="34" charset="0"/>
              </a:defRPr>
            </a:lvl3pPr>
            <a:lvl4pPr marL="1436688" indent="-238125" defTabSz="957263">
              <a:spcBef>
                <a:spcPct val="20000"/>
              </a:spcBef>
              <a:buClr>
                <a:schemeClr val="tx2"/>
              </a:buClr>
              <a:buSzPct val="100000"/>
              <a:buChar char="•"/>
              <a:defRPr kumimoji="1" sz="2100">
                <a:solidFill>
                  <a:schemeClr val="tx1"/>
                </a:solidFill>
                <a:latin typeface="Arial" panose="020B0604020202020204" pitchFamily="34" charset="0"/>
              </a:defRPr>
            </a:lvl4pPr>
            <a:lvl5pPr marL="1916113" indent="-238125" defTabSz="957263">
              <a:spcBef>
                <a:spcPct val="20000"/>
              </a:spcBef>
              <a:buClr>
                <a:schemeClr val="hlink"/>
              </a:buClr>
              <a:buSzPct val="100000"/>
              <a:buChar char="–"/>
              <a:defRPr kumimoji="1" sz="2100">
                <a:solidFill>
                  <a:schemeClr val="tx1"/>
                </a:solidFill>
                <a:latin typeface="Arial" panose="020B0604020202020204" pitchFamily="34" charset="0"/>
              </a:defRPr>
            </a:lvl5pPr>
            <a:lvl6pPr marL="2373313" indent="-238125" defTabSz="957263" eaLnBrk="0" fontAlgn="base" hangingPunct="0">
              <a:spcBef>
                <a:spcPct val="20000"/>
              </a:spcBef>
              <a:spcAft>
                <a:spcPct val="0"/>
              </a:spcAft>
              <a:buClr>
                <a:schemeClr val="hlink"/>
              </a:buClr>
              <a:buSzPct val="100000"/>
              <a:buChar char="–"/>
              <a:defRPr kumimoji="1" sz="2100">
                <a:solidFill>
                  <a:schemeClr val="tx1"/>
                </a:solidFill>
                <a:latin typeface="Arial" panose="020B0604020202020204" pitchFamily="34" charset="0"/>
              </a:defRPr>
            </a:lvl6pPr>
            <a:lvl7pPr marL="2830513" indent="-238125" defTabSz="957263" eaLnBrk="0" fontAlgn="base" hangingPunct="0">
              <a:spcBef>
                <a:spcPct val="20000"/>
              </a:spcBef>
              <a:spcAft>
                <a:spcPct val="0"/>
              </a:spcAft>
              <a:buClr>
                <a:schemeClr val="hlink"/>
              </a:buClr>
              <a:buSzPct val="100000"/>
              <a:buChar char="–"/>
              <a:defRPr kumimoji="1" sz="2100">
                <a:solidFill>
                  <a:schemeClr val="tx1"/>
                </a:solidFill>
                <a:latin typeface="Arial" panose="020B0604020202020204" pitchFamily="34" charset="0"/>
              </a:defRPr>
            </a:lvl7pPr>
            <a:lvl8pPr marL="3287713" indent="-238125" defTabSz="957263" eaLnBrk="0" fontAlgn="base" hangingPunct="0">
              <a:spcBef>
                <a:spcPct val="20000"/>
              </a:spcBef>
              <a:spcAft>
                <a:spcPct val="0"/>
              </a:spcAft>
              <a:buClr>
                <a:schemeClr val="hlink"/>
              </a:buClr>
              <a:buSzPct val="100000"/>
              <a:buChar char="–"/>
              <a:defRPr kumimoji="1" sz="2100">
                <a:solidFill>
                  <a:schemeClr val="tx1"/>
                </a:solidFill>
                <a:latin typeface="Arial" panose="020B0604020202020204" pitchFamily="34" charset="0"/>
              </a:defRPr>
            </a:lvl8pPr>
            <a:lvl9pPr marL="3744913" indent="-238125" defTabSz="957263" eaLnBrk="0" fontAlgn="base" hangingPunct="0">
              <a:spcBef>
                <a:spcPct val="20000"/>
              </a:spcBef>
              <a:spcAft>
                <a:spcPct val="0"/>
              </a:spcAft>
              <a:buClr>
                <a:schemeClr val="hlink"/>
              </a:buClr>
              <a:buSzPct val="100000"/>
              <a:buChar char="–"/>
              <a:defRPr kumimoji="1" sz="2100">
                <a:solidFill>
                  <a:schemeClr val="tx1"/>
                </a:solidFill>
                <a:latin typeface="Arial" panose="020B0604020202020204" pitchFamily="34" charset="0"/>
              </a:defRPr>
            </a:lvl9pPr>
          </a:lstStyle>
          <a:p>
            <a:pPr>
              <a:spcBef>
                <a:spcPct val="50000"/>
              </a:spcBef>
              <a:buClrTx/>
              <a:buSzTx/>
              <a:buFontTx/>
              <a:buNone/>
            </a:pPr>
            <a:endParaRPr lang="en-GB" altLang="en-US" sz="4200">
              <a:latin typeface="Times New Roman" panose="02020603050405020304" pitchFamily="18" charset="0"/>
            </a:endParaRPr>
          </a:p>
        </p:txBody>
      </p:sp>
      <p:sp>
        <p:nvSpPr>
          <p:cNvPr id="5" name="Title 4">
            <a:extLst>
              <a:ext uri="{FF2B5EF4-FFF2-40B4-BE49-F238E27FC236}">
                <a16:creationId xmlns:a16="http://schemas.microsoft.com/office/drawing/2014/main" id="{35F3FEAD-F4CF-3F69-C485-AACA185A185D}"/>
              </a:ext>
            </a:extLst>
          </p:cNvPr>
          <p:cNvSpPr>
            <a:spLocks noGrp="1"/>
          </p:cNvSpPr>
          <p:nvPr>
            <p:ph type="title"/>
          </p:nvPr>
        </p:nvSpPr>
        <p:spPr/>
        <p:txBody>
          <a:bodyPr/>
          <a:lstStyle/>
          <a:p>
            <a:r>
              <a:rPr lang="en-GB" dirty="0"/>
              <a:t>Tolcap Software - Examples</a:t>
            </a:r>
          </a:p>
        </p:txBody>
      </p:sp>
      <p:sp>
        <p:nvSpPr>
          <p:cNvPr id="6" name="Text Placeholder 5">
            <a:extLst>
              <a:ext uri="{FF2B5EF4-FFF2-40B4-BE49-F238E27FC236}">
                <a16:creationId xmlns:a16="http://schemas.microsoft.com/office/drawing/2014/main" id="{5BB5BF90-2880-B024-DB6F-0B18E31F7549}"/>
              </a:ext>
            </a:extLst>
          </p:cNvPr>
          <p:cNvSpPr>
            <a:spLocks noGrp="1"/>
          </p:cNvSpPr>
          <p:nvPr>
            <p:ph type="body" idx="1"/>
          </p:nvPr>
        </p:nvSpPr>
        <p:spPr>
          <a:xfrm>
            <a:off x="330198" y="1301676"/>
            <a:ext cx="2327941" cy="2033477"/>
          </a:xfrm>
        </p:spPr>
        <p:txBody>
          <a:bodyPr/>
          <a:lstStyle/>
          <a:p>
            <a:r>
              <a:rPr lang="en-GB" altLang="en-US" b="1" dirty="0"/>
              <a:t>Process Capability Results</a:t>
            </a:r>
          </a:p>
          <a:p>
            <a:pPr>
              <a:spcBef>
                <a:spcPct val="50000"/>
              </a:spcBef>
              <a:buClrTx/>
              <a:buSzTx/>
              <a:buFontTx/>
              <a:buNone/>
            </a:pPr>
            <a:r>
              <a:rPr lang="en-GB" altLang="en-US" sz="2000" b="1" dirty="0"/>
              <a:t>SPC Data </a:t>
            </a:r>
          </a:p>
          <a:p>
            <a:pPr>
              <a:spcBef>
                <a:spcPct val="50000"/>
              </a:spcBef>
              <a:buClrTx/>
              <a:buSzTx/>
              <a:buFontTx/>
              <a:buNone/>
            </a:pPr>
            <a:r>
              <a:rPr lang="en-GB" altLang="en-US" sz="2000" b="1" dirty="0" err="1"/>
              <a:t>Cpk</a:t>
            </a:r>
            <a:r>
              <a:rPr lang="en-GB" altLang="en-US" sz="2000" b="1" dirty="0"/>
              <a:t> = 1.79</a:t>
            </a:r>
            <a:endParaRPr lang="en-GB" altLang="en-US" sz="2000" dirty="0">
              <a:latin typeface="Times New Roman" panose="02020603050405020304" pitchFamily="18" charset="0"/>
            </a:endParaRPr>
          </a:p>
        </p:txBody>
      </p:sp>
      <p:sp>
        <p:nvSpPr>
          <p:cNvPr id="2" name="Date Placeholder 1">
            <a:extLst>
              <a:ext uri="{FF2B5EF4-FFF2-40B4-BE49-F238E27FC236}">
                <a16:creationId xmlns:a16="http://schemas.microsoft.com/office/drawing/2014/main" id="{D7714760-E505-D280-6F65-658F94D09B4A}"/>
              </a:ext>
            </a:extLst>
          </p:cNvPr>
          <p:cNvSpPr>
            <a:spLocks noGrp="1"/>
          </p:cNvSpPr>
          <p:nvPr>
            <p:ph type="dt" sz="half" idx="10"/>
          </p:nvPr>
        </p:nvSpPr>
        <p:spPr/>
        <p:txBody>
          <a:bodyPr/>
          <a:lstStyle/>
          <a:p>
            <a:pPr>
              <a:defRPr/>
            </a:pPr>
            <a:r>
              <a:rPr lang="en-US"/>
              <a:t>August 2022</a:t>
            </a:r>
          </a:p>
        </p:txBody>
      </p:sp>
      <p:sp>
        <p:nvSpPr>
          <p:cNvPr id="3" name="Footer Placeholder 2">
            <a:extLst>
              <a:ext uri="{FF2B5EF4-FFF2-40B4-BE49-F238E27FC236}">
                <a16:creationId xmlns:a16="http://schemas.microsoft.com/office/drawing/2014/main" id="{491CB0CE-A17F-05CD-A4B7-469807F7E3F8}"/>
              </a:ext>
            </a:extLst>
          </p:cNvPr>
          <p:cNvSpPr>
            <a:spLocks noGrp="1"/>
          </p:cNvSpPr>
          <p:nvPr>
            <p:ph type="ftr" sz="quarter" idx="11"/>
          </p:nvPr>
        </p:nvSpPr>
        <p:spPr/>
        <p:txBody>
          <a:bodyPr/>
          <a:lstStyle/>
          <a:p>
            <a:pPr>
              <a:defRPr/>
            </a:pPr>
            <a:r>
              <a:rPr lang="en-US"/>
              <a:t>© CapraTechnology 2022</a:t>
            </a:r>
          </a:p>
        </p:txBody>
      </p:sp>
      <p:sp>
        <p:nvSpPr>
          <p:cNvPr id="4" name="Slide Number Placeholder 3">
            <a:extLst>
              <a:ext uri="{FF2B5EF4-FFF2-40B4-BE49-F238E27FC236}">
                <a16:creationId xmlns:a16="http://schemas.microsoft.com/office/drawing/2014/main" id="{B6CCEE5E-E14D-07EF-40D4-859F181EF2BC}"/>
              </a:ext>
            </a:extLst>
          </p:cNvPr>
          <p:cNvSpPr>
            <a:spLocks noGrp="1"/>
          </p:cNvSpPr>
          <p:nvPr>
            <p:ph type="sldNum" sz="quarter" idx="12"/>
          </p:nvPr>
        </p:nvSpPr>
        <p:spPr/>
        <p:txBody>
          <a:bodyPr/>
          <a:lstStyle/>
          <a:p>
            <a:r>
              <a:rPr lang="en-GB"/>
              <a:t>Tolcap Training: </a:t>
            </a:r>
            <a:fld id="{A9257E45-4DDF-425A-B771-39BEC6A5FFE9}" type="slidenum">
              <a:rPr lang="en-GB" smtClean="0"/>
              <a:pPr/>
              <a:t>33</a:t>
            </a:fld>
            <a:endParaRPr lang="en-GB" dirty="0"/>
          </a:p>
        </p:txBody>
      </p:sp>
      <p:pic>
        <p:nvPicPr>
          <p:cNvPr id="10" name="Picture 8" descr="Example 1">
            <a:extLst>
              <a:ext uri="{FF2B5EF4-FFF2-40B4-BE49-F238E27FC236}">
                <a16:creationId xmlns:a16="http://schemas.microsoft.com/office/drawing/2014/main" id="{3502014C-7CEE-82F4-AA6D-69B9F72FD4E5}"/>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a:off x="348004" y="3335154"/>
            <a:ext cx="2289931" cy="28545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Content Placeholder 8">
            <a:extLst>
              <a:ext uri="{FF2B5EF4-FFF2-40B4-BE49-F238E27FC236}">
                <a16:creationId xmlns:a16="http://schemas.microsoft.com/office/drawing/2014/main" id="{87F8F3D8-56A7-F366-EE35-1745F02BCEB9}"/>
              </a:ext>
            </a:extLst>
          </p:cNvPr>
          <p:cNvPicPr>
            <a:picLocks noGrp="1" noChangeAspect="1"/>
          </p:cNvPicPr>
          <p:nvPr>
            <p:ph sz="quarter" idx="4"/>
          </p:nvPr>
        </p:nvPicPr>
        <p:blipFill>
          <a:blip r:embed="rId4"/>
          <a:stretch>
            <a:fillRect/>
          </a:stretch>
        </p:blipFill>
        <p:spPr>
          <a:xfrm>
            <a:off x="2870200" y="1439578"/>
            <a:ext cx="6705600" cy="4612256"/>
          </a:xfrm>
        </p:spPr>
      </p:pic>
    </p:spTree>
    <p:extLst>
      <p:ext uri="{BB962C8B-B14F-4D97-AF65-F5344CB8AC3E}">
        <p14:creationId xmlns:p14="http://schemas.microsoft.com/office/powerpoint/2010/main" val="3718249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Line 2">
            <a:extLst>
              <a:ext uri="{FF2B5EF4-FFF2-40B4-BE49-F238E27FC236}">
                <a16:creationId xmlns:a16="http://schemas.microsoft.com/office/drawing/2014/main" id="{4633A18A-64DC-4723-9323-B9D42060AEA5}"/>
              </a:ext>
            </a:extLst>
          </p:cNvPr>
          <p:cNvSpPr>
            <a:spLocks noChangeShapeType="1"/>
          </p:cNvSpPr>
          <p:nvPr/>
        </p:nvSpPr>
        <p:spPr bwMode="auto">
          <a:xfrm>
            <a:off x="3714750" y="3505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6563" name="Text Box 3">
            <a:extLst>
              <a:ext uri="{FF2B5EF4-FFF2-40B4-BE49-F238E27FC236}">
                <a16:creationId xmlns:a16="http://schemas.microsoft.com/office/drawing/2014/main" id="{8A1554C7-6648-4F79-8B6D-8B3589479FF4}"/>
              </a:ext>
            </a:extLst>
          </p:cNvPr>
          <p:cNvSpPr txBox="1">
            <a:spLocks noChangeArrowheads="1"/>
          </p:cNvSpPr>
          <p:nvPr/>
        </p:nvSpPr>
        <p:spPr bwMode="auto">
          <a:xfrm>
            <a:off x="6604000" y="2362200"/>
            <a:ext cx="2063750" cy="73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71" tIns="47885" rIns="95771" bIns="47885">
            <a:spAutoFit/>
          </a:bodyPr>
          <a:lstStyle>
            <a:lvl1pPr defTabSz="957263">
              <a:spcBef>
                <a:spcPct val="20000"/>
              </a:spcBef>
              <a:buClr>
                <a:schemeClr val="hlink"/>
              </a:buClr>
              <a:buSzPct val="50000"/>
              <a:buFont typeface="Monotype Sorts" charset="2"/>
              <a:buChar char="n"/>
              <a:defRPr kumimoji="1" sz="2900">
                <a:solidFill>
                  <a:schemeClr val="tx1"/>
                </a:solidFill>
                <a:latin typeface="Arial" panose="020B0604020202020204" pitchFamily="34" charset="0"/>
              </a:defRPr>
            </a:lvl1pPr>
            <a:lvl2pPr marL="479425" indent="-298450" defTabSz="957263">
              <a:spcBef>
                <a:spcPct val="20000"/>
              </a:spcBef>
              <a:buClr>
                <a:schemeClr val="tx2"/>
              </a:buClr>
              <a:buSzPct val="75000"/>
              <a:buFont typeface="Monotype Sorts" charset="2"/>
              <a:buChar char="u"/>
              <a:defRPr kumimoji="1" sz="2700">
                <a:solidFill>
                  <a:schemeClr val="tx1"/>
                </a:solidFill>
                <a:latin typeface="Arial" panose="020B0604020202020204" pitchFamily="34" charset="0"/>
              </a:defRPr>
            </a:lvl2pPr>
            <a:lvl3pPr marL="957263" indent="-239713" defTabSz="957263">
              <a:spcBef>
                <a:spcPct val="20000"/>
              </a:spcBef>
              <a:buClr>
                <a:schemeClr val="hlink"/>
              </a:buClr>
              <a:buSzPct val="65000"/>
              <a:buFont typeface="Monotype Sorts" charset="2"/>
              <a:buChar char="F"/>
              <a:defRPr kumimoji="1" sz="2500">
                <a:solidFill>
                  <a:schemeClr val="tx1"/>
                </a:solidFill>
                <a:latin typeface="Arial" panose="020B0604020202020204" pitchFamily="34" charset="0"/>
              </a:defRPr>
            </a:lvl3pPr>
            <a:lvl4pPr marL="1436688" indent="-238125" defTabSz="957263">
              <a:spcBef>
                <a:spcPct val="20000"/>
              </a:spcBef>
              <a:buClr>
                <a:schemeClr val="tx2"/>
              </a:buClr>
              <a:buSzPct val="100000"/>
              <a:buChar char="•"/>
              <a:defRPr kumimoji="1" sz="2100">
                <a:solidFill>
                  <a:schemeClr val="tx1"/>
                </a:solidFill>
                <a:latin typeface="Arial" panose="020B0604020202020204" pitchFamily="34" charset="0"/>
              </a:defRPr>
            </a:lvl4pPr>
            <a:lvl5pPr marL="1916113" indent="-238125" defTabSz="957263">
              <a:spcBef>
                <a:spcPct val="20000"/>
              </a:spcBef>
              <a:buClr>
                <a:schemeClr val="hlink"/>
              </a:buClr>
              <a:buSzPct val="100000"/>
              <a:buChar char="–"/>
              <a:defRPr kumimoji="1" sz="2100">
                <a:solidFill>
                  <a:schemeClr val="tx1"/>
                </a:solidFill>
                <a:latin typeface="Arial" panose="020B0604020202020204" pitchFamily="34" charset="0"/>
              </a:defRPr>
            </a:lvl5pPr>
            <a:lvl6pPr marL="2373313" indent="-238125" defTabSz="957263" eaLnBrk="0" fontAlgn="base" hangingPunct="0">
              <a:spcBef>
                <a:spcPct val="20000"/>
              </a:spcBef>
              <a:spcAft>
                <a:spcPct val="0"/>
              </a:spcAft>
              <a:buClr>
                <a:schemeClr val="hlink"/>
              </a:buClr>
              <a:buSzPct val="100000"/>
              <a:buChar char="–"/>
              <a:defRPr kumimoji="1" sz="2100">
                <a:solidFill>
                  <a:schemeClr val="tx1"/>
                </a:solidFill>
                <a:latin typeface="Arial" panose="020B0604020202020204" pitchFamily="34" charset="0"/>
              </a:defRPr>
            </a:lvl6pPr>
            <a:lvl7pPr marL="2830513" indent="-238125" defTabSz="957263" eaLnBrk="0" fontAlgn="base" hangingPunct="0">
              <a:spcBef>
                <a:spcPct val="20000"/>
              </a:spcBef>
              <a:spcAft>
                <a:spcPct val="0"/>
              </a:spcAft>
              <a:buClr>
                <a:schemeClr val="hlink"/>
              </a:buClr>
              <a:buSzPct val="100000"/>
              <a:buChar char="–"/>
              <a:defRPr kumimoji="1" sz="2100">
                <a:solidFill>
                  <a:schemeClr val="tx1"/>
                </a:solidFill>
                <a:latin typeface="Arial" panose="020B0604020202020204" pitchFamily="34" charset="0"/>
              </a:defRPr>
            </a:lvl7pPr>
            <a:lvl8pPr marL="3287713" indent="-238125" defTabSz="957263" eaLnBrk="0" fontAlgn="base" hangingPunct="0">
              <a:spcBef>
                <a:spcPct val="20000"/>
              </a:spcBef>
              <a:spcAft>
                <a:spcPct val="0"/>
              </a:spcAft>
              <a:buClr>
                <a:schemeClr val="hlink"/>
              </a:buClr>
              <a:buSzPct val="100000"/>
              <a:buChar char="–"/>
              <a:defRPr kumimoji="1" sz="2100">
                <a:solidFill>
                  <a:schemeClr val="tx1"/>
                </a:solidFill>
                <a:latin typeface="Arial" panose="020B0604020202020204" pitchFamily="34" charset="0"/>
              </a:defRPr>
            </a:lvl8pPr>
            <a:lvl9pPr marL="3744913" indent="-238125" defTabSz="957263" eaLnBrk="0" fontAlgn="base" hangingPunct="0">
              <a:spcBef>
                <a:spcPct val="20000"/>
              </a:spcBef>
              <a:spcAft>
                <a:spcPct val="0"/>
              </a:spcAft>
              <a:buClr>
                <a:schemeClr val="hlink"/>
              </a:buClr>
              <a:buSzPct val="100000"/>
              <a:buChar char="–"/>
              <a:defRPr kumimoji="1" sz="2100">
                <a:solidFill>
                  <a:schemeClr val="tx1"/>
                </a:solidFill>
                <a:latin typeface="Arial" panose="020B0604020202020204" pitchFamily="34" charset="0"/>
              </a:defRPr>
            </a:lvl9pPr>
          </a:lstStyle>
          <a:p>
            <a:pPr>
              <a:spcBef>
                <a:spcPct val="50000"/>
              </a:spcBef>
              <a:buClrTx/>
              <a:buSzTx/>
              <a:buFontTx/>
              <a:buNone/>
            </a:pPr>
            <a:endParaRPr lang="en-GB" altLang="en-US" sz="4200">
              <a:latin typeface="Times New Roman" panose="02020603050405020304" pitchFamily="18" charset="0"/>
            </a:endParaRPr>
          </a:p>
        </p:txBody>
      </p:sp>
      <p:sp>
        <p:nvSpPr>
          <p:cNvPr id="5" name="Title 4">
            <a:extLst>
              <a:ext uri="{FF2B5EF4-FFF2-40B4-BE49-F238E27FC236}">
                <a16:creationId xmlns:a16="http://schemas.microsoft.com/office/drawing/2014/main" id="{35F3FEAD-F4CF-3F69-C485-AACA185A185D}"/>
              </a:ext>
            </a:extLst>
          </p:cNvPr>
          <p:cNvSpPr>
            <a:spLocks noGrp="1"/>
          </p:cNvSpPr>
          <p:nvPr>
            <p:ph type="title"/>
          </p:nvPr>
        </p:nvSpPr>
        <p:spPr/>
        <p:txBody>
          <a:bodyPr/>
          <a:lstStyle/>
          <a:p>
            <a:r>
              <a:rPr lang="en-GB" dirty="0"/>
              <a:t>Tolcap Software - Examples</a:t>
            </a:r>
          </a:p>
        </p:txBody>
      </p:sp>
      <p:sp>
        <p:nvSpPr>
          <p:cNvPr id="6" name="Text Placeholder 5">
            <a:extLst>
              <a:ext uri="{FF2B5EF4-FFF2-40B4-BE49-F238E27FC236}">
                <a16:creationId xmlns:a16="http://schemas.microsoft.com/office/drawing/2014/main" id="{5BB5BF90-2880-B024-DB6F-0B18E31F7549}"/>
              </a:ext>
            </a:extLst>
          </p:cNvPr>
          <p:cNvSpPr>
            <a:spLocks noGrp="1"/>
          </p:cNvSpPr>
          <p:nvPr>
            <p:ph type="body" idx="1"/>
          </p:nvPr>
        </p:nvSpPr>
        <p:spPr>
          <a:xfrm>
            <a:off x="330198" y="1301676"/>
            <a:ext cx="3199811" cy="936551"/>
          </a:xfrm>
        </p:spPr>
        <p:txBody>
          <a:bodyPr anchor="t"/>
          <a:lstStyle/>
          <a:p>
            <a:r>
              <a:rPr lang="en-GB" altLang="en-US" sz="1800" b="1" dirty="0"/>
              <a:t>Process Capability Results</a:t>
            </a:r>
          </a:p>
          <a:p>
            <a:pPr>
              <a:spcBef>
                <a:spcPct val="50000"/>
              </a:spcBef>
              <a:buClrTx/>
              <a:buSzTx/>
              <a:buFontTx/>
              <a:buNone/>
            </a:pPr>
            <a:r>
              <a:rPr lang="en-GB" altLang="en-US" sz="1800" b="1" dirty="0"/>
              <a:t>SPC Data: </a:t>
            </a:r>
            <a:r>
              <a:rPr lang="en-GB" altLang="en-US" sz="1800" b="1" dirty="0" err="1"/>
              <a:t>Cpk</a:t>
            </a:r>
            <a:r>
              <a:rPr lang="en-GB" altLang="en-US" sz="1800" b="1" dirty="0"/>
              <a:t> = 1.79</a:t>
            </a:r>
            <a:endParaRPr lang="en-GB" altLang="en-US" sz="1800" dirty="0">
              <a:latin typeface="Times New Roman" panose="02020603050405020304" pitchFamily="18" charset="0"/>
            </a:endParaRPr>
          </a:p>
        </p:txBody>
      </p:sp>
      <p:sp>
        <p:nvSpPr>
          <p:cNvPr id="2" name="Date Placeholder 1">
            <a:extLst>
              <a:ext uri="{FF2B5EF4-FFF2-40B4-BE49-F238E27FC236}">
                <a16:creationId xmlns:a16="http://schemas.microsoft.com/office/drawing/2014/main" id="{D7714760-E505-D280-6F65-658F94D09B4A}"/>
              </a:ext>
            </a:extLst>
          </p:cNvPr>
          <p:cNvSpPr>
            <a:spLocks noGrp="1"/>
          </p:cNvSpPr>
          <p:nvPr>
            <p:ph type="dt" sz="half" idx="10"/>
          </p:nvPr>
        </p:nvSpPr>
        <p:spPr/>
        <p:txBody>
          <a:bodyPr/>
          <a:lstStyle/>
          <a:p>
            <a:pPr>
              <a:defRPr/>
            </a:pPr>
            <a:r>
              <a:rPr lang="en-US"/>
              <a:t>August 2022</a:t>
            </a:r>
          </a:p>
        </p:txBody>
      </p:sp>
      <p:sp>
        <p:nvSpPr>
          <p:cNvPr id="3" name="Footer Placeholder 2">
            <a:extLst>
              <a:ext uri="{FF2B5EF4-FFF2-40B4-BE49-F238E27FC236}">
                <a16:creationId xmlns:a16="http://schemas.microsoft.com/office/drawing/2014/main" id="{491CB0CE-A17F-05CD-A4B7-469807F7E3F8}"/>
              </a:ext>
            </a:extLst>
          </p:cNvPr>
          <p:cNvSpPr>
            <a:spLocks noGrp="1"/>
          </p:cNvSpPr>
          <p:nvPr>
            <p:ph type="ftr" sz="quarter" idx="11"/>
          </p:nvPr>
        </p:nvSpPr>
        <p:spPr/>
        <p:txBody>
          <a:bodyPr/>
          <a:lstStyle/>
          <a:p>
            <a:pPr>
              <a:defRPr/>
            </a:pPr>
            <a:r>
              <a:rPr lang="en-US"/>
              <a:t>© CapraTechnology 2022</a:t>
            </a:r>
          </a:p>
        </p:txBody>
      </p:sp>
      <p:sp>
        <p:nvSpPr>
          <p:cNvPr id="4" name="Slide Number Placeholder 3">
            <a:extLst>
              <a:ext uri="{FF2B5EF4-FFF2-40B4-BE49-F238E27FC236}">
                <a16:creationId xmlns:a16="http://schemas.microsoft.com/office/drawing/2014/main" id="{B6CCEE5E-E14D-07EF-40D4-859F181EF2BC}"/>
              </a:ext>
            </a:extLst>
          </p:cNvPr>
          <p:cNvSpPr>
            <a:spLocks noGrp="1"/>
          </p:cNvSpPr>
          <p:nvPr>
            <p:ph type="sldNum" sz="quarter" idx="12"/>
          </p:nvPr>
        </p:nvSpPr>
        <p:spPr/>
        <p:txBody>
          <a:bodyPr/>
          <a:lstStyle/>
          <a:p>
            <a:r>
              <a:rPr lang="en-GB"/>
              <a:t>Tolcap Training: </a:t>
            </a:r>
            <a:fld id="{A9257E45-4DDF-425A-B771-39BEC6A5FFE9}" type="slidenum">
              <a:rPr lang="en-GB" smtClean="0"/>
              <a:pPr/>
              <a:t>34</a:t>
            </a:fld>
            <a:endParaRPr lang="en-GB" dirty="0"/>
          </a:p>
        </p:txBody>
      </p:sp>
      <p:pic>
        <p:nvPicPr>
          <p:cNvPr id="10" name="Picture 8" descr="Example 1">
            <a:extLst>
              <a:ext uri="{FF2B5EF4-FFF2-40B4-BE49-F238E27FC236}">
                <a16:creationId xmlns:a16="http://schemas.microsoft.com/office/drawing/2014/main" id="{3502014C-7CEE-82F4-AA6D-69B9F72FD4E5}"/>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a:off x="348004" y="2281346"/>
            <a:ext cx="3135312" cy="390831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Content Placeholder 17">
            <a:extLst>
              <a:ext uri="{FF2B5EF4-FFF2-40B4-BE49-F238E27FC236}">
                <a16:creationId xmlns:a16="http://schemas.microsoft.com/office/drawing/2014/main" id="{EADF4A06-AD49-11B7-C2FE-8C0BD6FF5A42}"/>
              </a:ext>
            </a:extLst>
          </p:cNvPr>
          <p:cNvPicPr>
            <a:picLocks noGrp="1" noChangeAspect="1"/>
          </p:cNvPicPr>
          <p:nvPr>
            <p:ph sz="quarter" idx="4"/>
          </p:nvPr>
        </p:nvPicPr>
        <p:blipFill>
          <a:blip r:embed="rId4"/>
          <a:stretch>
            <a:fillRect/>
          </a:stretch>
        </p:blipFill>
        <p:spPr>
          <a:xfrm>
            <a:off x="3908646" y="1361717"/>
            <a:ext cx="5390707" cy="4941482"/>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87EE62-9DC9-DD5F-5ED2-588BA40ED929}"/>
              </a:ext>
            </a:extLst>
          </p:cNvPr>
          <p:cNvSpPr>
            <a:spLocks noGrp="1"/>
          </p:cNvSpPr>
          <p:nvPr>
            <p:ph type="title"/>
          </p:nvPr>
        </p:nvSpPr>
        <p:spPr/>
        <p:txBody>
          <a:bodyPr/>
          <a:lstStyle/>
          <a:p>
            <a:r>
              <a:rPr lang="en-GB" dirty="0"/>
              <a:t>Tolcap Software - Examples</a:t>
            </a:r>
          </a:p>
        </p:txBody>
      </p:sp>
      <p:sp>
        <p:nvSpPr>
          <p:cNvPr id="2" name="Date Placeholder 1">
            <a:extLst>
              <a:ext uri="{FF2B5EF4-FFF2-40B4-BE49-F238E27FC236}">
                <a16:creationId xmlns:a16="http://schemas.microsoft.com/office/drawing/2014/main" id="{1115E0F3-DB3E-BBC1-D4C7-D48D146D8CB9}"/>
              </a:ext>
            </a:extLst>
          </p:cNvPr>
          <p:cNvSpPr>
            <a:spLocks noGrp="1"/>
          </p:cNvSpPr>
          <p:nvPr>
            <p:ph type="dt" sz="half" idx="10"/>
          </p:nvPr>
        </p:nvSpPr>
        <p:spPr/>
        <p:txBody>
          <a:bodyPr/>
          <a:lstStyle/>
          <a:p>
            <a:pPr>
              <a:defRPr/>
            </a:pPr>
            <a:r>
              <a:rPr lang="en-US"/>
              <a:t>August 2022</a:t>
            </a:r>
          </a:p>
        </p:txBody>
      </p:sp>
      <p:sp>
        <p:nvSpPr>
          <p:cNvPr id="3" name="Footer Placeholder 2">
            <a:extLst>
              <a:ext uri="{FF2B5EF4-FFF2-40B4-BE49-F238E27FC236}">
                <a16:creationId xmlns:a16="http://schemas.microsoft.com/office/drawing/2014/main" id="{71C3D6F2-B425-ACCC-E3A6-340DB64AA5AC}"/>
              </a:ext>
            </a:extLst>
          </p:cNvPr>
          <p:cNvSpPr>
            <a:spLocks noGrp="1"/>
          </p:cNvSpPr>
          <p:nvPr>
            <p:ph type="ftr" sz="quarter" idx="11"/>
          </p:nvPr>
        </p:nvSpPr>
        <p:spPr/>
        <p:txBody>
          <a:bodyPr/>
          <a:lstStyle/>
          <a:p>
            <a:pPr>
              <a:defRPr/>
            </a:pPr>
            <a:r>
              <a:rPr lang="en-US"/>
              <a:t>© CapraTechnology 2022</a:t>
            </a:r>
          </a:p>
        </p:txBody>
      </p:sp>
      <p:sp>
        <p:nvSpPr>
          <p:cNvPr id="4" name="Slide Number Placeholder 3">
            <a:extLst>
              <a:ext uri="{FF2B5EF4-FFF2-40B4-BE49-F238E27FC236}">
                <a16:creationId xmlns:a16="http://schemas.microsoft.com/office/drawing/2014/main" id="{1E5FA4D0-CB2A-DE16-836F-E04F5992967B}"/>
              </a:ext>
            </a:extLst>
          </p:cNvPr>
          <p:cNvSpPr>
            <a:spLocks noGrp="1"/>
          </p:cNvSpPr>
          <p:nvPr>
            <p:ph type="sldNum" sz="quarter" idx="12"/>
          </p:nvPr>
        </p:nvSpPr>
        <p:spPr/>
        <p:txBody>
          <a:bodyPr/>
          <a:lstStyle/>
          <a:p>
            <a:r>
              <a:rPr lang="en-GB"/>
              <a:t>Tolcap Training: </a:t>
            </a:r>
            <a:fld id="{A9257E45-4DDF-425A-B771-39BEC6A5FFE9}" type="slidenum">
              <a:rPr lang="en-GB" smtClean="0"/>
              <a:pPr/>
              <a:t>35</a:t>
            </a:fld>
            <a:endParaRPr lang="en-GB" dirty="0"/>
          </a:p>
        </p:txBody>
      </p:sp>
      <p:graphicFrame>
        <p:nvGraphicFramePr>
          <p:cNvPr id="8" name="Table 8">
            <a:extLst>
              <a:ext uri="{FF2B5EF4-FFF2-40B4-BE49-F238E27FC236}">
                <a16:creationId xmlns:a16="http://schemas.microsoft.com/office/drawing/2014/main" id="{06210131-73B7-9855-0D06-DC5E362C3842}"/>
              </a:ext>
            </a:extLst>
          </p:cNvPr>
          <p:cNvGraphicFramePr>
            <a:graphicFrameLocks noGrp="1"/>
          </p:cNvGraphicFramePr>
          <p:nvPr>
            <p:ph type="tbl" sz="quarter" idx="13"/>
            <p:extLst>
              <p:ext uri="{D42A27DB-BD31-4B8C-83A1-F6EECF244321}">
                <p14:modId xmlns:p14="http://schemas.microsoft.com/office/powerpoint/2010/main" val="2734637121"/>
              </p:ext>
            </p:extLst>
          </p:nvPr>
        </p:nvGraphicFramePr>
        <p:xfrm>
          <a:off x="2603493" y="1329699"/>
          <a:ext cx="4743458" cy="2438400"/>
        </p:xfrm>
        <a:graphic>
          <a:graphicData uri="http://schemas.openxmlformats.org/drawingml/2006/table">
            <a:tbl>
              <a:tblPr>
                <a:tableStyleId>{5C22544A-7EE6-4342-B048-85BDC9FD1C3A}</a:tableStyleId>
              </a:tblPr>
              <a:tblGrid>
                <a:gridCol w="2371729">
                  <a:extLst>
                    <a:ext uri="{9D8B030D-6E8A-4147-A177-3AD203B41FA5}">
                      <a16:colId xmlns:a16="http://schemas.microsoft.com/office/drawing/2014/main" val="2776159684"/>
                    </a:ext>
                  </a:extLst>
                </a:gridCol>
                <a:gridCol w="2371729">
                  <a:extLst>
                    <a:ext uri="{9D8B030D-6E8A-4147-A177-3AD203B41FA5}">
                      <a16:colId xmlns:a16="http://schemas.microsoft.com/office/drawing/2014/main" val="3344585008"/>
                    </a:ext>
                  </a:extLst>
                </a:gridCol>
              </a:tblGrid>
              <a:tr h="304278">
                <a:tc>
                  <a:txBody>
                    <a:bodyPr/>
                    <a:lstStyle/>
                    <a:p>
                      <a:r>
                        <a:rPr lang="en-GB" sz="1400" dirty="0">
                          <a:solidFill>
                            <a:schemeClr val="accent1"/>
                          </a:solidFill>
                        </a:rPr>
                        <a:t>Component Name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400" dirty="0">
                          <a:solidFill>
                            <a:schemeClr val="accent1"/>
                          </a:solidFill>
                        </a:rPr>
                        <a:t>Plunger Housing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9519579"/>
                  </a:ext>
                </a:extLst>
              </a:tr>
              <a:tr h="304278">
                <a:tc>
                  <a:txBody>
                    <a:bodyPr/>
                    <a:lstStyle/>
                    <a:p>
                      <a:r>
                        <a:rPr lang="en-GB" sz="1400" dirty="0">
                          <a:solidFill>
                            <a:schemeClr val="accent1"/>
                          </a:solidFill>
                        </a:rPr>
                        <a:t>Drawing Number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400" dirty="0">
                          <a:solidFill>
                            <a:schemeClr val="accent1"/>
                          </a:solidFill>
                        </a:rPr>
                        <a:t>CH1878-1021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7871901"/>
                  </a:ext>
                </a:extLst>
              </a:tr>
              <a:tr h="304278">
                <a:tc>
                  <a:txBody>
                    <a:bodyPr/>
                    <a:lstStyle/>
                    <a:p>
                      <a:r>
                        <a:rPr lang="en-GB" sz="1400" dirty="0">
                          <a:solidFill>
                            <a:schemeClr val="accent1"/>
                          </a:solidFill>
                        </a:rPr>
                        <a:t>Material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400" dirty="0">
                          <a:solidFill>
                            <a:schemeClr val="accent1"/>
                          </a:solidFill>
                        </a:rPr>
                        <a:t>Aluminium Bronze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80624725"/>
                  </a:ext>
                </a:extLst>
              </a:tr>
              <a:tr h="304278">
                <a:tc>
                  <a:txBody>
                    <a:bodyPr/>
                    <a:lstStyle/>
                    <a:p>
                      <a:r>
                        <a:rPr lang="en-GB" sz="1400" dirty="0">
                          <a:solidFill>
                            <a:schemeClr val="accent1"/>
                          </a:solidFill>
                        </a:rPr>
                        <a:t>Manufacturing Process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400" dirty="0">
                          <a:solidFill>
                            <a:schemeClr val="accent1"/>
                          </a:solidFill>
                        </a:rPr>
                        <a:t>Turning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48818923"/>
                  </a:ext>
                </a:extLst>
              </a:tr>
              <a:tr h="304278">
                <a:tc>
                  <a:txBody>
                    <a:bodyPr/>
                    <a:lstStyle/>
                    <a:p>
                      <a:r>
                        <a:rPr lang="en-GB" sz="1400" dirty="0">
                          <a:solidFill>
                            <a:schemeClr val="accent1"/>
                          </a:solidFill>
                        </a:rPr>
                        <a:t>Characteristic Description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400" dirty="0">
                          <a:solidFill>
                            <a:schemeClr val="accent1"/>
                          </a:solidFill>
                        </a:rPr>
                        <a:t>Overall length</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25778503"/>
                  </a:ext>
                </a:extLst>
              </a:tr>
              <a:tr h="304278">
                <a:tc>
                  <a:txBody>
                    <a:bodyPr/>
                    <a:lstStyle/>
                    <a:p>
                      <a:r>
                        <a:rPr lang="en-GB" sz="1400" dirty="0">
                          <a:solidFill>
                            <a:schemeClr val="accent1"/>
                          </a:solidFill>
                        </a:rPr>
                        <a:t>Characteristic Dimension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400" dirty="0">
                          <a:solidFill>
                            <a:schemeClr val="accent1"/>
                          </a:solidFill>
                        </a:rPr>
                        <a:t>33.99 mm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68425778"/>
                  </a:ext>
                </a:extLst>
              </a:tr>
              <a:tr h="304278">
                <a:tc>
                  <a:txBody>
                    <a:bodyPr/>
                    <a:lstStyle/>
                    <a:p>
                      <a:r>
                        <a:rPr lang="en-GB" sz="1400" dirty="0">
                          <a:solidFill>
                            <a:schemeClr val="accent1"/>
                          </a:solidFill>
                        </a:rPr>
                        <a:t>Design Tolerance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400" dirty="0">
                          <a:solidFill>
                            <a:schemeClr val="accent1"/>
                          </a:solidFill>
                          <a:latin typeface="Calibri" panose="020F0502020204030204" pitchFamily="34" charset="0"/>
                          <a:cs typeface="Calibri" panose="020F0502020204030204" pitchFamily="34" charset="0"/>
                        </a:rPr>
                        <a:t>±0</a:t>
                      </a:r>
                      <a:r>
                        <a:rPr lang="en-GB" sz="1400" dirty="0">
                          <a:solidFill>
                            <a:schemeClr val="accent1"/>
                          </a:solidFill>
                        </a:rPr>
                        <a:t>.05 mm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95147970"/>
                  </a:ext>
                </a:extLst>
              </a:tr>
              <a:tr h="304278">
                <a:tc>
                  <a:txBody>
                    <a:bodyPr/>
                    <a:lstStyle/>
                    <a:p>
                      <a:r>
                        <a:rPr lang="en-GB" sz="1400" dirty="0">
                          <a:solidFill>
                            <a:schemeClr val="accent1"/>
                          </a:solidFill>
                        </a:rPr>
                        <a:t>Surface Roughness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400" dirty="0">
                          <a:solidFill>
                            <a:schemeClr val="accent1"/>
                          </a:solidFill>
                        </a:rPr>
                        <a:t>1.6 </a:t>
                      </a:r>
                      <a:r>
                        <a:rPr lang="el-GR" sz="1400" dirty="0">
                          <a:solidFill>
                            <a:schemeClr val="accent1"/>
                          </a:solidFill>
                          <a:latin typeface="Calibri" panose="020F0502020204030204" pitchFamily="34" charset="0"/>
                          <a:cs typeface="Calibri" panose="020F0502020204030204" pitchFamily="34" charset="0"/>
                        </a:rPr>
                        <a:t>μ</a:t>
                      </a:r>
                      <a:r>
                        <a:rPr lang="en-GB" sz="1400" dirty="0">
                          <a:solidFill>
                            <a:schemeClr val="accent1"/>
                          </a:solidFill>
                        </a:rPr>
                        <a:t>m Ra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21339990"/>
                  </a:ext>
                </a:extLst>
              </a:tr>
            </a:tbl>
          </a:graphicData>
        </a:graphic>
      </p:graphicFrame>
      <p:pic>
        <p:nvPicPr>
          <p:cNvPr id="10" name="Content Placeholder 9">
            <a:extLst>
              <a:ext uri="{FF2B5EF4-FFF2-40B4-BE49-F238E27FC236}">
                <a16:creationId xmlns:a16="http://schemas.microsoft.com/office/drawing/2014/main" id="{FC8E271A-235B-EB34-27D9-C18FB96E2B67}"/>
              </a:ext>
            </a:extLst>
          </p:cNvPr>
          <p:cNvPicPr>
            <a:picLocks noGrp="1" noChangeAspect="1"/>
          </p:cNvPicPr>
          <p:nvPr>
            <p:ph sz="quarter" idx="14"/>
          </p:nvPr>
        </p:nvPicPr>
        <p:blipFill>
          <a:blip r:embed="rId3"/>
          <a:stretch>
            <a:fillRect/>
          </a:stretch>
        </p:blipFill>
        <p:spPr>
          <a:xfrm>
            <a:off x="2503391" y="3668713"/>
            <a:ext cx="4899218" cy="2576512"/>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Line 2">
            <a:extLst>
              <a:ext uri="{FF2B5EF4-FFF2-40B4-BE49-F238E27FC236}">
                <a16:creationId xmlns:a16="http://schemas.microsoft.com/office/drawing/2014/main" id="{4633A18A-64DC-4723-9323-B9D42060AEA5}"/>
              </a:ext>
            </a:extLst>
          </p:cNvPr>
          <p:cNvSpPr>
            <a:spLocks noChangeShapeType="1"/>
          </p:cNvSpPr>
          <p:nvPr/>
        </p:nvSpPr>
        <p:spPr bwMode="auto">
          <a:xfrm>
            <a:off x="3714750" y="3505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6563" name="Text Box 3">
            <a:extLst>
              <a:ext uri="{FF2B5EF4-FFF2-40B4-BE49-F238E27FC236}">
                <a16:creationId xmlns:a16="http://schemas.microsoft.com/office/drawing/2014/main" id="{8A1554C7-6648-4F79-8B6D-8B3589479FF4}"/>
              </a:ext>
            </a:extLst>
          </p:cNvPr>
          <p:cNvSpPr txBox="1">
            <a:spLocks noChangeArrowheads="1"/>
          </p:cNvSpPr>
          <p:nvPr/>
        </p:nvSpPr>
        <p:spPr bwMode="auto">
          <a:xfrm>
            <a:off x="6604000" y="2362200"/>
            <a:ext cx="2063750" cy="73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71" tIns="47885" rIns="95771" bIns="47885">
            <a:spAutoFit/>
          </a:bodyPr>
          <a:lstStyle>
            <a:lvl1pPr defTabSz="957263">
              <a:spcBef>
                <a:spcPct val="20000"/>
              </a:spcBef>
              <a:buClr>
                <a:schemeClr val="hlink"/>
              </a:buClr>
              <a:buSzPct val="50000"/>
              <a:buFont typeface="Monotype Sorts" charset="2"/>
              <a:buChar char="n"/>
              <a:defRPr kumimoji="1" sz="2900">
                <a:solidFill>
                  <a:schemeClr val="tx1"/>
                </a:solidFill>
                <a:latin typeface="Arial" panose="020B0604020202020204" pitchFamily="34" charset="0"/>
              </a:defRPr>
            </a:lvl1pPr>
            <a:lvl2pPr marL="479425" indent="-298450" defTabSz="957263">
              <a:spcBef>
                <a:spcPct val="20000"/>
              </a:spcBef>
              <a:buClr>
                <a:schemeClr val="tx2"/>
              </a:buClr>
              <a:buSzPct val="75000"/>
              <a:buFont typeface="Monotype Sorts" charset="2"/>
              <a:buChar char="u"/>
              <a:defRPr kumimoji="1" sz="2700">
                <a:solidFill>
                  <a:schemeClr val="tx1"/>
                </a:solidFill>
                <a:latin typeface="Arial" panose="020B0604020202020204" pitchFamily="34" charset="0"/>
              </a:defRPr>
            </a:lvl2pPr>
            <a:lvl3pPr marL="957263" indent="-239713" defTabSz="957263">
              <a:spcBef>
                <a:spcPct val="20000"/>
              </a:spcBef>
              <a:buClr>
                <a:schemeClr val="hlink"/>
              </a:buClr>
              <a:buSzPct val="65000"/>
              <a:buFont typeface="Monotype Sorts" charset="2"/>
              <a:buChar char="F"/>
              <a:defRPr kumimoji="1" sz="2500">
                <a:solidFill>
                  <a:schemeClr val="tx1"/>
                </a:solidFill>
                <a:latin typeface="Arial" panose="020B0604020202020204" pitchFamily="34" charset="0"/>
              </a:defRPr>
            </a:lvl3pPr>
            <a:lvl4pPr marL="1436688" indent="-238125" defTabSz="957263">
              <a:spcBef>
                <a:spcPct val="20000"/>
              </a:spcBef>
              <a:buClr>
                <a:schemeClr val="tx2"/>
              </a:buClr>
              <a:buSzPct val="100000"/>
              <a:buChar char="•"/>
              <a:defRPr kumimoji="1" sz="2100">
                <a:solidFill>
                  <a:schemeClr val="tx1"/>
                </a:solidFill>
                <a:latin typeface="Arial" panose="020B0604020202020204" pitchFamily="34" charset="0"/>
              </a:defRPr>
            </a:lvl4pPr>
            <a:lvl5pPr marL="1916113" indent="-238125" defTabSz="957263">
              <a:spcBef>
                <a:spcPct val="20000"/>
              </a:spcBef>
              <a:buClr>
                <a:schemeClr val="hlink"/>
              </a:buClr>
              <a:buSzPct val="100000"/>
              <a:buChar char="–"/>
              <a:defRPr kumimoji="1" sz="2100">
                <a:solidFill>
                  <a:schemeClr val="tx1"/>
                </a:solidFill>
                <a:latin typeface="Arial" panose="020B0604020202020204" pitchFamily="34" charset="0"/>
              </a:defRPr>
            </a:lvl5pPr>
            <a:lvl6pPr marL="2373313" indent="-238125" defTabSz="957263" eaLnBrk="0" fontAlgn="base" hangingPunct="0">
              <a:spcBef>
                <a:spcPct val="20000"/>
              </a:spcBef>
              <a:spcAft>
                <a:spcPct val="0"/>
              </a:spcAft>
              <a:buClr>
                <a:schemeClr val="hlink"/>
              </a:buClr>
              <a:buSzPct val="100000"/>
              <a:buChar char="–"/>
              <a:defRPr kumimoji="1" sz="2100">
                <a:solidFill>
                  <a:schemeClr val="tx1"/>
                </a:solidFill>
                <a:latin typeface="Arial" panose="020B0604020202020204" pitchFamily="34" charset="0"/>
              </a:defRPr>
            </a:lvl6pPr>
            <a:lvl7pPr marL="2830513" indent="-238125" defTabSz="957263" eaLnBrk="0" fontAlgn="base" hangingPunct="0">
              <a:spcBef>
                <a:spcPct val="20000"/>
              </a:spcBef>
              <a:spcAft>
                <a:spcPct val="0"/>
              </a:spcAft>
              <a:buClr>
                <a:schemeClr val="hlink"/>
              </a:buClr>
              <a:buSzPct val="100000"/>
              <a:buChar char="–"/>
              <a:defRPr kumimoji="1" sz="2100">
                <a:solidFill>
                  <a:schemeClr val="tx1"/>
                </a:solidFill>
                <a:latin typeface="Arial" panose="020B0604020202020204" pitchFamily="34" charset="0"/>
              </a:defRPr>
            </a:lvl7pPr>
            <a:lvl8pPr marL="3287713" indent="-238125" defTabSz="957263" eaLnBrk="0" fontAlgn="base" hangingPunct="0">
              <a:spcBef>
                <a:spcPct val="20000"/>
              </a:spcBef>
              <a:spcAft>
                <a:spcPct val="0"/>
              </a:spcAft>
              <a:buClr>
                <a:schemeClr val="hlink"/>
              </a:buClr>
              <a:buSzPct val="100000"/>
              <a:buChar char="–"/>
              <a:defRPr kumimoji="1" sz="2100">
                <a:solidFill>
                  <a:schemeClr val="tx1"/>
                </a:solidFill>
                <a:latin typeface="Arial" panose="020B0604020202020204" pitchFamily="34" charset="0"/>
              </a:defRPr>
            </a:lvl8pPr>
            <a:lvl9pPr marL="3744913" indent="-238125" defTabSz="957263" eaLnBrk="0" fontAlgn="base" hangingPunct="0">
              <a:spcBef>
                <a:spcPct val="20000"/>
              </a:spcBef>
              <a:spcAft>
                <a:spcPct val="0"/>
              </a:spcAft>
              <a:buClr>
                <a:schemeClr val="hlink"/>
              </a:buClr>
              <a:buSzPct val="100000"/>
              <a:buChar char="–"/>
              <a:defRPr kumimoji="1" sz="2100">
                <a:solidFill>
                  <a:schemeClr val="tx1"/>
                </a:solidFill>
                <a:latin typeface="Arial" panose="020B0604020202020204" pitchFamily="34" charset="0"/>
              </a:defRPr>
            </a:lvl9pPr>
          </a:lstStyle>
          <a:p>
            <a:pPr>
              <a:spcBef>
                <a:spcPct val="50000"/>
              </a:spcBef>
              <a:buClrTx/>
              <a:buSzTx/>
              <a:buFontTx/>
              <a:buNone/>
            </a:pPr>
            <a:endParaRPr lang="en-GB" altLang="en-US" sz="4200">
              <a:latin typeface="Times New Roman" panose="02020603050405020304" pitchFamily="18" charset="0"/>
            </a:endParaRPr>
          </a:p>
        </p:txBody>
      </p:sp>
      <p:sp>
        <p:nvSpPr>
          <p:cNvPr id="5" name="Title 4">
            <a:extLst>
              <a:ext uri="{FF2B5EF4-FFF2-40B4-BE49-F238E27FC236}">
                <a16:creationId xmlns:a16="http://schemas.microsoft.com/office/drawing/2014/main" id="{35F3FEAD-F4CF-3F69-C485-AACA185A185D}"/>
              </a:ext>
            </a:extLst>
          </p:cNvPr>
          <p:cNvSpPr>
            <a:spLocks noGrp="1"/>
          </p:cNvSpPr>
          <p:nvPr>
            <p:ph type="title"/>
          </p:nvPr>
        </p:nvSpPr>
        <p:spPr/>
        <p:txBody>
          <a:bodyPr/>
          <a:lstStyle/>
          <a:p>
            <a:r>
              <a:rPr lang="en-GB" dirty="0"/>
              <a:t>Tolcap Software - Examples</a:t>
            </a:r>
          </a:p>
        </p:txBody>
      </p:sp>
      <p:sp>
        <p:nvSpPr>
          <p:cNvPr id="6" name="Text Placeholder 5">
            <a:extLst>
              <a:ext uri="{FF2B5EF4-FFF2-40B4-BE49-F238E27FC236}">
                <a16:creationId xmlns:a16="http://schemas.microsoft.com/office/drawing/2014/main" id="{5BB5BF90-2880-B024-DB6F-0B18E31F7549}"/>
              </a:ext>
            </a:extLst>
          </p:cNvPr>
          <p:cNvSpPr>
            <a:spLocks noGrp="1"/>
          </p:cNvSpPr>
          <p:nvPr>
            <p:ph type="body" idx="1"/>
          </p:nvPr>
        </p:nvSpPr>
        <p:spPr>
          <a:xfrm>
            <a:off x="330198" y="1301677"/>
            <a:ext cx="3178546" cy="856732"/>
          </a:xfrm>
        </p:spPr>
        <p:txBody>
          <a:bodyPr anchor="t"/>
          <a:lstStyle/>
          <a:p>
            <a:r>
              <a:rPr lang="en-GB" altLang="en-US" sz="1800" b="1" dirty="0"/>
              <a:t>Process Capability Results</a:t>
            </a:r>
          </a:p>
          <a:p>
            <a:pPr>
              <a:spcBef>
                <a:spcPct val="50000"/>
              </a:spcBef>
              <a:buClrTx/>
              <a:buSzTx/>
              <a:buFontTx/>
              <a:buNone/>
            </a:pPr>
            <a:r>
              <a:rPr lang="en-GB" altLang="en-US" sz="1800" b="1" dirty="0"/>
              <a:t>SPC Data: </a:t>
            </a:r>
            <a:r>
              <a:rPr lang="en-GB" altLang="en-US" sz="1800" b="1" dirty="0" err="1"/>
              <a:t>Cpk</a:t>
            </a:r>
            <a:r>
              <a:rPr lang="en-GB" altLang="en-US" sz="1800" b="1" dirty="0"/>
              <a:t> </a:t>
            </a:r>
            <a:r>
              <a:rPr lang="en-GB" altLang="en-US" sz="1800" dirty="0"/>
              <a:t>= 2.99</a:t>
            </a:r>
            <a:endParaRPr lang="en-GB" altLang="en-US" sz="1800" dirty="0">
              <a:latin typeface="Times New Roman" panose="02020603050405020304" pitchFamily="18" charset="0"/>
            </a:endParaRPr>
          </a:p>
        </p:txBody>
      </p:sp>
      <p:sp>
        <p:nvSpPr>
          <p:cNvPr id="2" name="Date Placeholder 1">
            <a:extLst>
              <a:ext uri="{FF2B5EF4-FFF2-40B4-BE49-F238E27FC236}">
                <a16:creationId xmlns:a16="http://schemas.microsoft.com/office/drawing/2014/main" id="{D7714760-E505-D280-6F65-658F94D09B4A}"/>
              </a:ext>
            </a:extLst>
          </p:cNvPr>
          <p:cNvSpPr>
            <a:spLocks noGrp="1"/>
          </p:cNvSpPr>
          <p:nvPr>
            <p:ph type="dt" sz="half" idx="10"/>
          </p:nvPr>
        </p:nvSpPr>
        <p:spPr/>
        <p:txBody>
          <a:bodyPr/>
          <a:lstStyle/>
          <a:p>
            <a:pPr>
              <a:defRPr/>
            </a:pPr>
            <a:r>
              <a:rPr lang="en-US"/>
              <a:t>August 2022</a:t>
            </a:r>
          </a:p>
        </p:txBody>
      </p:sp>
      <p:sp>
        <p:nvSpPr>
          <p:cNvPr id="3" name="Footer Placeholder 2">
            <a:extLst>
              <a:ext uri="{FF2B5EF4-FFF2-40B4-BE49-F238E27FC236}">
                <a16:creationId xmlns:a16="http://schemas.microsoft.com/office/drawing/2014/main" id="{491CB0CE-A17F-05CD-A4B7-469807F7E3F8}"/>
              </a:ext>
            </a:extLst>
          </p:cNvPr>
          <p:cNvSpPr>
            <a:spLocks noGrp="1"/>
          </p:cNvSpPr>
          <p:nvPr>
            <p:ph type="ftr" sz="quarter" idx="11"/>
          </p:nvPr>
        </p:nvSpPr>
        <p:spPr/>
        <p:txBody>
          <a:bodyPr/>
          <a:lstStyle/>
          <a:p>
            <a:pPr>
              <a:defRPr/>
            </a:pPr>
            <a:r>
              <a:rPr lang="en-US"/>
              <a:t>© CapraTechnology 2022</a:t>
            </a:r>
          </a:p>
        </p:txBody>
      </p:sp>
      <p:sp>
        <p:nvSpPr>
          <p:cNvPr id="4" name="Slide Number Placeholder 3">
            <a:extLst>
              <a:ext uri="{FF2B5EF4-FFF2-40B4-BE49-F238E27FC236}">
                <a16:creationId xmlns:a16="http://schemas.microsoft.com/office/drawing/2014/main" id="{B6CCEE5E-E14D-07EF-40D4-859F181EF2BC}"/>
              </a:ext>
            </a:extLst>
          </p:cNvPr>
          <p:cNvSpPr>
            <a:spLocks noGrp="1"/>
          </p:cNvSpPr>
          <p:nvPr>
            <p:ph type="sldNum" sz="quarter" idx="12"/>
          </p:nvPr>
        </p:nvSpPr>
        <p:spPr/>
        <p:txBody>
          <a:bodyPr/>
          <a:lstStyle/>
          <a:p>
            <a:r>
              <a:rPr lang="en-GB"/>
              <a:t>Tolcap Training: </a:t>
            </a:r>
            <a:fld id="{A9257E45-4DDF-425A-B771-39BEC6A5FFE9}" type="slidenum">
              <a:rPr lang="en-GB" smtClean="0"/>
              <a:pPr/>
              <a:t>36</a:t>
            </a:fld>
            <a:endParaRPr lang="en-GB" dirty="0"/>
          </a:p>
        </p:txBody>
      </p:sp>
      <p:pic>
        <p:nvPicPr>
          <p:cNvPr id="14" name="Content Placeholder 13">
            <a:extLst>
              <a:ext uri="{FF2B5EF4-FFF2-40B4-BE49-F238E27FC236}">
                <a16:creationId xmlns:a16="http://schemas.microsoft.com/office/drawing/2014/main" id="{5F523758-C6C4-D059-3854-EFD112262C79}"/>
              </a:ext>
            </a:extLst>
          </p:cNvPr>
          <p:cNvPicPr>
            <a:picLocks noGrp="1" noChangeAspect="1"/>
          </p:cNvPicPr>
          <p:nvPr>
            <p:ph sz="quarter" idx="4"/>
          </p:nvPr>
        </p:nvPicPr>
        <p:blipFill>
          <a:blip r:embed="rId3"/>
          <a:stretch>
            <a:fillRect/>
          </a:stretch>
        </p:blipFill>
        <p:spPr>
          <a:xfrm>
            <a:off x="4178174" y="1382233"/>
            <a:ext cx="4908801" cy="4807430"/>
          </a:xfrm>
        </p:spPr>
      </p:pic>
      <p:pic>
        <p:nvPicPr>
          <p:cNvPr id="11" name="Content Placeholder 10">
            <a:extLst>
              <a:ext uri="{FF2B5EF4-FFF2-40B4-BE49-F238E27FC236}">
                <a16:creationId xmlns:a16="http://schemas.microsoft.com/office/drawing/2014/main" id="{D3022CA2-F445-C77C-28C6-547865CE66C8}"/>
              </a:ext>
            </a:extLst>
          </p:cNvPr>
          <p:cNvPicPr>
            <a:picLocks noGrp="1" noChangeAspect="1"/>
          </p:cNvPicPr>
          <p:nvPr>
            <p:ph sz="half" idx="2"/>
          </p:nvPr>
        </p:nvPicPr>
        <p:blipFill>
          <a:blip r:embed="rId4"/>
          <a:stretch>
            <a:fillRect/>
          </a:stretch>
        </p:blipFill>
        <p:spPr>
          <a:xfrm>
            <a:off x="374353" y="2441168"/>
            <a:ext cx="3233438" cy="1718412"/>
          </a:xfrm>
        </p:spPr>
      </p:pic>
      <p:pic>
        <p:nvPicPr>
          <p:cNvPr id="12" name="Content Placeholder 9">
            <a:extLst>
              <a:ext uri="{FF2B5EF4-FFF2-40B4-BE49-F238E27FC236}">
                <a16:creationId xmlns:a16="http://schemas.microsoft.com/office/drawing/2014/main" id="{12E3B036-6CB7-164A-729E-91EDE0BB6A06}"/>
              </a:ext>
            </a:extLst>
          </p:cNvPr>
          <p:cNvPicPr>
            <a:picLocks noChangeAspect="1"/>
          </p:cNvPicPr>
          <p:nvPr/>
        </p:nvPicPr>
        <p:blipFill>
          <a:blip r:embed="rId5"/>
          <a:stretch>
            <a:fillRect/>
          </a:stretch>
        </p:blipFill>
        <p:spPr>
          <a:xfrm>
            <a:off x="330198" y="4184123"/>
            <a:ext cx="3267548" cy="1718412"/>
          </a:xfrm>
          <a:prstGeom prst="rect">
            <a:avLst/>
          </a:prstGeom>
        </p:spPr>
      </p:pic>
    </p:spTree>
    <p:extLst>
      <p:ext uri="{BB962C8B-B14F-4D97-AF65-F5344CB8AC3E}">
        <p14:creationId xmlns:p14="http://schemas.microsoft.com/office/powerpoint/2010/main" val="32014407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C4028-E13D-1F22-FBF9-6F0F956F2A46}"/>
              </a:ext>
            </a:extLst>
          </p:cNvPr>
          <p:cNvSpPr>
            <a:spLocks noGrp="1"/>
          </p:cNvSpPr>
          <p:nvPr>
            <p:ph type="title"/>
          </p:nvPr>
        </p:nvSpPr>
        <p:spPr/>
        <p:txBody>
          <a:bodyPr/>
          <a:lstStyle/>
          <a:p>
            <a:r>
              <a:rPr lang="en-GB" dirty="0"/>
              <a:t>Tolcap Software - Examples</a:t>
            </a:r>
            <a:br>
              <a:rPr lang="en-GB" dirty="0"/>
            </a:br>
            <a:endParaRPr lang="en-GB" dirty="0"/>
          </a:p>
        </p:txBody>
      </p:sp>
      <p:sp>
        <p:nvSpPr>
          <p:cNvPr id="3" name="Date Placeholder 2">
            <a:extLst>
              <a:ext uri="{FF2B5EF4-FFF2-40B4-BE49-F238E27FC236}">
                <a16:creationId xmlns:a16="http://schemas.microsoft.com/office/drawing/2014/main" id="{674F53C7-4D75-D455-8231-325BC4B8E180}"/>
              </a:ext>
            </a:extLst>
          </p:cNvPr>
          <p:cNvSpPr>
            <a:spLocks noGrp="1"/>
          </p:cNvSpPr>
          <p:nvPr>
            <p:ph type="dt" sz="half" idx="10"/>
          </p:nvPr>
        </p:nvSpPr>
        <p:spPr/>
        <p:txBody>
          <a:bodyPr/>
          <a:lstStyle/>
          <a:p>
            <a:pPr>
              <a:defRPr/>
            </a:pPr>
            <a:r>
              <a:rPr lang="en-US"/>
              <a:t>August 2022</a:t>
            </a:r>
          </a:p>
        </p:txBody>
      </p:sp>
      <p:sp>
        <p:nvSpPr>
          <p:cNvPr id="4" name="Footer Placeholder 3">
            <a:extLst>
              <a:ext uri="{FF2B5EF4-FFF2-40B4-BE49-F238E27FC236}">
                <a16:creationId xmlns:a16="http://schemas.microsoft.com/office/drawing/2014/main" id="{5E1511A1-9055-71EC-9E60-899581F82719}"/>
              </a:ext>
            </a:extLst>
          </p:cNvPr>
          <p:cNvSpPr>
            <a:spLocks noGrp="1"/>
          </p:cNvSpPr>
          <p:nvPr>
            <p:ph type="ftr" sz="quarter" idx="11"/>
          </p:nvPr>
        </p:nvSpPr>
        <p:spPr/>
        <p:txBody>
          <a:bodyPr/>
          <a:lstStyle/>
          <a:p>
            <a:pPr>
              <a:defRPr/>
            </a:pPr>
            <a:r>
              <a:rPr lang="en-US"/>
              <a:t>© CapraTechnology 2022</a:t>
            </a:r>
          </a:p>
        </p:txBody>
      </p:sp>
      <p:sp>
        <p:nvSpPr>
          <p:cNvPr id="5" name="Slide Number Placeholder 4">
            <a:extLst>
              <a:ext uri="{FF2B5EF4-FFF2-40B4-BE49-F238E27FC236}">
                <a16:creationId xmlns:a16="http://schemas.microsoft.com/office/drawing/2014/main" id="{102CF182-EDD5-9E66-5685-3BF901094809}"/>
              </a:ext>
            </a:extLst>
          </p:cNvPr>
          <p:cNvSpPr>
            <a:spLocks noGrp="1"/>
          </p:cNvSpPr>
          <p:nvPr>
            <p:ph type="sldNum" sz="quarter" idx="12"/>
          </p:nvPr>
        </p:nvSpPr>
        <p:spPr/>
        <p:txBody>
          <a:bodyPr/>
          <a:lstStyle/>
          <a:p>
            <a:r>
              <a:rPr lang="en-GB"/>
              <a:t>Tolcap Training: </a:t>
            </a:r>
            <a:fld id="{A9257E45-4DDF-425A-B771-39BEC6A5FFE9}" type="slidenum">
              <a:rPr lang="en-GB" smtClean="0"/>
              <a:pPr/>
              <a:t>37</a:t>
            </a:fld>
            <a:endParaRPr lang="en-GB" dirty="0"/>
          </a:p>
        </p:txBody>
      </p:sp>
      <p:graphicFrame>
        <p:nvGraphicFramePr>
          <p:cNvPr id="9" name="Table 9">
            <a:extLst>
              <a:ext uri="{FF2B5EF4-FFF2-40B4-BE49-F238E27FC236}">
                <a16:creationId xmlns:a16="http://schemas.microsoft.com/office/drawing/2014/main" id="{7C9F27C6-D488-BF0C-1E8E-7B1A07B65AB3}"/>
              </a:ext>
            </a:extLst>
          </p:cNvPr>
          <p:cNvGraphicFramePr>
            <a:graphicFrameLocks noGrp="1"/>
          </p:cNvGraphicFramePr>
          <p:nvPr>
            <p:ph type="tbl" sz="quarter" idx="13"/>
            <p:extLst>
              <p:ext uri="{D42A27DB-BD31-4B8C-83A1-F6EECF244321}">
                <p14:modId xmlns:p14="http://schemas.microsoft.com/office/powerpoint/2010/main" val="3040593393"/>
              </p:ext>
            </p:extLst>
          </p:nvPr>
        </p:nvGraphicFramePr>
        <p:xfrm>
          <a:off x="1765298" y="1427163"/>
          <a:ext cx="5684840" cy="2168250"/>
        </p:xfrm>
        <a:graphic>
          <a:graphicData uri="http://schemas.openxmlformats.org/drawingml/2006/table">
            <a:tbl>
              <a:tblPr firstRow="1" bandRow="1">
                <a:tableStyleId>{5C22544A-7EE6-4342-B048-85BDC9FD1C3A}</a:tableStyleId>
              </a:tblPr>
              <a:tblGrid>
                <a:gridCol w="2842420">
                  <a:extLst>
                    <a:ext uri="{9D8B030D-6E8A-4147-A177-3AD203B41FA5}">
                      <a16:colId xmlns:a16="http://schemas.microsoft.com/office/drawing/2014/main" val="2842206968"/>
                    </a:ext>
                  </a:extLst>
                </a:gridCol>
                <a:gridCol w="2842420">
                  <a:extLst>
                    <a:ext uri="{9D8B030D-6E8A-4147-A177-3AD203B41FA5}">
                      <a16:colId xmlns:a16="http://schemas.microsoft.com/office/drawing/2014/main" val="2464339523"/>
                    </a:ext>
                  </a:extLst>
                </a:gridCol>
              </a:tblGrid>
              <a:tr h="288983">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US" sz="1400" b="0" i="0" u="none" strike="noStrike" cap="none" normalizeH="0" baseline="0">
                          <a:ln>
                            <a:noFill/>
                          </a:ln>
                          <a:solidFill>
                            <a:schemeClr val="accent1"/>
                          </a:solidFill>
                          <a:effectLst/>
                          <a:latin typeface="+mn-lt"/>
                          <a:cs typeface="Times New Roman" panose="02020603050405020304" pitchFamily="18" charset="0"/>
                        </a:rPr>
                        <a:t>Component name</a:t>
                      </a:r>
                      <a:endParaRPr kumimoji="1" lang="en-US" sz="1400" b="0" i="0" u="none" strike="noStrike" cap="none" normalizeH="0" baseline="0">
                        <a:ln>
                          <a:noFill/>
                        </a:ln>
                        <a:solidFill>
                          <a:schemeClr val="accent1"/>
                        </a:solidFill>
                        <a:effectLst/>
                        <a:latin typeface="+mn-lt"/>
                      </a:endParaRPr>
                    </a:p>
                  </a:txBody>
                  <a:tcPr marL="96436" marR="96436" marT="48195" marB="48195" anchor="ctr" horzOverflow="overflow">
                    <a:noFill/>
                  </a:tcPr>
                </a:tc>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US" sz="1400" b="0" i="0" u="none" strike="noStrike" cap="none" normalizeH="0" baseline="0">
                          <a:ln>
                            <a:noFill/>
                          </a:ln>
                          <a:solidFill>
                            <a:schemeClr val="accent1"/>
                          </a:solidFill>
                          <a:effectLst/>
                          <a:latin typeface="+mn-lt"/>
                          <a:cs typeface="Times New Roman" panose="02020603050405020304" pitchFamily="18" charset="0"/>
                        </a:rPr>
                        <a:t>Cylinder housing</a:t>
                      </a:r>
                      <a:endParaRPr kumimoji="1" lang="en-US" sz="1400" b="0" i="0" u="none" strike="noStrike" cap="none" normalizeH="0" baseline="0">
                        <a:ln>
                          <a:noFill/>
                        </a:ln>
                        <a:solidFill>
                          <a:schemeClr val="accent1"/>
                        </a:solidFill>
                        <a:effectLst/>
                        <a:latin typeface="+mn-lt"/>
                      </a:endParaRPr>
                    </a:p>
                  </a:txBody>
                  <a:tcPr marL="96436" marR="96436" marT="48195" marB="48195" anchor="ctr" horzOverflow="overflow">
                    <a:noFill/>
                  </a:tcPr>
                </a:tc>
                <a:extLst>
                  <a:ext uri="{0D108BD9-81ED-4DB2-BD59-A6C34878D82A}">
                    <a16:rowId xmlns:a16="http://schemas.microsoft.com/office/drawing/2014/main" val="3435480548"/>
                  </a:ext>
                </a:extLst>
              </a:tr>
              <a:tr h="288983">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US" sz="1400" b="0" i="0" u="none" strike="noStrike" cap="none" normalizeH="0" baseline="0">
                          <a:ln>
                            <a:noFill/>
                          </a:ln>
                          <a:solidFill>
                            <a:schemeClr val="accent1"/>
                          </a:solidFill>
                          <a:effectLst/>
                          <a:latin typeface="+mn-lt"/>
                          <a:cs typeface="Times New Roman" panose="02020603050405020304" pitchFamily="18" charset="0"/>
                        </a:rPr>
                        <a:t>Drawing number</a:t>
                      </a:r>
                      <a:endParaRPr kumimoji="1" lang="en-US" sz="1400" b="0" i="0" u="none" strike="noStrike" cap="none" normalizeH="0" baseline="0">
                        <a:ln>
                          <a:noFill/>
                        </a:ln>
                        <a:solidFill>
                          <a:schemeClr val="accent1"/>
                        </a:solidFill>
                        <a:effectLst/>
                        <a:latin typeface="+mn-lt"/>
                      </a:endParaRPr>
                    </a:p>
                  </a:txBody>
                  <a:tcPr marL="96436" marR="96436" marT="48195" marB="48195" anchor="ctr" horzOverflow="overflow">
                    <a:noFill/>
                  </a:tcPr>
                </a:tc>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US" sz="1400" b="0" i="0" u="none" strike="noStrike" cap="none" normalizeH="0" baseline="0">
                          <a:ln>
                            <a:noFill/>
                          </a:ln>
                          <a:solidFill>
                            <a:schemeClr val="accent1"/>
                          </a:solidFill>
                          <a:effectLst/>
                          <a:latin typeface="+mn-lt"/>
                          <a:cs typeface="Times New Roman" panose="02020603050405020304" pitchFamily="18" charset="0"/>
                        </a:rPr>
                        <a:t>CH1878-1018</a:t>
                      </a:r>
                      <a:endParaRPr kumimoji="1" lang="en-US" sz="1400" b="0" i="0" u="none" strike="noStrike" cap="none" normalizeH="0" baseline="0">
                        <a:ln>
                          <a:noFill/>
                        </a:ln>
                        <a:solidFill>
                          <a:schemeClr val="accent1"/>
                        </a:solidFill>
                        <a:effectLst/>
                        <a:latin typeface="+mn-lt"/>
                      </a:endParaRPr>
                    </a:p>
                  </a:txBody>
                  <a:tcPr marL="96436" marR="96436" marT="48195" marB="48195" anchor="ctr" horzOverflow="overflow">
                    <a:noFill/>
                  </a:tcPr>
                </a:tc>
                <a:extLst>
                  <a:ext uri="{0D108BD9-81ED-4DB2-BD59-A6C34878D82A}">
                    <a16:rowId xmlns:a16="http://schemas.microsoft.com/office/drawing/2014/main" val="4042386420"/>
                  </a:ext>
                </a:extLst>
              </a:tr>
              <a:tr h="288983">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US" sz="1400" b="0" i="0" u="none" strike="noStrike" cap="none" normalizeH="0" baseline="0" dirty="0">
                          <a:ln>
                            <a:noFill/>
                          </a:ln>
                          <a:solidFill>
                            <a:schemeClr val="accent1"/>
                          </a:solidFill>
                          <a:effectLst/>
                          <a:latin typeface="+mn-lt"/>
                          <a:cs typeface="Times New Roman" panose="02020603050405020304" pitchFamily="18" charset="0"/>
                        </a:rPr>
                        <a:t>Material</a:t>
                      </a:r>
                      <a:endParaRPr kumimoji="1" lang="en-US" sz="1400" b="0" i="0" u="none" strike="noStrike" cap="none" normalizeH="0" baseline="0" dirty="0">
                        <a:ln>
                          <a:noFill/>
                        </a:ln>
                        <a:solidFill>
                          <a:schemeClr val="accent1"/>
                        </a:solidFill>
                        <a:effectLst/>
                        <a:latin typeface="+mn-lt"/>
                      </a:endParaRPr>
                    </a:p>
                  </a:txBody>
                  <a:tcPr marL="96436" marR="96436" marT="48195" marB="48195" anchor="ctr" horzOverflow="overflow">
                    <a:noFill/>
                  </a:tcPr>
                </a:tc>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US" sz="1400" b="0" i="0" u="none" strike="noStrike" cap="none" normalizeH="0" baseline="0">
                          <a:ln>
                            <a:noFill/>
                          </a:ln>
                          <a:solidFill>
                            <a:schemeClr val="accent1"/>
                          </a:solidFill>
                          <a:effectLst/>
                          <a:latin typeface="+mn-lt"/>
                          <a:cs typeface="Times New Roman" panose="02020603050405020304" pitchFamily="18" charset="0"/>
                        </a:rPr>
                        <a:t>Alloy steel</a:t>
                      </a:r>
                      <a:endParaRPr kumimoji="1" lang="en-US" sz="1400" b="0" i="0" u="none" strike="noStrike" cap="none" normalizeH="0" baseline="0">
                        <a:ln>
                          <a:noFill/>
                        </a:ln>
                        <a:solidFill>
                          <a:schemeClr val="accent1"/>
                        </a:solidFill>
                        <a:effectLst/>
                        <a:latin typeface="+mn-lt"/>
                      </a:endParaRPr>
                    </a:p>
                  </a:txBody>
                  <a:tcPr marL="96436" marR="96436" marT="48195" marB="48195" anchor="ctr" horzOverflow="overflow">
                    <a:noFill/>
                  </a:tcPr>
                </a:tc>
                <a:extLst>
                  <a:ext uri="{0D108BD9-81ED-4DB2-BD59-A6C34878D82A}">
                    <a16:rowId xmlns:a16="http://schemas.microsoft.com/office/drawing/2014/main" val="2494028637"/>
                  </a:ext>
                </a:extLst>
              </a:tr>
              <a:tr h="288983">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US" sz="1400" b="0" i="0" u="none" strike="noStrike" cap="none" normalizeH="0" baseline="0" dirty="0">
                          <a:ln>
                            <a:noFill/>
                          </a:ln>
                          <a:solidFill>
                            <a:schemeClr val="accent1"/>
                          </a:solidFill>
                          <a:effectLst/>
                          <a:latin typeface="+mn-lt"/>
                          <a:cs typeface="Times New Roman" panose="02020603050405020304" pitchFamily="18" charset="0"/>
                        </a:rPr>
                        <a:t>Manufacturing process</a:t>
                      </a:r>
                      <a:endParaRPr kumimoji="1" lang="en-US" sz="1400" b="0" i="0" u="none" strike="noStrike" cap="none" normalizeH="0" baseline="0" dirty="0">
                        <a:ln>
                          <a:noFill/>
                        </a:ln>
                        <a:solidFill>
                          <a:schemeClr val="accent1"/>
                        </a:solidFill>
                        <a:effectLst/>
                        <a:latin typeface="+mn-lt"/>
                      </a:endParaRPr>
                    </a:p>
                  </a:txBody>
                  <a:tcPr marL="96436" marR="96436" marT="48195" marB="48195" anchor="ctr" horzOverflow="overflow">
                    <a:noFill/>
                  </a:tcPr>
                </a:tc>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US" sz="1400" b="0" i="0" u="none" strike="noStrike" cap="none" normalizeH="0" baseline="0" dirty="0">
                          <a:ln>
                            <a:noFill/>
                          </a:ln>
                          <a:solidFill>
                            <a:schemeClr val="accent1"/>
                          </a:solidFill>
                          <a:effectLst/>
                          <a:latin typeface="+mn-lt"/>
                          <a:cs typeface="Times New Roman" panose="02020603050405020304" pitchFamily="18" charset="0"/>
                        </a:rPr>
                        <a:t>Turning</a:t>
                      </a:r>
                      <a:endParaRPr kumimoji="1" lang="en-US" sz="1400" b="0" i="0" u="none" strike="noStrike" cap="none" normalizeH="0" baseline="0" dirty="0">
                        <a:ln>
                          <a:noFill/>
                        </a:ln>
                        <a:solidFill>
                          <a:schemeClr val="accent1"/>
                        </a:solidFill>
                        <a:effectLst/>
                        <a:latin typeface="+mn-lt"/>
                      </a:endParaRPr>
                    </a:p>
                  </a:txBody>
                  <a:tcPr marL="96436" marR="96436" marT="48195" marB="48195" anchor="ctr" horzOverflow="overflow">
                    <a:noFill/>
                  </a:tcPr>
                </a:tc>
                <a:extLst>
                  <a:ext uri="{0D108BD9-81ED-4DB2-BD59-A6C34878D82A}">
                    <a16:rowId xmlns:a16="http://schemas.microsoft.com/office/drawing/2014/main" val="910971907"/>
                  </a:ext>
                </a:extLst>
              </a:tr>
              <a:tr h="288983">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US" sz="1400" b="0" i="0" u="none" strike="noStrike" cap="none" normalizeH="0" baseline="0">
                          <a:ln>
                            <a:noFill/>
                          </a:ln>
                          <a:solidFill>
                            <a:schemeClr val="accent1"/>
                          </a:solidFill>
                          <a:effectLst/>
                          <a:latin typeface="+mn-lt"/>
                          <a:cs typeface="Times New Roman" panose="02020603050405020304" pitchFamily="18" charset="0"/>
                        </a:rPr>
                        <a:t>Characteristic description</a:t>
                      </a:r>
                      <a:endParaRPr kumimoji="1" lang="en-US" sz="1400" b="0" i="0" u="none" strike="noStrike" cap="none" normalizeH="0" baseline="0">
                        <a:ln>
                          <a:noFill/>
                        </a:ln>
                        <a:solidFill>
                          <a:schemeClr val="accent1"/>
                        </a:solidFill>
                        <a:effectLst/>
                        <a:latin typeface="+mn-lt"/>
                      </a:endParaRPr>
                    </a:p>
                  </a:txBody>
                  <a:tcPr marL="96436" marR="96436" marT="48195" marB="48195" anchor="ctr" horzOverflow="overflow">
                    <a:noFill/>
                  </a:tcPr>
                </a:tc>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US" sz="1400" b="0" i="0" u="none" strike="noStrike" cap="none" normalizeH="0" baseline="0" dirty="0">
                          <a:ln>
                            <a:noFill/>
                          </a:ln>
                          <a:solidFill>
                            <a:schemeClr val="accent1"/>
                          </a:solidFill>
                          <a:effectLst/>
                          <a:latin typeface="+mn-lt"/>
                          <a:cs typeface="Times New Roman" panose="02020603050405020304" pitchFamily="18" charset="0"/>
                        </a:rPr>
                        <a:t>Outside diameter</a:t>
                      </a:r>
                      <a:endParaRPr kumimoji="1" lang="en-US" sz="1400" b="0" i="0" u="none" strike="noStrike" cap="none" normalizeH="0" baseline="0" dirty="0">
                        <a:ln>
                          <a:noFill/>
                        </a:ln>
                        <a:solidFill>
                          <a:schemeClr val="accent1"/>
                        </a:solidFill>
                        <a:effectLst/>
                        <a:latin typeface="+mn-lt"/>
                      </a:endParaRPr>
                    </a:p>
                  </a:txBody>
                  <a:tcPr marL="96436" marR="96436" marT="48195" marB="48195" anchor="ctr" horzOverflow="overflow">
                    <a:noFill/>
                  </a:tcPr>
                </a:tc>
                <a:extLst>
                  <a:ext uri="{0D108BD9-81ED-4DB2-BD59-A6C34878D82A}">
                    <a16:rowId xmlns:a16="http://schemas.microsoft.com/office/drawing/2014/main" val="1168043145"/>
                  </a:ext>
                </a:extLst>
              </a:tr>
              <a:tr h="288983">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US" sz="1400" b="0" i="0" u="none" strike="noStrike" cap="none" normalizeH="0" baseline="0" dirty="0">
                          <a:ln>
                            <a:noFill/>
                          </a:ln>
                          <a:solidFill>
                            <a:schemeClr val="accent1"/>
                          </a:solidFill>
                          <a:effectLst/>
                          <a:latin typeface="+mn-lt"/>
                          <a:cs typeface="Times New Roman" panose="02020603050405020304" pitchFamily="18" charset="0"/>
                        </a:rPr>
                        <a:t>Characteristic dimension</a:t>
                      </a:r>
                      <a:endParaRPr kumimoji="1" lang="en-US" sz="1400" b="0" i="0" u="none" strike="noStrike" cap="none" normalizeH="0" baseline="0" dirty="0">
                        <a:ln>
                          <a:noFill/>
                        </a:ln>
                        <a:solidFill>
                          <a:schemeClr val="accent1"/>
                        </a:solidFill>
                        <a:effectLst/>
                        <a:latin typeface="+mn-lt"/>
                      </a:endParaRPr>
                    </a:p>
                  </a:txBody>
                  <a:tcPr marL="96436" marR="96436" marT="48195" marB="48195" anchor="ctr" horzOverflow="overflow">
                    <a:noFill/>
                  </a:tcPr>
                </a:tc>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US" sz="1400" b="0" i="0" u="none" strike="noStrike" cap="none" normalizeH="0" baseline="0" dirty="0">
                          <a:ln>
                            <a:noFill/>
                          </a:ln>
                          <a:solidFill>
                            <a:schemeClr val="accent1"/>
                          </a:solidFill>
                          <a:effectLst/>
                          <a:latin typeface="+mn-lt"/>
                          <a:cs typeface="Times New Roman" panose="02020603050405020304" pitchFamily="18" charset="0"/>
                        </a:rPr>
                        <a:t>Diameter of 50.9 mm</a:t>
                      </a:r>
                      <a:endParaRPr kumimoji="1" lang="en-US" sz="1400" b="0" i="0" u="none" strike="noStrike" cap="none" normalizeH="0" baseline="0" dirty="0">
                        <a:ln>
                          <a:noFill/>
                        </a:ln>
                        <a:solidFill>
                          <a:schemeClr val="accent1"/>
                        </a:solidFill>
                        <a:effectLst/>
                        <a:latin typeface="+mn-lt"/>
                      </a:endParaRPr>
                    </a:p>
                  </a:txBody>
                  <a:tcPr marL="96436" marR="96436" marT="48195" marB="48195" anchor="ctr" horzOverflow="overflow">
                    <a:noFill/>
                  </a:tcPr>
                </a:tc>
                <a:extLst>
                  <a:ext uri="{0D108BD9-81ED-4DB2-BD59-A6C34878D82A}">
                    <a16:rowId xmlns:a16="http://schemas.microsoft.com/office/drawing/2014/main" val="3018670874"/>
                  </a:ext>
                </a:extLst>
              </a:tr>
              <a:tr h="288983">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US" sz="1400" b="0" i="0" u="none" strike="noStrike" cap="none" normalizeH="0" baseline="0">
                          <a:ln>
                            <a:noFill/>
                          </a:ln>
                          <a:solidFill>
                            <a:schemeClr val="accent1"/>
                          </a:solidFill>
                          <a:effectLst/>
                          <a:latin typeface="+mn-lt"/>
                          <a:cs typeface="Times New Roman" panose="02020603050405020304" pitchFamily="18" charset="0"/>
                        </a:rPr>
                        <a:t>Design tolerance</a:t>
                      </a:r>
                      <a:endParaRPr kumimoji="1" lang="en-US" sz="1400" b="0" i="0" u="none" strike="noStrike" cap="none" normalizeH="0" baseline="0">
                        <a:ln>
                          <a:noFill/>
                        </a:ln>
                        <a:solidFill>
                          <a:schemeClr val="accent1"/>
                        </a:solidFill>
                        <a:effectLst/>
                        <a:latin typeface="+mn-lt"/>
                      </a:endParaRPr>
                    </a:p>
                  </a:txBody>
                  <a:tcPr marL="96436" marR="96436" marT="48195" marB="48195" anchor="ctr" horzOverflow="overflow">
                    <a:noFill/>
                  </a:tcPr>
                </a:tc>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US" sz="1400" b="0" i="0" u="none" strike="noStrike" cap="none" normalizeH="0" baseline="0" dirty="0">
                          <a:ln>
                            <a:noFill/>
                          </a:ln>
                          <a:solidFill>
                            <a:schemeClr val="accent1"/>
                          </a:solidFill>
                          <a:effectLst/>
                          <a:latin typeface="+mn-lt"/>
                          <a:cs typeface="Times New Roman" panose="02020603050405020304" pitchFamily="18" charset="0"/>
                        </a:rPr>
                        <a:t> ± 0.1 mm</a:t>
                      </a:r>
                      <a:endParaRPr kumimoji="1" lang="en-US" sz="1400" b="0" i="0" u="none" strike="noStrike" cap="none" normalizeH="0" baseline="0" dirty="0">
                        <a:ln>
                          <a:noFill/>
                        </a:ln>
                        <a:solidFill>
                          <a:schemeClr val="accent1"/>
                        </a:solidFill>
                        <a:effectLst/>
                        <a:latin typeface="+mn-lt"/>
                      </a:endParaRPr>
                    </a:p>
                  </a:txBody>
                  <a:tcPr marL="96436" marR="96436" marT="48195" marB="48195" anchor="ctr" horzOverflow="overflow">
                    <a:noFill/>
                  </a:tcPr>
                </a:tc>
                <a:extLst>
                  <a:ext uri="{0D108BD9-81ED-4DB2-BD59-A6C34878D82A}">
                    <a16:rowId xmlns:a16="http://schemas.microsoft.com/office/drawing/2014/main" val="3883526037"/>
                  </a:ext>
                </a:extLst>
              </a:tr>
            </a:tbl>
          </a:graphicData>
        </a:graphic>
      </p:graphicFrame>
      <p:sp>
        <p:nvSpPr>
          <p:cNvPr id="7" name="Content Placeholder 6">
            <a:extLst>
              <a:ext uri="{FF2B5EF4-FFF2-40B4-BE49-F238E27FC236}">
                <a16:creationId xmlns:a16="http://schemas.microsoft.com/office/drawing/2014/main" id="{AF89E532-3D31-18A8-E82E-F24B1C30431A}"/>
              </a:ext>
            </a:extLst>
          </p:cNvPr>
          <p:cNvSpPr>
            <a:spLocks noGrp="1"/>
          </p:cNvSpPr>
          <p:nvPr>
            <p:ph sz="quarter" idx="14"/>
          </p:nvPr>
        </p:nvSpPr>
        <p:spPr/>
        <p:txBody>
          <a:bodyPr/>
          <a:lstStyle/>
          <a:p>
            <a:pPr marL="0" indent="0">
              <a:buNone/>
            </a:pPr>
            <a:r>
              <a:rPr lang="en-GB" dirty="0"/>
              <a:t> </a:t>
            </a:r>
          </a:p>
        </p:txBody>
      </p:sp>
      <p:pic>
        <p:nvPicPr>
          <p:cNvPr id="8" name="Picture 7">
            <a:extLst>
              <a:ext uri="{FF2B5EF4-FFF2-40B4-BE49-F238E27FC236}">
                <a16:creationId xmlns:a16="http://schemas.microsoft.com/office/drawing/2014/main" id="{B79174A6-3056-72D8-A5E4-098705DA6836}"/>
              </a:ext>
            </a:extLst>
          </p:cNvPr>
          <p:cNvPicPr>
            <a:picLocks noChangeAspect="1"/>
          </p:cNvPicPr>
          <p:nvPr/>
        </p:nvPicPr>
        <p:blipFill>
          <a:blip r:embed="rId2"/>
          <a:stretch>
            <a:fillRect/>
          </a:stretch>
        </p:blipFill>
        <p:spPr>
          <a:xfrm>
            <a:off x="1095375" y="3892546"/>
            <a:ext cx="7715250" cy="2066925"/>
          </a:xfrm>
          <a:prstGeom prst="rect">
            <a:avLst/>
          </a:prstGeom>
        </p:spPr>
      </p:pic>
    </p:spTree>
    <p:extLst>
      <p:ext uri="{BB962C8B-B14F-4D97-AF65-F5344CB8AC3E}">
        <p14:creationId xmlns:p14="http://schemas.microsoft.com/office/powerpoint/2010/main" val="4983602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Line 2">
            <a:extLst>
              <a:ext uri="{FF2B5EF4-FFF2-40B4-BE49-F238E27FC236}">
                <a16:creationId xmlns:a16="http://schemas.microsoft.com/office/drawing/2014/main" id="{4633A18A-64DC-4723-9323-B9D42060AEA5}"/>
              </a:ext>
            </a:extLst>
          </p:cNvPr>
          <p:cNvSpPr>
            <a:spLocks noChangeShapeType="1"/>
          </p:cNvSpPr>
          <p:nvPr/>
        </p:nvSpPr>
        <p:spPr bwMode="auto">
          <a:xfrm>
            <a:off x="3714750" y="3505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6563" name="Text Box 3">
            <a:extLst>
              <a:ext uri="{FF2B5EF4-FFF2-40B4-BE49-F238E27FC236}">
                <a16:creationId xmlns:a16="http://schemas.microsoft.com/office/drawing/2014/main" id="{8A1554C7-6648-4F79-8B6D-8B3589479FF4}"/>
              </a:ext>
            </a:extLst>
          </p:cNvPr>
          <p:cNvSpPr txBox="1">
            <a:spLocks noChangeArrowheads="1"/>
          </p:cNvSpPr>
          <p:nvPr/>
        </p:nvSpPr>
        <p:spPr bwMode="auto">
          <a:xfrm>
            <a:off x="6604000" y="2362200"/>
            <a:ext cx="2063750" cy="73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71" tIns="47885" rIns="95771" bIns="47885">
            <a:spAutoFit/>
          </a:bodyPr>
          <a:lstStyle>
            <a:lvl1pPr defTabSz="957263">
              <a:spcBef>
                <a:spcPct val="20000"/>
              </a:spcBef>
              <a:buClr>
                <a:schemeClr val="hlink"/>
              </a:buClr>
              <a:buSzPct val="50000"/>
              <a:buFont typeface="Monotype Sorts" charset="2"/>
              <a:buChar char="n"/>
              <a:defRPr kumimoji="1" sz="2900">
                <a:solidFill>
                  <a:schemeClr val="tx1"/>
                </a:solidFill>
                <a:latin typeface="Arial" panose="020B0604020202020204" pitchFamily="34" charset="0"/>
              </a:defRPr>
            </a:lvl1pPr>
            <a:lvl2pPr marL="479425" indent="-298450" defTabSz="957263">
              <a:spcBef>
                <a:spcPct val="20000"/>
              </a:spcBef>
              <a:buClr>
                <a:schemeClr val="tx2"/>
              </a:buClr>
              <a:buSzPct val="75000"/>
              <a:buFont typeface="Monotype Sorts" charset="2"/>
              <a:buChar char="u"/>
              <a:defRPr kumimoji="1" sz="2700">
                <a:solidFill>
                  <a:schemeClr val="tx1"/>
                </a:solidFill>
                <a:latin typeface="Arial" panose="020B0604020202020204" pitchFamily="34" charset="0"/>
              </a:defRPr>
            </a:lvl2pPr>
            <a:lvl3pPr marL="957263" indent="-239713" defTabSz="957263">
              <a:spcBef>
                <a:spcPct val="20000"/>
              </a:spcBef>
              <a:buClr>
                <a:schemeClr val="hlink"/>
              </a:buClr>
              <a:buSzPct val="65000"/>
              <a:buFont typeface="Monotype Sorts" charset="2"/>
              <a:buChar char="F"/>
              <a:defRPr kumimoji="1" sz="2500">
                <a:solidFill>
                  <a:schemeClr val="tx1"/>
                </a:solidFill>
                <a:latin typeface="Arial" panose="020B0604020202020204" pitchFamily="34" charset="0"/>
              </a:defRPr>
            </a:lvl3pPr>
            <a:lvl4pPr marL="1436688" indent="-238125" defTabSz="957263">
              <a:spcBef>
                <a:spcPct val="20000"/>
              </a:spcBef>
              <a:buClr>
                <a:schemeClr val="tx2"/>
              </a:buClr>
              <a:buSzPct val="100000"/>
              <a:buChar char="•"/>
              <a:defRPr kumimoji="1" sz="2100">
                <a:solidFill>
                  <a:schemeClr val="tx1"/>
                </a:solidFill>
                <a:latin typeface="Arial" panose="020B0604020202020204" pitchFamily="34" charset="0"/>
              </a:defRPr>
            </a:lvl4pPr>
            <a:lvl5pPr marL="1916113" indent="-238125" defTabSz="957263">
              <a:spcBef>
                <a:spcPct val="20000"/>
              </a:spcBef>
              <a:buClr>
                <a:schemeClr val="hlink"/>
              </a:buClr>
              <a:buSzPct val="100000"/>
              <a:buChar char="–"/>
              <a:defRPr kumimoji="1" sz="2100">
                <a:solidFill>
                  <a:schemeClr val="tx1"/>
                </a:solidFill>
                <a:latin typeface="Arial" panose="020B0604020202020204" pitchFamily="34" charset="0"/>
              </a:defRPr>
            </a:lvl5pPr>
            <a:lvl6pPr marL="2373313" indent="-238125" defTabSz="957263" eaLnBrk="0" fontAlgn="base" hangingPunct="0">
              <a:spcBef>
                <a:spcPct val="20000"/>
              </a:spcBef>
              <a:spcAft>
                <a:spcPct val="0"/>
              </a:spcAft>
              <a:buClr>
                <a:schemeClr val="hlink"/>
              </a:buClr>
              <a:buSzPct val="100000"/>
              <a:buChar char="–"/>
              <a:defRPr kumimoji="1" sz="2100">
                <a:solidFill>
                  <a:schemeClr val="tx1"/>
                </a:solidFill>
                <a:latin typeface="Arial" panose="020B0604020202020204" pitchFamily="34" charset="0"/>
              </a:defRPr>
            </a:lvl6pPr>
            <a:lvl7pPr marL="2830513" indent="-238125" defTabSz="957263" eaLnBrk="0" fontAlgn="base" hangingPunct="0">
              <a:spcBef>
                <a:spcPct val="20000"/>
              </a:spcBef>
              <a:spcAft>
                <a:spcPct val="0"/>
              </a:spcAft>
              <a:buClr>
                <a:schemeClr val="hlink"/>
              </a:buClr>
              <a:buSzPct val="100000"/>
              <a:buChar char="–"/>
              <a:defRPr kumimoji="1" sz="2100">
                <a:solidFill>
                  <a:schemeClr val="tx1"/>
                </a:solidFill>
                <a:latin typeface="Arial" panose="020B0604020202020204" pitchFamily="34" charset="0"/>
              </a:defRPr>
            </a:lvl7pPr>
            <a:lvl8pPr marL="3287713" indent="-238125" defTabSz="957263" eaLnBrk="0" fontAlgn="base" hangingPunct="0">
              <a:spcBef>
                <a:spcPct val="20000"/>
              </a:spcBef>
              <a:spcAft>
                <a:spcPct val="0"/>
              </a:spcAft>
              <a:buClr>
                <a:schemeClr val="hlink"/>
              </a:buClr>
              <a:buSzPct val="100000"/>
              <a:buChar char="–"/>
              <a:defRPr kumimoji="1" sz="2100">
                <a:solidFill>
                  <a:schemeClr val="tx1"/>
                </a:solidFill>
                <a:latin typeface="Arial" panose="020B0604020202020204" pitchFamily="34" charset="0"/>
              </a:defRPr>
            </a:lvl8pPr>
            <a:lvl9pPr marL="3744913" indent="-238125" defTabSz="957263" eaLnBrk="0" fontAlgn="base" hangingPunct="0">
              <a:spcBef>
                <a:spcPct val="20000"/>
              </a:spcBef>
              <a:spcAft>
                <a:spcPct val="0"/>
              </a:spcAft>
              <a:buClr>
                <a:schemeClr val="hlink"/>
              </a:buClr>
              <a:buSzPct val="100000"/>
              <a:buChar char="–"/>
              <a:defRPr kumimoji="1" sz="2100">
                <a:solidFill>
                  <a:schemeClr val="tx1"/>
                </a:solidFill>
                <a:latin typeface="Arial" panose="020B0604020202020204" pitchFamily="34" charset="0"/>
              </a:defRPr>
            </a:lvl9pPr>
          </a:lstStyle>
          <a:p>
            <a:pPr>
              <a:spcBef>
                <a:spcPct val="50000"/>
              </a:spcBef>
              <a:buClrTx/>
              <a:buSzTx/>
              <a:buFontTx/>
              <a:buNone/>
            </a:pPr>
            <a:endParaRPr lang="en-GB" altLang="en-US" sz="4200">
              <a:latin typeface="Times New Roman" panose="02020603050405020304" pitchFamily="18" charset="0"/>
            </a:endParaRPr>
          </a:p>
        </p:txBody>
      </p:sp>
      <p:sp>
        <p:nvSpPr>
          <p:cNvPr id="5" name="Title 4">
            <a:extLst>
              <a:ext uri="{FF2B5EF4-FFF2-40B4-BE49-F238E27FC236}">
                <a16:creationId xmlns:a16="http://schemas.microsoft.com/office/drawing/2014/main" id="{35F3FEAD-F4CF-3F69-C485-AACA185A185D}"/>
              </a:ext>
            </a:extLst>
          </p:cNvPr>
          <p:cNvSpPr>
            <a:spLocks noGrp="1"/>
          </p:cNvSpPr>
          <p:nvPr>
            <p:ph type="title"/>
          </p:nvPr>
        </p:nvSpPr>
        <p:spPr/>
        <p:txBody>
          <a:bodyPr/>
          <a:lstStyle/>
          <a:p>
            <a:r>
              <a:rPr lang="en-GB" dirty="0"/>
              <a:t>Tolcap Software - Examples</a:t>
            </a:r>
          </a:p>
        </p:txBody>
      </p:sp>
      <p:sp>
        <p:nvSpPr>
          <p:cNvPr id="6" name="Text Placeholder 5">
            <a:extLst>
              <a:ext uri="{FF2B5EF4-FFF2-40B4-BE49-F238E27FC236}">
                <a16:creationId xmlns:a16="http://schemas.microsoft.com/office/drawing/2014/main" id="{5BB5BF90-2880-B024-DB6F-0B18E31F7549}"/>
              </a:ext>
            </a:extLst>
          </p:cNvPr>
          <p:cNvSpPr>
            <a:spLocks noGrp="1"/>
          </p:cNvSpPr>
          <p:nvPr>
            <p:ph type="body" idx="1"/>
          </p:nvPr>
        </p:nvSpPr>
        <p:spPr>
          <a:xfrm>
            <a:off x="330198" y="1301676"/>
            <a:ext cx="3199811" cy="936551"/>
          </a:xfrm>
        </p:spPr>
        <p:txBody>
          <a:bodyPr anchor="t"/>
          <a:lstStyle/>
          <a:p>
            <a:r>
              <a:rPr lang="en-GB" altLang="en-US" sz="1800" b="1" dirty="0"/>
              <a:t>Process Capability Results</a:t>
            </a:r>
          </a:p>
          <a:p>
            <a:pPr>
              <a:spcBef>
                <a:spcPct val="50000"/>
              </a:spcBef>
              <a:buClrTx/>
              <a:buSzTx/>
              <a:buFontTx/>
              <a:buNone/>
            </a:pPr>
            <a:r>
              <a:rPr lang="en-GB" altLang="en-US" sz="1800" b="1" dirty="0"/>
              <a:t>SPC Data: </a:t>
            </a:r>
            <a:r>
              <a:rPr lang="en-GB" altLang="en-US" sz="1800" b="1" dirty="0" err="1"/>
              <a:t>Cpk</a:t>
            </a:r>
            <a:r>
              <a:rPr lang="en-GB" altLang="en-US" sz="1800" b="1" dirty="0"/>
              <a:t> = 4.31</a:t>
            </a:r>
            <a:endParaRPr lang="en-GB" altLang="en-US" sz="1800" dirty="0">
              <a:latin typeface="Times New Roman" panose="02020603050405020304" pitchFamily="18" charset="0"/>
            </a:endParaRPr>
          </a:p>
        </p:txBody>
      </p:sp>
      <p:sp>
        <p:nvSpPr>
          <p:cNvPr id="2" name="Date Placeholder 1">
            <a:extLst>
              <a:ext uri="{FF2B5EF4-FFF2-40B4-BE49-F238E27FC236}">
                <a16:creationId xmlns:a16="http://schemas.microsoft.com/office/drawing/2014/main" id="{D7714760-E505-D280-6F65-658F94D09B4A}"/>
              </a:ext>
            </a:extLst>
          </p:cNvPr>
          <p:cNvSpPr>
            <a:spLocks noGrp="1"/>
          </p:cNvSpPr>
          <p:nvPr>
            <p:ph type="dt" sz="half" idx="10"/>
          </p:nvPr>
        </p:nvSpPr>
        <p:spPr/>
        <p:txBody>
          <a:bodyPr/>
          <a:lstStyle/>
          <a:p>
            <a:pPr>
              <a:defRPr/>
            </a:pPr>
            <a:r>
              <a:rPr lang="en-US"/>
              <a:t>August 2022</a:t>
            </a:r>
          </a:p>
        </p:txBody>
      </p:sp>
      <p:sp>
        <p:nvSpPr>
          <p:cNvPr id="3" name="Footer Placeholder 2">
            <a:extLst>
              <a:ext uri="{FF2B5EF4-FFF2-40B4-BE49-F238E27FC236}">
                <a16:creationId xmlns:a16="http://schemas.microsoft.com/office/drawing/2014/main" id="{491CB0CE-A17F-05CD-A4B7-469807F7E3F8}"/>
              </a:ext>
            </a:extLst>
          </p:cNvPr>
          <p:cNvSpPr>
            <a:spLocks noGrp="1"/>
          </p:cNvSpPr>
          <p:nvPr>
            <p:ph type="ftr" sz="quarter" idx="11"/>
          </p:nvPr>
        </p:nvSpPr>
        <p:spPr/>
        <p:txBody>
          <a:bodyPr/>
          <a:lstStyle/>
          <a:p>
            <a:pPr>
              <a:defRPr/>
            </a:pPr>
            <a:r>
              <a:rPr lang="en-US"/>
              <a:t>© CapraTechnology 2022</a:t>
            </a:r>
          </a:p>
        </p:txBody>
      </p:sp>
      <p:sp>
        <p:nvSpPr>
          <p:cNvPr id="4" name="Slide Number Placeholder 3">
            <a:extLst>
              <a:ext uri="{FF2B5EF4-FFF2-40B4-BE49-F238E27FC236}">
                <a16:creationId xmlns:a16="http://schemas.microsoft.com/office/drawing/2014/main" id="{B6CCEE5E-E14D-07EF-40D4-859F181EF2BC}"/>
              </a:ext>
            </a:extLst>
          </p:cNvPr>
          <p:cNvSpPr>
            <a:spLocks noGrp="1"/>
          </p:cNvSpPr>
          <p:nvPr>
            <p:ph type="sldNum" sz="quarter" idx="12"/>
          </p:nvPr>
        </p:nvSpPr>
        <p:spPr/>
        <p:txBody>
          <a:bodyPr/>
          <a:lstStyle/>
          <a:p>
            <a:r>
              <a:rPr lang="en-GB"/>
              <a:t>Tolcap Training: </a:t>
            </a:r>
            <a:fld id="{A9257E45-4DDF-425A-B771-39BEC6A5FFE9}" type="slidenum">
              <a:rPr lang="en-GB" smtClean="0"/>
              <a:pPr/>
              <a:t>38</a:t>
            </a:fld>
            <a:endParaRPr lang="en-GB" dirty="0"/>
          </a:p>
        </p:txBody>
      </p:sp>
      <p:pic>
        <p:nvPicPr>
          <p:cNvPr id="9" name="Content Placeholder 8">
            <a:extLst>
              <a:ext uri="{FF2B5EF4-FFF2-40B4-BE49-F238E27FC236}">
                <a16:creationId xmlns:a16="http://schemas.microsoft.com/office/drawing/2014/main" id="{A356DD38-5582-A66B-5259-AAEC9DD84E8D}"/>
              </a:ext>
            </a:extLst>
          </p:cNvPr>
          <p:cNvPicPr>
            <a:picLocks noGrp="1" noChangeAspect="1"/>
          </p:cNvPicPr>
          <p:nvPr>
            <p:ph sz="half" idx="2"/>
          </p:nvPr>
        </p:nvPicPr>
        <p:blipFill>
          <a:blip r:embed="rId3"/>
          <a:stretch>
            <a:fillRect/>
          </a:stretch>
        </p:blipFill>
        <p:spPr>
          <a:xfrm>
            <a:off x="330198" y="3097213"/>
            <a:ext cx="3899749" cy="1522561"/>
          </a:xfrm>
        </p:spPr>
      </p:pic>
      <p:pic>
        <p:nvPicPr>
          <p:cNvPr id="12" name="Picture 11">
            <a:extLst>
              <a:ext uri="{FF2B5EF4-FFF2-40B4-BE49-F238E27FC236}">
                <a16:creationId xmlns:a16="http://schemas.microsoft.com/office/drawing/2014/main" id="{499BFF7B-1B36-4F40-5DF3-426495192C6F}"/>
              </a:ext>
            </a:extLst>
          </p:cNvPr>
          <p:cNvPicPr>
            <a:picLocks noChangeAspect="1"/>
          </p:cNvPicPr>
          <p:nvPr/>
        </p:nvPicPr>
        <p:blipFill>
          <a:blip r:embed="rId4"/>
          <a:stretch>
            <a:fillRect/>
          </a:stretch>
        </p:blipFill>
        <p:spPr>
          <a:xfrm>
            <a:off x="330198" y="5115808"/>
            <a:ext cx="3199811" cy="857233"/>
          </a:xfrm>
          <a:prstGeom prst="rect">
            <a:avLst/>
          </a:prstGeom>
        </p:spPr>
      </p:pic>
      <p:pic>
        <p:nvPicPr>
          <p:cNvPr id="17" name="Content Placeholder 16">
            <a:extLst>
              <a:ext uri="{FF2B5EF4-FFF2-40B4-BE49-F238E27FC236}">
                <a16:creationId xmlns:a16="http://schemas.microsoft.com/office/drawing/2014/main" id="{01EDF385-F7AD-ACDD-F41A-35E12ED8D7E6}"/>
              </a:ext>
            </a:extLst>
          </p:cNvPr>
          <p:cNvPicPr>
            <a:picLocks noGrp="1" noChangeAspect="1"/>
          </p:cNvPicPr>
          <p:nvPr>
            <p:ph sz="quarter" idx="4"/>
          </p:nvPr>
        </p:nvPicPr>
        <p:blipFill>
          <a:blip r:embed="rId5"/>
          <a:stretch>
            <a:fillRect/>
          </a:stretch>
        </p:blipFill>
        <p:spPr>
          <a:xfrm>
            <a:off x="3960228" y="1382713"/>
            <a:ext cx="5451057" cy="4806950"/>
          </a:xfrm>
        </p:spPr>
      </p:pic>
    </p:spTree>
    <p:extLst>
      <p:ext uri="{BB962C8B-B14F-4D97-AF65-F5344CB8AC3E}">
        <p14:creationId xmlns:p14="http://schemas.microsoft.com/office/powerpoint/2010/main" val="14001117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B4863-F780-515F-E3DA-63DC30D1F614}"/>
              </a:ext>
            </a:extLst>
          </p:cNvPr>
          <p:cNvSpPr>
            <a:spLocks noGrp="1"/>
          </p:cNvSpPr>
          <p:nvPr>
            <p:ph type="title"/>
          </p:nvPr>
        </p:nvSpPr>
        <p:spPr/>
        <p:txBody>
          <a:bodyPr/>
          <a:lstStyle/>
          <a:p>
            <a:r>
              <a:rPr lang="en-GB" dirty="0"/>
              <a:t>Tolcap Software - Examples</a:t>
            </a:r>
          </a:p>
        </p:txBody>
      </p:sp>
      <p:sp>
        <p:nvSpPr>
          <p:cNvPr id="4" name="Date Placeholder 3">
            <a:extLst>
              <a:ext uri="{FF2B5EF4-FFF2-40B4-BE49-F238E27FC236}">
                <a16:creationId xmlns:a16="http://schemas.microsoft.com/office/drawing/2014/main" id="{CEC53885-38A5-09F6-CD0B-7653F7FF2EC7}"/>
              </a:ext>
            </a:extLst>
          </p:cNvPr>
          <p:cNvSpPr>
            <a:spLocks noGrp="1"/>
          </p:cNvSpPr>
          <p:nvPr>
            <p:ph type="dt" sz="half" idx="10"/>
          </p:nvPr>
        </p:nvSpPr>
        <p:spPr/>
        <p:txBody>
          <a:bodyPr/>
          <a:lstStyle/>
          <a:p>
            <a:r>
              <a:rPr lang="en-US"/>
              <a:t>August 2022</a:t>
            </a:r>
            <a:endParaRPr lang="en-GB" dirty="0"/>
          </a:p>
        </p:txBody>
      </p:sp>
      <p:sp>
        <p:nvSpPr>
          <p:cNvPr id="5" name="Footer Placeholder 4">
            <a:extLst>
              <a:ext uri="{FF2B5EF4-FFF2-40B4-BE49-F238E27FC236}">
                <a16:creationId xmlns:a16="http://schemas.microsoft.com/office/drawing/2014/main" id="{44D7A423-D64A-A8BB-AB2E-D77F9F72A78D}"/>
              </a:ext>
            </a:extLst>
          </p:cNvPr>
          <p:cNvSpPr>
            <a:spLocks noGrp="1"/>
          </p:cNvSpPr>
          <p:nvPr>
            <p:ph type="ftr" sz="quarter" idx="11"/>
          </p:nvPr>
        </p:nvSpPr>
        <p:spPr/>
        <p:txBody>
          <a:bodyPr/>
          <a:lstStyle/>
          <a:p>
            <a:pPr>
              <a:defRPr/>
            </a:pPr>
            <a:r>
              <a:rPr lang="en-GB"/>
              <a:t>© CapraTechnology 2022</a:t>
            </a:r>
            <a:endParaRPr lang="en-GB" dirty="0"/>
          </a:p>
        </p:txBody>
      </p:sp>
      <p:sp>
        <p:nvSpPr>
          <p:cNvPr id="6" name="Slide Number Placeholder 5">
            <a:extLst>
              <a:ext uri="{FF2B5EF4-FFF2-40B4-BE49-F238E27FC236}">
                <a16:creationId xmlns:a16="http://schemas.microsoft.com/office/drawing/2014/main" id="{F153FDA6-69C8-BFAC-D664-F70D1BA88303}"/>
              </a:ext>
            </a:extLst>
          </p:cNvPr>
          <p:cNvSpPr>
            <a:spLocks noGrp="1"/>
          </p:cNvSpPr>
          <p:nvPr>
            <p:ph type="sldNum" sz="quarter" idx="12"/>
          </p:nvPr>
        </p:nvSpPr>
        <p:spPr/>
        <p:txBody>
          <a:bodyPr/>
          <a:lstStyle/>
          <a:p>
            <a:r>
              <a:rPr lang="en-GB"/>
              <a:t>Tolcap Training: </a:t>
            </a:r>
            <a:fld id="{A9257E45-4DDF-425A-B771-39BEC6A5FFE9}" type="slidenum">
              <a:rPr lang="en-GB" smtClean="0"/>
              <a:pPr/>
              <a:t>39</a:t>
            </a:fld>
            <a:endParaRPr lang="en-GB" dirty="0"/>
          </a:p>
        </p:txBody>
      </p:sp>
      <p:graphicFrame>
        <p:nvGraphicFramePr>
          <p:cNvPr id="10" name="Table 16">
            <a:extLst>
              <a:ext uri="{FF2B5EF4-FFF2-40B4-BE49-F238E27FC236}">
                <a16:creationId xmlns:a16="http://schemas.microsoft.com/office/drawing/2014/main" id="{4C20F931-B3A9-C841-1638-DB6B14D52F80}"/>
              </a:ext>
            </a:extLst>
          </p:cNvPr>
          <p:cNvGraphicFramePr>
            <a:graphicFrameLocks noGrp="1"/>
          </p:cNvGraphicFramePr>
          <p:nvPr>
            <p:ph type="tbl" sz="quarter" idx="13"/>
          </p:nvPr>
        </p:nvGraphicFramePr>
        <p:xfrm>
          <a:off x="1972209" y="1516565"/>
          <a:ext cx="5961578" cy="2152146"/>
        </p:xfrm>
        <a:graphic>
          <a:graphicData uri="http://schemas.openxmlformats.org/drawingml/2006/table">
            <a:tbl>
              <a:tblPr firstRow="1" bandRow="1">
                <a:tableStyleId>{5C22544A-7EE6-4342-B048-85BDC9FD1C3A}</a:tableStyleId>
              </a:tblPr>
              <a:tblGrid>
                <a:gridCol w="2980789">
                  <a:extLst>
                    <a:ext uri="{9D8B030D-6E8A-4147-A177-3AD203B41FA5}">
                      <a16:colId xmlns:a16="http://schemas.microsoft.com/office/drawing/2014/main" val="131192586"/>
                    </a:ext>
                  </a:extLst>
                </a:gridCol>
                <a:gridCol w="2980789">
                  <a:extLst>
                    <a:ext uri="{9D8B030D-6E8A-4147-A177-3AD203B41FA5}">
                      <a16:colId xmlns:a16="http://schemas.microsoft.com/office/drawing/2014/main" val="1021739048"/>
                    </a:ext>
                  </a:extLst>
                </a:gridCol>
              </a:tblGrid>
              <a:tr h="358691">
                <a:tc>
                  <a:txBody>
                    <a:bodyPr/>
                    <a:lstStyle/>
                    <a:p>
                      <a:r>
                        <a:rPr lang="en-GB" sz="1400" b="0" dirty="0">
                          <a:solidFill>
                            <a:schemeClr val="accent1"/>
                          </a:solidFill>
                        </a:rPr>
                        <a:t>Component name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1400" b="0" dirty="0">
                          <a:solidFill>
                            <a:schemeClr val="accent1"/>
                          </a:solidFill>
                        </a:rPr>
                        <a:t>Bracket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75215184"/>
                  </a:ext>
                </a:extLst>
              </a:tr>
              <a:tr h="358691">
                <a:tc>
                  <a:txBody>
                    <a:bodyPr/>
                    <a:lstStyle/>
                    <a:p>
                      <a:r>
                        <a:rPr lang="en-GB" sz="1400" dirty="0">
                          <a:solidFill>
                            <a:schemeClr val="accent1"/>
                          </a:solidFill>
                        </a:rPr>
                        <a:t>Material</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GB" sz="1400" dirty="0">
                          <a:solidFill>
                            <a:schemeClr val="accent1"/>
                          </a:solidFill>
                        </a:rPr>
                        <a:t>Mild steel</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29759746"/>
                  </a:ext>
                </a:extLst>
              </a:tr>
              <a:tr h="358691">
                <a:tc>
                  <a:txBody>
                    <a:bodyPr/>
                    <a:lstStyle/>
                    <a:p>
                      <a:r>
                        <a:rPr lang="en-GB" sz="1400" dirty="0">
                          <a:solidFill>
                            <a:schemeClr val="accent1"/>
                          </a:solidFill>
                        </a:rPr>
                        <a:t>Manufacturing process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400" dirty="0">
                          <a:solidFill>
                            <a:schemeClr val="accent1"/>
                          </a:solidFill>
                        </a:rPr>
                        <a:t>Sheet metal punching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7927542"/>
                  </a:ext>
                </a:extLst>
              </a:tr>
              <a:tr h="358691">
                <a:tc>
                  <a:txBody>
                    <a:bodyPr/>
                    <a:lstStyle/>
                    <a:p>
                      <a:r>
                        <a:rPr lang="en-GB" sz="1400" dirty="0">
                          <a:solidFill>
                            <a:schemeClr val="accent1"/>
                          </a:solidFill>
                        </a:rPr>
                        <a:t>Characteristic description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400" dirty="0">
                          <a:solidFill>
                            <a:schemeClr val="accent1"/>
                          </a:solidFill>
                        </a:rPr>
                        <a:t>Diameter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71404979"/>
                  </a:ext>
                </a:extLst>
              </a:tr>
              <a:tr h="358691">
                <a:tc>
                  <a:txBody>
                    <a:bodyPr/>
                    <a:lstStyle/>
                    <a:p>
                      <a:r>
                        <a:rPr lang="en-GB" sz="1400" dirty="0">
                          <a:solidFill>
                            <a:schemeClr val="accent1"/>
                          </a:solidFill>
                        </a:rPr>
                        <a:t>Characteristic dimension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400" dirty="0">
                          <a:solidFill>
                            <a:schemeClr val="accent1"/>
                          </a:solidFill>
                        </a:rPr>
                        <a:t>Diameter of 5.4mm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95019120"/>
                  </a:ext>
                </a:extLst>
              </a:tr>
              <a:tr h="358691">
                <a:tc>
                  <a:txBody>
                    <a:bodyPr/>
                    <a:lstStyle/>
                    <a:p>
                      <a:r>
                        <a:rPr lang="en-GB" sz="1400" dirty="0">
                          <a:solidFill>
                            <a:schemeClr val="accent1"/>
                          </a:solidFill>
                        </a:rPr>
                        <a:t>Design tolerance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400" dirty="0">
                          <a:solidFill>
                            <a:schemeClr val="accent1"/>
                          </a:solidFill>
                          <a:latin typeface="Calibri" panose="020F0502020204030204" pitchFamily="34" charset="0"/>
                          <a:cs typeface="Calibri" panose="020F0502020204030204" pitchFamily="34" charset="0"/>
                        </a:rPr>
                        <a:t>± 0.1mm</a:t>
                      </a:r>
                      <a:endParaRPr lang="en-GB" sz="1400" dirty="0">
                        <a:solidFill>
                          <a:schemeClr val="accent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96567523"/>
                  </a:ext>
                </a:extLst>
              </a:tr>
            </a:tbl>
          </a:graphicData>
        </a:graphic>
      </p:graphicFrame>
      <p:pic>
        <p:nvPicPr>
          <p:cNvPr id="8" name="Content Placeholder 7">
            <a:extLst>
              <a:ext uri="{FF2B5EF4-FFF2-40B4-BE49-F238E27FC236}">
                <a16:creationId xmlns:a16="http://schemas.microsoft.com/office/drawing/2014/main" id="{E964A268-6835-C585-9D1C-78008959864C}"/>
              </a:ext>
            </a:extLst>
          </p:cNvPr>
          <p:cNvPicPr>
            <a:picLocks noGrp="1" noChangeAspect="1"/>
          </p:cNvPicPr>
          <p:nvPr>
            <p:ph sz="quarter" idx="14"/>
          </p:nvPr>
        </p:nvPicPr>
        <p:blipFill>
          <a:blip r:embed="rId2"/>
          <a:stretch>
            <a:fillRect/>
          </a:stretch>
        </p:blipFill>
        <p:spPr>
          <a:xfrm>
            <a:off x="2196913" y="3668713"/>
            <a:ext cx="5512174" cy="2576512"/>
          </a:xfrm>
        </p:spPr>
      </p:pic>
    </p:spTree>
    <p:extLst>
      <p:ext uri="{BB962C8B-B14F-4D97-AF65-F5344CB8AC3E}">
        <p14:creationId xmlns:p14="http://schemas.microsoft.com/office/powerpoint/2010/main" val="318618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6">
            <a:extLst>
              <a:ext uri="{FF2B5EF4-FFF2-40B4-BE49-F238E27FC236}">
                <a16:creationId xmlns:a16="http://schemas.microsoft.com/office/drawing/2014/main" id="{4E26E16B-70CD-42F8-9875-636CFF2D5128}"/>
              </a:ext>
            </a:extLst>
          </p:cNvPr>
          <p:cNvSpPr txBox="1">
            <a:spLocks noChangeArrowheads="1"/>
          </p:cNvSpPr>
          <p:nvPr/>
        </p:nvSpPr>
        <p:spPr bwMode="auto">
          <a:xfrm>
            <a:off x="330200" y="1442137"/>
            <a:ext cx="9245600" cy="46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771" tIns="47885" rIns="95771" bIns="47885">
            <a:spAutoFit/>
          </a:bodyPr>
          <a:lstStyle>
            <a:lvl1pPr defTabSz="957263">
              <a:spcBef>
                <a:spcPct val="20000"/>
              </a:spcBef>
              <a:buClr>
                <a:schemeClr val="hlink"/>
              </a:buClr>
              <a:buSzPct val="50000"/>
              <a:buFont typeface="Monotype Sorts" charset="2"/>
              <a:buChar char="n"/>
              <a:defRPr kumimoji="1" sz="2900">
                <a:solidFill>
                  <a:schemeClr val="tx1"/>
                </a:solidFill>
                <a:latin typeface="Arial" panose="020B0604020202020204" pitchFamily="34" charset="0"/>
              </a:defRPr>
            </a:lvl1pPr>
            <a:lvl2pPr marL="479425" indent="-298450" defTabSz="957263">
              <a:spcBef>
                <a:spcPct val="20000"/>
              </a:spcBef>
              <a:buClr>
                <a:schemeClr val="tx2"/>
              </a:buClr>
              <a:buSzPct val="75000"/>
              <a:buFont typeface="Monotype Sorts" charset="2"/>
              <a:buChar char="u"/>
              <a:defRPr kumimoji="1" sz="2700">
                <a:solidFill>
                  <a:schemeClr val="tx1"/>
                </a:solidFill>
                <a:latin typeface="Arial" panose="020B0604020202020204" pitchFamily="34" charset="0"/>
              </a:defRPr>
            </a:lvl2pPr>
            <a:lvl3pPr marL="957263" indent="-239713" defTabSz="957263">
              <a:spcBef>
                <a:spcPct val="20000"/>
              </a:spcBef>
              <a:buClr>
                <a:schemeClr val="hlink"/>
              </a:buClr>
              <a:buSzPct val="65000"/>
              <a:buFont typeface="Monotype Sorts" charset="2"/>
              <a:buChar char="F"/>
              <a:defRPr kumimoji="1" sz="2500">
                <a:solidFill>
                  <a:schemeClr val="tx1"/>
                </a:solidFill>
                <a:latin typeface="Arial" panose="020B0604020202020204" pitchFamily="34" charset="0"/>
              </a:defRPr>
            </a:lvl3pPr>
            <a:lvl4pPr marL="1436688" indent="-238125" defTabSz="957263">
              <a:spcBef>
                <a:spcPct val="20000"/>
              </a:spcBef>
              <a:buClr>
                <a:schemeClr val="tx2"/>
              </a:buClr>
              <a:buSzPct val="100000"/>
              <a:buChar char="•"/>
              <a:defRPr kumimoji="1" sz="2100">
                <a:solidFill>
                  <a:schemeClr val="tx1"/>
                </a:solidFill>
                <a:latin typeface="Arial" panose="020B0604020202020204" pitchFamily="34" charset="0"/>
              </a:defRPr>
            </a:lvl4pPr>
            <a:lvl5pPr marL="1916113" indent="-238125" defTabSz="957263">
              <a:spcBef>
                <a:spcPct val="20000"/>
              </a:spcBef>
              <a:buClr>
                <a:schemeClr val="hlink"/>
              </a:buClr>
              <a:buSzPct val="100000"/>
              <a:buChar char="–"/>
              <a:defRPr kumimoji="1" sz="2100">
                <a:solidFill>
                  <a:schemeClr val="tx1"/>
                </a:solidFill>
                <a:latin typeface="Arial" panose="020B0604020202020204" pitchFamily="34" charset="0"/>
              </a:defRPr>
            </a:lvl5pPr>
            <a:lvl6pPr marL="2373313" indent="-238125" defTabSz="957263" eaLnBrk="0" fontAlgn="base" hangingPunct="0">
              <a:spcBef>
                <a:spcPct val="20000"/>
              </a:spcBef>
              <a:spcAft>
                <a:spcPct val="0"/>
              </a:spcAft>
              <a:buClr>
                <a:schemeClr val="hlink"/>
              </a:buClr>
              <a:buSzPct val="100000"/>
              <a:buChar char="–"/>
              <a:defRPr kumimoji="1" sz="2100">
                <a:solidFill>
                  <a:schemeClr val="tx1"/>
                </a:solidFill>
                <a:latin typeface="Arial" panose="020B0604020202020204" pitchFamily="34" charset="0"/>
              </a:defRPr>
            </a:lvl6pPr>
            <a:lvl7pPr marL="2830513" indent="-238125" defTabSz="957263" eaLnBrk="0" fontAlgn="base" hangingPunct="0">
              <a:spcBef>
                <a:spcPct val="20000"/>
              </a:spcBef>
              <a:spcAft>
                <a:spcPct val="0"/>
              </a:spcAft>
              <a:buClr>
                <a:schemeClr val="hlink"/>
              </a:buClr>
              <a:buSzPct val="100000"/>
              <a:buChar char="–"/>
              <a:defRPr kumimoji="1" sz="2100">
                <a:solidFill>
                  <a:schemeClr val="tx1"/>
                </a:solidFill>
                <a:latin typeface="Arial" panose="020B0604020202020204" pitchFamily="34" charset="0"/>
              </a:defRPr>
            </a:lvl7pPr>
            <a:lvl8pPr marL="3287713" indent="-238125" defTabSz="957263" eaLnBrk="0" fontAlgn="base" hangingPunct="0">
              <a:spcBef>
                <a:spcPct val="20000"/>
              </a:spcBef>
              <a:spcAft>
                <a:spcPct val="0"/>
              </a:spcAft>
              <a:buClr>
                <a:schemeClr val="hlink"/>
              </a:buClr>
              <a:buSzPct val="100000"/>
              <a:buChar char="–"/>
              <a:defRPr kumimoji="1" sz="2100">
                <a:solidFill>
                  <a:schemeClr val="tx1"/>
                </a:solidFill>
                <a:latin typeface="Arial" panose="020B0604020202020204" pitchFamily="34" charset="0"/>
              </a:defRPr>
            </a:lvl8pPr>
            <a:lvl9pPr marL="3744913" indent="-238125" defTabSz="957263" eaLnBrk="0" fontAlgn="base" hangingPunct="0">
              <a:spcBef>
                <a:spcPct val="20000"/>
              </a:spcBef>
              <a:spcAft>
                <a:spcPct val="0"/>
              </a:spcAft>
              <a:buClr>
                <a:schemeClr val="hlink"/>
              </a:buClr>
              <a:buSzPct val="100000"/>
              <a:buChar char="–"/>
              <a:defRPr kumimoji="1" sz="2100">
                <a:solidFill>
                  <a:schemeClr val="tx1"/>
                </a:solidFill>
                <a:latin typeface="Arial" panose="020B0604020202020204" pitchFamily="34" charset="0"/>
              </a:defRPr>
            </a:lvl9pPr>
          </a:lstStyle>
          <a:p>
            <a:pPr>
              <a:buFont typeface="Monotype Sorts" charset="2"/>
              <a:buNone/>
            </a:pPr>
            <a:r>
              <a:rPr lang="en-US" altLang="en-US" sz="2400" b="1" dirty="0">
                <a:solidFill>
                  <a:schemeClr val="accent1"/>
                </a:solidFill>
              </a:rPr>
              <a:t>Occurrence &amp; Elimination of Faults in Product Development</a:t>
            </a:r>
            <a:endParaRPr lang="en-GB" altLang="en-US" sz="2400" b="1" dirty="0">
              <a:solidFill>
                <a:schemeClr val="accent1"/>
              </a:solidFill>
            </a:endParaRPr>
          </a:p>
        </p:txBody>
      </p:sp>
      <p:sp>
        <p:nvSpPr>
          <p:cNvPr id="4" name="Title 3">
            <a:extLst>
              <a:ext uri="{FF2B5EF4-FFF2-40B4-BE49-F238E27FC236}">
                <a16:creationId xmlns:a16="http://schemas.microsoft.com/office/drawing/2014/main" id="{1E11F074-8099-F836-3150-D28B788F0F15}"/>
              </a:ext>
            </a:extLst>
          </p:cNvPr>
          <p:cNvSpPr>
            <a:spLocks noGrp="1"/>
          </p:cNvSpPr>
          <p:nvPr>
            <p:ph type="title"/>
          </p:nvPr>
        </p:nvSpPr>
        <p:spPr/>
        <p:txBody>
          <a:bodyPr/>
          <a:lstStyle/>
          <a:p>
            <a:r>
              <a:rPr lang="en-GB" dirty="0"/>
              <a:t>Tolcap Training</a:t>
            </a:r>
          </a:p>
        </p:txBody>
      </p:sp>
      <p:sp>
        <p:nvSpPr>
          <p:cNvPr id="2" name="Date Placeholder 1">
            <a:extLst>
              <a:ext uri="{FF2B5EF4-FFF2-40B4-BE49-F238E27FC236}">
                <a16:creationId xmlns:a16="http://schemas.microsoft.com/office/drawing/2014/main" id="{2E1F4EEB-E0E6-C262-CF68-A154BCCF910C}"/>
              </a:ext>
            </a:extLst>
          </p:cNvPr>
          <p:cNvSpPr>
            <a:spLocks noGrp="1"/>
          </p:cNvSpPr>
          <p:nvPr>
            <p:ph type="dt" sz="half" idx="10"/>
          </p:nvPr>
        </p:nvSpPr>
        <p:spPr/>
        <p:txBody>
          <a:bodyPr/>
          <a:lstStyle/>
          <a:p>
            <a:pPr>
              <a:defRPr/>
            </a:pPr>
            <a:r>
              <a:rPr lang="en-US"/>
              <a:t>August 2022</a:t>
            </a:r>
          </a:p>
        </p:txBody>
      </p:sp>
      <p:sp>
        <p:nvSpPr>
          <p:cNvPr id="3" name="Footer Placeholder 2">
            <a:extLst>
              <a:ext uri="{FF2B5EF4-FFF2-40B4-BE49-F238E27FC236}">
                <a16:creationId xmlns:a16="http://schemas.microsoft.com/office/drawing/2014/main" id="{62D5DAB9-915A-103B-DD9C-3AA6C0FE6A9B}"/>
              </a:ext>
            </a:extLst>
          </p:cNvPr>
          <p:cNvSpPr>
            <a:spLocks noGrp="1"/>
          </p:cNvSpPr>
          <p:nvPr>
            <p:ph type="ftr" sz="quarter" idx="11"/>
          </p:nvPr>
        </p:nvSpPr>
        <p:spPr/>
        <p:txBody>
          <a:bodyPr/>
          <a:lstStyle/>
          <a:p>
            <a:pPr>
              <a:defRPr/>
            </a:pPr>
            <a:r>
              <a:rPr lang="en-US" dirty="0"/>
              <a:t>© </a:t>
            </a:r>
            <a:r>
              <a:rPr lang="en-US" dirty="0" err="1"/>
              <a:t>CapraTechnology</a:t>
            </a:r>
            <a:r>
              <a:rPr lang="en-US" dirty="0"/>
              <a:t> 2022</a:t>
            </a:r>
          </a:p>
        </p:txBody>
      </p:sp>
      <p:sp>
        <p:nvSpPr>
          <p:cNvPr id="8" name="Slide Number Placeholder 7">
            <a:extLst>
              <a:ext uri="{FF2B5EF4-FFF2-40B4-BE49-F238E27FC236}">
                <a16:creationId xmlns:a16="http://schemas.microsoft.com/office/drawing/2014/main" id="{B1988644-AB23-A1F3-B5D7-13F216286CCE}"/>
              </a:ext>
            </a:extLst>
          </p:cNvPr>
          <p:cNvSpPr>
            <a:spLocks noGrp="1"/>
          </p:cNvSpPr>
          <p:nvPr>
            <p:ph type="sldNum" sz="quarter" idx="12"/>
          </p:nvPr>
        </p:nvSpPr>
        <p:spPr/>
        <p:txBody>
          <a:bodyPr/>
          <a:lstStyle/>
          <a:p>
            <a:r>
              <a:rPr lang="en-GB"/>
              <a:t>Tolcap Training: </a:t>
            </a:r>
            <a:fld id="{A9257E45-4DDF-425A-B771-39BEC6A5FFE9}" type="slidenum">
              <a:rPr lang="en-GB" smtClean="0"/>
              <a:pPr/>
              <a:t>4</a:t>
            </a:fld>
            <a:endParaRPr lang="en-GB" dirty="0"/>
          </a:p>
        </p:txBody>
      </p:sp>
      <p:pic>
        <p:nvPicPr>
          <p:cNvPr id="11" name="Content Placeholder 10">
            <a:extLst>
              <a:ext uri="{FF2B5EF4-FFF2-40B4-BE49-F238E27FC236}">
                <a16:creationId xmlns:a16="http://schemas.microsoft.com/office/drawing/2014/main" id="{9ED15514-AAB1-574D-24C8-450B07426F76}"/>
              </a:ext>
            </a:extLst>
          </p:cNvPr>
          <p:cNvPicPr>
            <a:picLocks noGrp="1" noChangeAspect="1"/>
          </p:cNvPicPr>
          <p:nvPr>
            <p:ph idx="1"/>
          </p:nvPr>
        </p:nvPicPr>
        <p:blipFill>
          <a:blip r:embed="rId3"/>
          <a:stretch>
            <a:fillRect/>
          </a:stretch>
        </p:blipFill>
        <p:spPr>
          <a:xfrm>
            <a:off x="1976437" y="2047111"/>
            <a:ext cx="5953125" cy="4000500"/>
          </a:xfr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Line 2">
            <a:extLst>
              <a:ext uri="{FF2B5EF4-FFF2-40B4-BE49-F238E27FC236}">
                <a16:creationId xmlns:a16="http://schemas.microsoft.com/office/drawing/2014/main" id="{4633A18A-64DC-4723-9323-B9D42060AEA5}"/>
              </a:ext>
            </a:extLst>
          </p:cNvPr>
          <p:cNvSpPr>
            <a:spLocks noChangeShapeType="1"/>
          </p:cNvSpPr>
          <p:nvPr/>
        </p:nvSpPr>
        <p:spPr bwMode="auto">
          <a:xfrm>
            <a:off x="3714750" y="3505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6563" name="Text Box 3">
            <a:extLst>
              <a:ext uri="{FF2B5EF4-FFF2-40B4-BE49-F238E27FC236}">
                <a16:creationId xmlns:a16="http://schemas.microsoft.com/office/drawing/2014/main" id="{8A1554C7-6648-4F79-8B6D-8B3589479FF4}"/>
              </a:ext>
            </a:extLst>
          </p:cNvPr>
          <p:cNvSpPr txBox="1">
            <a:spLocks noChangeArrowheads="1"/>
          </p:cNvSpPr>
          <p:nvPr/>
        </p:nvSpPr>
        <p:spPr bwMode="auto">
          <a:xfrm>
            <a:off x="6604000" y="2362200"/>
            <a:ext cx="2063750" cy="73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71" tIns="47885" rIns="95771" bIns="47885">
            <a:spAutoFit/>
          </a:bodyPr>
          <a:lstStyle>
            <a:lvl1pPr defTabSz="957263">
              <a:spcBef>
                <a:spcPct val="20000"/>
              </a:spcBef>
              <a:buClr>
                <a:schemeClr val="hlink"/>
              </a:buClr>
              <a:buSzPct val="50000"/>
              <a:buFont typeface="Monotype Sorts" charset="2"/>
              <a:buChar char="n"/>
              <a:defRPr kumimoji="1" sz="2900">
                <a:solidFill>
                  <a:schemeClr val="tx1"/>
                </a:solidFill>
                <a:latin typeface="Arial" panose="020B0604020202020204" pitchFamily="34" charset="0"/>
              </a:defRPr>
            </a:lvl1pPr>
            <a:lvl2pPr marL="479425" indent="-298450" defTabSz="957263">
              <a:spcBef>
                <a:spcPct val="20000"/>
              </a:spcBef>
              <a:buClr>
                <a:schemeClr val="tx2"/>
              </a:buClr>
              <a:buSzPct val="75000"/>
              <a:buFont typeface="Monotype Sorts" charset="2"/>
              <a:buChar char="u"/>
              <a:defRPr kumimoji="1" sz="2700">
                <a:solidFill>
                  <a:schemeClr val="tx1"/>
                </a:solidFill>
                <a:latin typeface="Arial" panose="020B0604020202020204" pitchFamily="34" charset="0"/>
              </a:defRPr>
            </a:lvl2pPr>
            <a:lvl3pPr marL="957263" indent="-239713" defTabSz="957263">
              <a:spcBef>
                <a:spcPct val="20000"/>
              </a:spcBef>
              <a:buClr>
                <a:schemeClr val="hlink"/>
              </a:buClr>
              <a:buSzPct val="65000"/>
              <a:buFont typeface="Monotype Sorts" charset="2"/>
              <a:buChar char="F"/>
              <a:defRPr kumimoji="1" sz="2500">
                <a:solidFill>
                  <a:schemeClr val="tx1"/>
                </a:solidFill>
                <a:latin typeface="Arial" panose="020B0604020202020204" pitchFamily="34" charset="0"/>
              </a:defRPr>
            </a:lvl3pPr>
            <a:lvl4pPr marL="1436688" indent="-238125" defTabSz="957263">
              <a:spcBef>
                <a:spcPct val="20000"/>
              </a:spcBef>
              <a:buClr>
                <a:schemeClr val="tx2"/>
              </a:buClr>
              <a:buSzPct val="100000"/>
              <a:buChar char="•"/>
              <a:defRPr kumimoji="1" sz="2100">
                <a:solidFill>
                  <a:schemeClr val="tx1"/>
                </a:solidFill>
                <a:latin typeface="Arial" panose="020B0604020202020204" pitchFamily="34" charset="0"/>
              </a:defRPr>
            </a:lvl4pPr>
            <a:lvl5pPr marL="1916113" indent="-238125" defTabSz="957263">
              <a:spcBef>
                <a:spcPct val="20000"/>
              </a:spcBef>
              <a:buClr>
                <a:schemeClr val="hlink"/>
              </a:buClr>
              <a:buSzPct val="100000"/>
              <a:buChar char="–"/>
              <a:defRPr kumimoji="1" sz="2100">
                <a:solidFill>
                  <a:schemeClr val="tx1"/>
                </a:solidFill>
                <a:latin typeface="Arial" panose="020B0604020202020204" pitchFamily="34" charset="0"/>
              </a:defRPr>
            </a:lvl5pPr>
            <a:lvl6pPr marL="2373313" indent="-238125" defTabSz="957263" eaLnBrk="0" fontAlgn="base" hangingPunct="0">
              <a:spcBef>
                <a:spcPct val="20000"/>
              </a:spcBef>
              <a:spcAft>
                <a:spcPct val="0"/>
              </a:spcAft>
              <a:buClr>
                <a:schemeClr val="hlink"/>
              </a:buClr>
              <a:buSzPct val="100000"/>
              <a:buChar char="–"/>
              <a:defRPr kumimoji="1" sz="2100">
                <a:solidFill>
                  <a:schemeClr val="tx1"/>
                </a:solidFill>
                <a:latin typeface="Arial" panose="020B0604020202020204" pitchFamily="34" charset="0"/>
              </a:defRPr>
            </a:lvl6pPr>
            <a:lvl7pPr marL="2830513" indent="-238125" defTabSz="957263" eaLnBrk="0" fontAlgn="base" hangingPunct="0">
              <a:spcBef>
                <a:spcPct val="20000"/>
              </a:spcBef>
              <a:spcAft>
                <a:spcPct val="0"/>
              </a:spcAft>
              <a:buClr>
                <a:schemeClr val="hlink"/>
              </a:buClr>
              <a:buSzPct val="100000"/>
              <a:buChar char="–"/>
              <a:defRPr kumimoji="1" sz="2100">
                <a:solidFill>
                  <a:schemeClr val="tx1"/>
                </a:solidFill>
                <a:latin typeface="Arial" panose="020B0604020202020204" pitchFamily="34" charset="0"/>
              </a:defRPr>
            </a:lvl7pPr>
            <a:lvl8pPr marL="3287713" indent="-238125" defTabSz="957263" eaLnBrk="0" fontAlgn="base" hangingPunct="0">
              <a:spcBef>
                <a:spcPct val="20000"/>
              </a:spcBef>
              <a:spcAft>
                <a:spcPct val="0"/>
              </a:spcAft>
              <a:buClr>
                <a:schemeClr val="hlink"/>
              </a:buClr>
              <a:buSzPct val="100000"/>
              <a:buChar char="–"/>
              <a:defRPr kumimoji="1" sz="2100">
                <a:solidFill>
                  <a:schemeClr val="tx1"/>
                </a:solidFill>
                <a:latin typeface="Arial" panose="020B0604020202020204" pitchFamily="34" charset="0"/>
              </a:defRPr>
            </a:lvl8pPr>
            <a:lvl9pPr marL="3744913" indent="-238125" defTabSz="957263" eaLnBrk="0" fontAlgn="base" hangingPunct="0">
              <a:spcBef>
                <a:spcPct val="20000"/>
              </a:spcBef>
              <a:spcAft>
                <a:spcPct val="0"/>
              </a:spcAft>
              <a:buClr>
                <a:schemeClr val="hlink"/>
              </a:buClr>
              <a:buSzPct val="100000"/>
              <a:buChar char="–"/>
              <a:defRPr kumimoji="1" sz="2100">
                <a:solidFill>
                  <a:schemeClr val="tx1"/>
                </a:solidFill>
                <a:latin typeface="Arial" panose="020B0604020202020204" pitchFamily="34" charset="0"/>
              </a:defRPr>
            </a:lvl9pPr>
          </a:lstStyle>
          <a:p>
            <a:pPr>
              <a:spcBef>
                <a:spcPct val="50000"/>
              </a:spcBef>
              <a:buClrTx/>
              <a:buSzTx/>
              <a:buFontTx/>
              <a:buNone/>
            </a:pPr>
            <a:endParaRPr lang="en-GB" altLang="en-US" sz="4200">
              <a:latin typeface="Times New Roman" panose="02020603050405020304" pitchFamily="18" charset="0"/>
            </a:endParaRPr>
          </a:p>
        </p:txBody>
      </p:sp>
      <p:sp>
        <p:nvSpPr>
          <p:cNvPr id="5" name="Title 4">
            <a:extLst>
              <a:ext uri="{FF2B5EF4-FFF2-40B4-BE49-F238E27FC236}">
                <a16:creationId xmlns:a16="http://schemas.microsoft.com/office/drawing/2014/main" id="{35F3FEAD-F4CF-3F69-C485-AACA185A185D}"/>
              </a:ext>
            </a:extLst>
          </p:cNvPr>
          <p:cNvSpPr>
            <a:spLocks noGrp="1"/>
          </p:cNvSpPr>
          <p:nvPr>
            <p:ph type="title"/>
          </p:nvPr>
        </p:nvSpPr>
        <p:spPr/>
        <p:txBody>
          <a:bodyPr/>
          <a:lstStyle/>
          <a:p>
            <a:r>
              <a:rPr lang="en-GB" dirty="0"/>
              <a:t>Tolcap Software - Examples</a:t>
            </a:r>
          </a:p>
        </p:txBody>
      </p:sp>
      <p:sp>
        <p:nvSpPr>
          <p:cNvPr id="6" name="Text Placeholder 5">
            <a:extLst>
              <a:ext uri="{FF2B5EF4-FFF2-40B4-BE49-F238E27FC236}">
                <a16:creationId xmlns:a16="http://schemas.microsoft.com/office/drawing/2014/main" id="{5BB5BF90-2880-B024-DB6F-0B18E31F7549}"/>
              </a:ext>
            </a:extLst>
          </p:cNvPr>
          <p:cNvSpPr>
            <a:spLocks noGrp="1"/>
          </p:cNvSpPr>
          <p:nvPr>
            <p:ph type="body" idx="1"/>
          </p:nvPr>
        </p:nvSpPr>
        <p:spPr>
          <a:xfrm>
            <a:off x="330198" y="1301676"/>
            <a:ext cx="3199811" cy="936551"/>
          </a:xfrm>
        </p:spPr>
        <p:txBody>
          <a:bodyPr anchor="t"/>
          <a:lstStyle/>
          <a:p>
            <a:r>
              <a:rPr lang="en-GB" altLang="en-US" sz="1800" b="1" dirty="0"/>
              <a:t>Process Capability Results</a:t>
            </a:r>
          </a:p>
          <a:p>
            <a:pPr>
              <a:spcBef>
                <a:spcPct val="50000"/>
              </a:spcBef>
              <a:buClrTx/>
              <a:buSzTx/>
              <a:buFontTx/>
              <a:buNone/>
            </a:pPr>
            <a:r>
              <a:rPr lang="en-GB" altLang="en-US" sz="1800" b="1" dirty="0"/>
              <a:t>SPC Data: </a:t>
            </a:r>
            <a:r>
              <a:rPr lang="en-GB" altLang="en-US" sz="1800" b="1" dirty="0" err="1"/>
              <a:t>Cpk</a:t>
            </a:r>
            <a:r>
              <a:rPr lang="en-GB" altLang="en-US" sz="1800" b="1" dirty="0"/>
              <a:t> = 2.63</a:t>
            </a:r>
            <a:endParaRPr lang="en-GB" altLang="en-US" sz="1800" dirty="0">
              <a:latin typeface="Times New Roman" panose="02020603050405020304" pitchFamily="18" charset="0"/>
            </a:endParaRPr>
          </a:p>
        </p:txBody>
      </p:sp>
      <p:sp>
        <p:nvSpPr>
          <p:cNvPr id="2" name="Date Placeholder 1">
            <a:extLst>
              <a:ext uri="{FF2B5EF4-FFF2-40B4-BE49-F238E27FC236}">
                <a16:creationId xmlns:a16="http://schemas.microsoft.com/office/drawing/2014/main" id="{D7714760-E505-D280-6F65-658F94D09B4A}"/>
              </a:ext>
            </a:extLst>
          </p:cNvPr>
          <p:cNvSpPr>
            <a:spLocks noGrp="1"/>
          </p:cNvSpPr>
          <p:nvPr>
            <p:ph type="dt" sz="half" idx="10"/>
          </p:nvPr>
        </p:nvSpPr>
        <p:spPr/>
        <p:txBody>
          <a:bodyPr/>
          <a:lstStyle/>
          <a:p>
            <a:pPr>
              <a:defRPr/>
            </a:pPr>
            <a:r>
              <a:rPr lang="en-US"/>
              <a:t>August 2022</a:t>
            </a:r>
          </a:p>
        </p:txBody>
      </p:sp>
      <p:sp>
        <p:nvSpPr>
          <p:cNvPr id="3" name="Footer Placeholder 2">
            <a:extLst>
              <a:ext uri="{FF2B5EF4-FFF2-40B4-BE49-F238E27FC236}">
                <a16:creationId xmlns:a16="http://schemas.microsoft.com/office/drawing/2014/main" id="{491CB0CE-A17F-05CD-A4B7-469807F7E3F8}"/>
              </a:ext>
            </a:extLst>
          </p:cNvPr>
          <p:cNvSpPr>
            <a:spLocks noGrp="1"/>
          </p:cNvSpPr>
          <p:nvPr>
            <p:ph type="ftr" sz="quarter" idx="11"/>
          </p:nvPr>
        </p:nvSpPr>
        <p:spPr/>
        <p:txBody>
          <a:bodyPr/>
          <a:lstStyle/>
          <a:p>
            <a:pPr>
              <a:defRPr/>
            </a:pPr>
            <a:r>
              <a:rPr lang="en-US"/>
              <a:t>© CapraTechnology 2022</a:t>
            </a:r>
          </a:p>
        </p:txBody>
      </p:sp>
      <p:sp>
        <p:nvSpPr>
          <p:cNvPr id="4" name="Slide Number Placeholder 3">
            <a:extLst>
              <a:ext uri="{FF2B5EF4-FFF2-40B4-BE49-F238E27FC236}">
                <a16:creationId xmlns:a16="http://schemas.microsoft.com/office/drawing/2014/main" id="{B6CCEE5E-E14D-07EF-40D4-859F181EF2BC}"/>
              </a:ext>
            </a:extLst>
          </p:cNvPr>
          <p:cNvSpPr>
            <a:spLocks noGrp="1"/>
          </p:cNvSpPr>
          <p:nvPr>
            <p:ph type="sldNum" sz="quarter" idx="12"/>
          </p:nvPr>
        </p:nvSpPr>
        <p:spPr/>
        <p:txBody>
          <a:bodyPr/>
          <a:lstStyle/>
          <a:p>
            <a:r>
              <a:rPr lang="en-GB"/>
              <a:t>Tolcap Training: </a:t>
            </a:r>
            <a:fld id="{A9257E45-4DDF-425A-B771-39BEC6A5FFE9}" type="slidenum">
              <a:rPr lang="en-GB" smtClean="0"/>
              <a:pPr/>
              <a:t>40</a:t>
            </a:fld>
            <a:endParaRPr lang="en-GB" dirty="0"/>
          </a:p>
        </p:txBody>
      </p:sp>
      <p:pic>
        <p:nvPicPr>
          <p:cNvPr id="7" name="Content Placeholder 7">
            <a:extLst>
              <a:ext uri="{FF2B5EF4-FFF2-40B4-BE49-F238E27FC236}">
                <a16:creationId xmlns:a16="http://schemas.microsoft.com/office/drawing/2014/main" id="{524E66FB-C61D-D3D3-6101-89B11ADBD1C5}"/>
              </a:ext>
            </a:extLst>
          </p:cNvPr>
          <p:cNvPicPr>
            <a:picLocks noChangeAspect="1"/>
          </p:cNvPicPr>
          <p:nvPr/>
        </p:nvPicPr>
        <p:blipFill>
          <a:blip r:embed="rId3"/>
          <a:stretch>
            <a:fillRect/>
          </a:stretch>
        </p:blipFill>
        <p:spPr>
          <a:xfrm>
            <a:off x="330199" y="4390821"/>
            <a:ext cx="3390248" cy="1584677"/>
          </a:xfrm>
          <a:prstGeom prst="rect">
            <a:avLst/>
          </a:prstGeom>
        </p:spPr>
      </p:pic>
      <p:pic>
        <p:nvPicPr>
          <p:cNvPr id="11" name="Content Placeholder 10">
            <a:extLst>
              <a:ext uri="{FF2B5EF4-FFF2-40B4-BE49-F238E27FC236}">
                <a16:creationId xmlns:a16="http://schemas.microsoft.com/office/drawing/2014/main" id="{D46F4486-EB23-B392-6239-A326FB40F116}"/>
              </a:ext>
            </a:extLst>
          </p:cNvPr>
          <p:cNvPicPr>
            <a:picLocks noGrp="1" noChangeAspect="1"/>
          </p:cNvPicPr>
          <p:nvPr>
            <p:ph sz="half" idx="2"/>
          </p:nvPr>
        </p:nvPicPr>
        <p:blipFill>
          <a:blip r:embed="rId4"/>
          <a:stretch>
            <a:fillRect/>
          </a:stretch>
        </p:blipFill>
        <p:spPr>
          <a:xfrm>
            <a:off x="330198" y="2832042"/>
            <a:ext cx="3576019" cy="1304023"/>
          </a:xfrm>
        </p:spPr>
      </p:pic>
      <p:pic>
        <p:nvPicPr>
          <p:cNvPr id="15" name="Content Placeholder 14">
            <a:extLst>
              <a:ext uri="{FF2B5EF4-FFF2-40B4-BE49-F238E27FC236}">
                <a16:creationId xmlns:a16="http://schemas.microsoft.com/office/drawing/2014/main" id="{13A31762-78EE-CCB3-DA32-4502F6513E6E}"/>
              </a:ext>
            </a:extLst>
          </p:cNvPr>
          <p:cNvPicPr>
            <a:picLocks noGrp="1" noChangeAspect="1"/>
          </p:cNvPicPr>
          <p:nvPr>
            <p:ph sz="quarter" idx="4"/>
          </p:nvPr>
        </p:nvPicPr>
        <p:blipFill>
          <a:blip r:embed="rId5"/>
          <a:stretch>
            <a:fillRect/>
          </a:stretch>
        </p:blipFill>
        <p:spPr>
          <a:xfrm>
            <a:off x="4198706" y="1301750"/>
            <a:ext cx="4974101" cy="5046663"/>
          </a:xfrm>
        </p:spPr>
      </p:pic>
    </p:spTree>
    <p:extLst>
      <p:ext uri="{BB962C8B-B14F-4D97-AF65-F5344CB8AC3E}">
        <p14:creationId xmlns:p14="http://schemas.microsoft.com/office/powerpoint/2010/main" val="37286474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6A0D0-87EF-00F4-4BA5-91CA57DBF29D}"/>
              </a:ext>
            </a:extLst>
          </p:cNvPr>
          <p:cNvSpPr>
            <a:spLocks noGrp="1"/>
          </p:cNvSpPr>
          <p:nvPr>
            <p:ph type="title"/>
          </p:nvPr>
        </p:nvSpPr>
        <p:spPr/>
        <p:txBody>
          <a:bodyPr/>
          <a:lstStyle/>
          <a:p>
            <a:r>
              <a:rPr lang="en-GB" dirty="0"/>
              <a:t>Tolcap Software - Examples</a:t>
            </a:r>
          </a:p>
        </p:txBody>
      </p:sp>
      <p:sp>
        <p:nvSpPr>
          <p:cNvPr id="3" name="Date Placeholder 2">
            <a:extLst>
              <a:ext uri="{FF2B5EF4-FFF2-40B4-BE49-F238E27FC236}">
                <a16:creationId xmlns:a16="http://schemas.microsoft.com/office/drawing/2014/main" id="{6666E3D2-2AE6-1FC6-942C-0C4F321BAFD4}"/>
              </a:ext>
            </a:extLst>
          </p:cNvPr>
          <p:cNvSpPr>
            <a:spLocks noGrp="1"/>
          </p:cNvSpPr>
          <p:nvPr>
            <p:ph type="dt" sz="half" idx="10"/>
          </p:nvPr>
        </p:nvSpPr>
        <p:spPr/>
        <p:txBody>
          <a:bodyPr/>
          <a:lstStyle/>
          <a:p>
            <a:pPr>
              <a:defRPr/>
            </a:pPr>
            <a:r>
              <a:rPr lang="en-US"/>
              <a:t>August 2022</a:t>
            </a:r>
          </a:p>
        </p:txBody>
      </p:sp>
      <p:sp>
        <p:nvSpPr>
          <p:cNvPr id="4" name="Footer Placeholder 3">
            <a:extLst>
              <a:ext uri="{FF2B5EF4-FFF2-40B4-BE49-F238E27FC236}">
                <a16:creationId xmlns:a16="http://schemas.microsoft.com/office/drawing/2014/main" id="{B30AD86E-57BC-FB45-172C-A4AFA194EFFF}"/>
              </a:ext>
            </a:extLst>
          </p:cNvPr>
          <p:cNvSpPr>
            <a:spLocks noGrp="1"/>
          </p:cNvSpPr>
          <p:nvPr>
            <p:ph type="ftr" sz="quarter" idx="11"/>
          </p:nvPr>
        </p:nvSpPr>
        <p:spPr/>
        <p:txBody>
          <a:bodyPr/>
          <a:lstStyle/>
          <a:p>
            <a:pPr>
              <a:defRPr/>
            </a:pPr>
            <a:r>
              <a:rPr lang="en-US"/>
              <a:t>© CapraTechnology 2022</a:t>
            </a:r>
          </a:p>
        </p:txBody>
      </p:sp>
      <p:sp>
        <p:nvSpPr>
          <p:cNvPr id="5" name="Slide Number Placeholder 4">
            <a:extLst>
              <a:ext uri="{FF2B5EF4-FFF2-40B4-BE49-F238E27FC236}">
                <a16:creationId xmlns:a16="http://schemas.microsoft.com/office/drawing/2014/main" id="{C9A19477-5A4E-BE5D-2BD5-5F3FBBB056F7}"/>
              </a:ext>
            </a:extLst>
          </p:cNvPr>
          <p:cNvSpPr>
            <a:spLocks noGrp="1"/>
          </p:cNvSpPr>
          <p:nvPr>
            <p:ph type="sldNum" sz="quarter" idx="12"/>
          </p:nvPr>
        </p:nvSpPr>
        <p:spPr/>
        <p:txBody>
          <a:bodyPr/>
          <a:lstStyle/>
          <a:p>
            <a:r>
              <a:rPr lang="en-GB"/>
              <a:t>Tolcap Training: </a:t>
            </a:r>
            <a:fld id="{A9257E45-4DDF-425A-B771-39BEC6A5FFE9}" type="slidenum">
              <a:rPr lang="en-GB" smtClean="0"/>
              <a:pPr/>
              <a:t>41</a:t>
            </a:fld>
            <a:endParaRPr lang="en-GB" dirty="0"/>
          </a:p>
        </p:txBody>
      </p:sp>
      <p:graphicFrame>
        <p:nvGraphicFramePr>
          <p:cNvPr id="8" name="Group 5">
            <a:extLst>
              <a:ext uri="{FF2B5EF4-FFF2-40B4-BE49-F238E27FC236}">
                <a16:creationId xmlns:a16="http://schemas.microsoft.com/office/drawing/2014/main" id="{477CBF7E-DADD-6A35-FBCC-4A7D87EB56DF}"/>
              </a:ext>
            </a:extLst>
          </p:cNvPr>
          <p:cNvGraphicFramePr>
            <a:graphicFrameLocks noGrp="1"/>
          </p:cNvGraphicFramePr>
          <p:nvPr>
            <p:ph type="tbl" sz="quarter" idx="13"/>
          </p:nvPr>
        </p:nvGraphicFramePr>
        <p:xfrm>
          <a:off x="2690040" y="1427161"/>
          <a:ext cx="5029195" cy="1967607"/>
        </p:xfrm>
        <a:graphic>
          <a:graphicData uri="http://schemas.openxmlformats.org/drawingml/2006/table">
            <a:tbl>
              <a:tblPr/>
              <a:tblGrid>
                <a:gridCol w="2295690">
                  <a:extLst>
                    <a:ext uri="{9D8B030D-6E8A-4147-A177-3AD203B41FA5}">
                      <a16:colId xmlns:a16="http://schemas.microsoft.com/office/drawing/2014/main" val="20000"/>
                    </a:ext>
                  </a:extLst>
                </a:gridCol>
                <a:gridCol w="2733505">
                  <a:extLst>
                    <a:ext uri="{9D8B030D-6E8A-4147-A177-3AD203B41FA5}">
                      <a16:colId xmlns:a16="http://schemas.microsoft.com/office/drawing/2014/main" val="20001"/>
                    </a:ext>
                  </a:extLst>
                </a:gridCol>
              </a:tblGrid>
              <a:tr h="322250">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US" sz="1400" b="0" i="0" u="none" strike="noStrike" cap="none" normalizeH="0" baseline="0">
                          <a:ln>
                            <a:noFill/>
                          </a:ln>
                          <a:solidFill>
                            <a:schemeClr val="accent1"/>
                          </a:solidFill>
                          <a:effectLst/>
                          <a:latin typeface="+mn-lt"/>
                          <a:cs typeface="Times New Roman" panose="02020603050405020304" pitchFamily="18" charset="0"/>
                        </a:rPr>
                        <a:t>Component name</a:t>
                      </a:r>
                      <a:endParaRPr kumimoji="1" lang="en-US" sz="1400" b="0" i="0" u="none" strike="noStrike" cap="none" normalizeH="0" baseline="0">
                        <a:ln>
                          <a:noFill/>
                        </a:ln>
                        <a:solidFill>
                          <a:schemeClr val="accent1"/>
                        </a:solidFill>
                        <a:effectLst/>
                        <a:latin typeface="+mn-lt"/>
                      </a:endParaRP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GB" sz="1400" b="0" i="0" u="none" strike="noStrike" cap="none" normalizeH="0" baseline="0">
                          <a:ln>
                            <a:noFill/>
                          </a:ln>
                          <a:solidFill>
                            <a:schemeClr val="accent1"/>
                          </a:solidFill>
                          <a:effectLst/>
                          <a:latin typeface="+mn-lt"/>
                          <a:cs typeface="Times New Roman" panose="02020603050405020304" pitchFamily="18" charset="0"/>
                        </a:rPr>
                        <a:t>Capacitor clip</a:t>
                      </a:r>
                      <a:endParaRPr kumimoji="1" lang="en-US" sz="1400" b="0" i="0" u="none" strike="noStrike" cap="none" normalizeH="0" baseline="0">
                        <a:ln>
                          <a:noFill/>
                        </a:ln>
                        <a:solidFill>
                          <a:schemeClr val="accent1"/>
                        </a:solidFill>
                        <a:effectLst/>
                        <a:latin typeface="+mn-lt"/>
                      </a:endParaRP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22250">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US" sz="1400" b="0" i="0" u="none" strike="noStrike" cap="none" normalizeH="0" baseline="0">
                          <a:ln>
                            <a:noFill/>
                          </a:ln>
                          <a:solidFill>
                            <a:schemeClr val="accent1"/>
                          </a:solidFill>
                          <a:effectLst/>
                          <a:latin typeface="+mn-lt"/>
                          <a:cs typeface="Times New Roman" panose="02020603050405020304" pitchFamily="18" charset="0"/>
                        </a:rPr>
                        <a:t>Material</a:t>
                      </a:r>
                      <a:endParaRPr kumimoji="1" lang="en-US" sz="1400" b="0" i="0" u="none" strike="noStrike" cap="none" normalizeH="0" baseline="0">
                        <a:ln>
                          <a:noFill/>
                        </a:ln>
                        <a:solidFill>
                          <a:schemeClr val="accent1"/>
                        </a:solidFill>
                        <a:effectLst/>
                        <a:latin typeface="+mn-lt"/>
                      </a:endParaRP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GB" sz="1400" b="0" i="0" u="none" strike="noStrike" cap="none" normalizeH="0" baseline="0" dirty="0">
                          <a:ln>
                            <a:noFill/>
                          </a:ln>
                          <a:solidFill>
                            <a:schemeClr val="accent1"/>
                          </a:solidFill>
                          <a:effectLst/>
                          <a:latin typeface="+mn-lt"/>
                          <a:cs typeface="Times New Roman" panose="02020603050405020304" pitchFamily="18" charset="0"/>
                        </a:rPr>
                        <a:t>0.4 mm Alloy Steel</a:t>
                      </a:r>
                      <a:endParaRPr kumimoji="1" lang="en-US" sz="1400" b="0" i="0" u="none" strike="noStrike" cap="none" normalizeH="0" baseline="0" dirty="0">
                        <a:ln>
                          <a:noFill/>
                        </a:ln>
                        <a:solidFill>
                          <a:schemeClr val="accent1"/>
                        </a:solidFill>
                        <a:effectLst/>
                        <a:latin typeface="+mn-lt"/>
                      </a:endParaRP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3619">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US" sz="1400" b="0" i="0" u="none" strike="noStrike" cap="none" normalizeH="0" baseline="0" dirty="0">
                          <a:ln>
                            <a:noFill/>
                          </a:ln>
                          <a:solidFill>
                            <a:schemeClr val="accent1"/>
                          </a:solidFill>
                          <a:effectLst/>
                          <a:latin typeface="+mn-lt"/>
                          <a:cs typeface="Times New Roman" panose="02020603050405020304" pitchFamily="18" charset="0"/>
                        </a:rPr>
                        <a:t>Manufacturing process</a:t>
                      </a:r>
                      <a:endParaRPr kumimoji="1" lang="en-US" sz="1400" b="0" i="0" u="none" strike="noStrike" cap="none" normalizeH="0" baseline="0" dirty="0">
                        <a:ln>
                          <a:noFill/>
                        </a:ln>
                        <a:solidFill>
                          <a:schemeClr val="accent1"/>
                        </a:solidFill>
                        <a:effectLst/>
                        <a:latin typeface="+mn-lt"/>
                      </a:endParaRP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US" sz="1400" b="0" i="0" u="none" strike="noStrike" cap="none" normalizeH="0" baseline="0" dirty="0">
                          <a:ln>
                            <a:noFill/>
                          </a:ln>
                          <a:solidFill>
                            <a:schemeClr val="accent1"/>
                          </a:solidFill>
                          <a:effectLst/>
                          <a:latin typeface="+mn-lt"/>
                          <a:cs typeface="Times New Roman" panose="02020603050405020304" pitchFamily="18" charset="0"/>
                        </a:rPr>
                        <a:t>Sheet metal cutting</a:t>
                      </a:r>
                      <a:endParaRPr kumimoji="1" lang="en-US" sz="1400" b="0" i="0" u="none" strike="noStrike" cap="none" normalizeH="0" baseline="0" dirty="0">
                        <a:ln>
                          <a:noFill/>
                        </a:ln>
                        <a:solidFill>
                          <a:schemeClr val="accent1"/>
                        </a:solidFill>
                        <a:effectLst/>
                        <a:latin typeface="+mn-lt"/>
                      </a:endParaRP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3619">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US" sz="1400" b="0" i="0" u="none" strike="noStrike" cap="none" normalizeH="0" baseline="0">
                          <a:ln>
                            <a:noFill/>
                          </a:ln>
                          <a:solidFill>
                            <a:schemeClr val="accent1"/>
                          </a:solidFill>
                          <a:effectLst/>
                          <a:latin typeface="+mn-lt"/>
                          <a:cs typeface="Times New Roman" panose="02020603050405020304" pitchFamily="18" charset="0"/>
                        </a:rPr>
                        <a:t>Characteristic description</a:t>
                      </a:r>
                      <a:endParaRPr kumimoji="1" lang="en-US" sz="1400" b="0" i="0" u="none" strike="noStrike" cap="none" normalizeH="0" baseline="0">
                        <a:ln>
                          <a:noFill/>
                        </a:ln>
                        <a:solidFill>
                          <a:schemeClr val="accent1"/>
                        </a:solidFill>
                        <a:effectLst/>
                        <a:latin typeface="+mn-lt"/>
                      </a:endParaRP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GB" sz="1400" b="0" i="0" u="none" strike="noStrike" cap="none" normalizeH="0" baseline="0" dirty="0">
                          <a:ln>
                            <a:noFill/>
                          </a:ln>
                          <a:solidFill>
                            <a:schemeClr val="accent1"/>
                          </a:solidFill>
                          <a:effectLst/>
                          <a:latin typeface="+mn-lt"/>
                          <a:cs typeface="Times New Roman" panose="02020603050405020304" pitchFamily="18" charset="0"/>
                        </a:rPr>
                        <a:t>Width</a:t>
                      </a:r>
                      <a:endParaRPr kumimoji="1" lang="en-US" sz="1400" b="0" i="0" u="none" strike="noStrike" cap="none" normalizeH="0" baseline="0" dirty="0">
                        <a:ln>
                          <a:noFill/>
                        </a:ln>
                        <a:solidFill>
                          <a:schemeClr val="accent1"/>
                        </a:solidFill>
                        <a:effectLst/>
                        <a:latin typeface="+mn-lt"/>
                      </a:endParaRP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3619">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US" sz="1400" b="0" i="0" u="none" strike="noStrike" cap="none" normalizeH="0" baseline="0" dirty="0">
                          <a:ln>
                            <a:noFill/>
                          </a:ln>
                          <a:solidFill>
                            <a:schemeClr val="accent1"/>
                          </a:solidFill>
                          <a:effectLst/>
                          <a:latin typeface="+mn-lt"/>
                          <a:cs typeface="Times New Roman" panose="02020603050405020304" pitchFamily="18" charset="0"/>
                        </a:rPr>
                        <a:t>Characteristic dimension</a:t>
                      </a:r>
                      <a:endParaRPr kumimoji="1" lang="en-US" sz="1400" b="0" i="0" u="none" strike="noStrike" cap="none" normalizeH="0" baseline="0" dirty="0">
                        <a:ln>
                          <a:noFill/>
                        </a:ln>
                        <a:solidFill>
                          <a:schemeClr val="accent1"/>
                        </a:solidFill>
                        <a:effectLst/>
                        <a:latin typeface="+mn-lt"/>
                      </a:endParaRP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GB" sz="1400" b="0" i="0" u="none" strike="noStrike" cap="none" normalizeH="0" baseline="0" dirty="0">
                          <a:ln>
                            <a:noFill/>
                          </a:ln>
                          <a:solidFill>
                            <a:schemeClr val="accent1"/>
                          </a:solidFill>
                          <a:effectLst/>
                          <a:latin typeface="+mn-lt"/>
                          <a:cs typeface="Times New Roman" panose="02020603050405020304" pitchFamily="18" charset="0"/>
                        </a:rPr>
                        <a:t>18 mm</a:t>
                      </a:r>
                      <a:endParaRPr kumimoji="1" lang="en-US" sz="1400" b="0" i="0" u="none" strike="noStrike" cap="none" normalizeH="0" baseline="0" dirty="0">
                        <a:ln>
                          <a:noFill/>
                        </a:ln>
                        <a:solidFill>
                          <a:schemeClr val="accent1"/>
                        </a:solidFill>
                        <a:effectLst/>
                        <a:latin typeface="+mn-lt"/>
                      </a:endParaRP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22250">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US" sz="1400" b="0" i="0" u="none" strike="noStrike" cap="none" normalizeH="0" baseline="0" dirty="0">
                          <a:ln>
                            <a:noFill/>
                          </a:ln>
                          <a:solidFill>
                            <a:schemeClr val="accent1"/>
                          </a:solidFill>
                          <a:effectLst/>
                          <a:latin typeface="+mn-lt"/>
                          <a:cs typeface="Times New Roman" panose="02020603050405020304" pitchFamily="18" charset="0"/>
                        </a:rPr>
                        <a:t>Design tolerance</a:t>
                      </a:r>
                      <a:endParaRPr kumimoji="1" lang="en-US" sz="1400" b="0" i="0" u="none" strike="noStrike" cap="none" normalizeH="0" baseline="0" dirty="0">
                        <a:ln>
                          <a:noFill/>
                        </a:ln>
                        <a:solidFill>
                          <a:schemeClr val="accent1"/>
                        </a:solidFill>
                        <a:effectLst/>
                        <a:latin typeface="+mn-lt"/>
                      </a:endParaRP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US" sz="1400" b="0" i="0" u="none" strike="noStrike" cap="none" normalizeH="0" baseline="0" dirty="0">
                          <a:ln>
                            <a:noFill/>
                          </a:ln>
                          <a:solidFill>
                            <a:schemeClr val="accent1"/>
                          </a:solidFill>
                          <a:effectLst/>
                          <a:latin typeface="+mn-lt"/>
                          <a:cs typeface="Times New Roman" panose="02020603050405020304" pitchFamily="18" charset="0"/>
                        </a:rPr>
                        <a:t> ± 0.2 mm</a:t>
                      </a:r>
                      <a:endParaRPr kumimoji="1" lang="en-US" sz="1400" b="0" i="0" u="none" strike="noStrike" cap="none" normalizeH="0" baseline="0" dirty="0">
                        <a:ln>
                          <a:noFill/>
                        </a:ln>
                        <a:solidFill>
                          <a:schemeClr val="accent1"/>
                        </a:solidFill>
                        <a:effectLst/>
                        <a:latin typeface="+mn-lt"/>
                      </a:endParaRP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7" name="Content Placeholder 6">
            <a:extLst>
              <a:ext uri="{FF2B5EF4-FFF2-40B4-BE49-F238E27FC236}">
                <a16:creationId xmlns:a16="http://schemas.microsoft.com/office/drawing/2014/main" id="{176C22B1-E8C4-0474-EF64-CD182152461A}"/>
              </a:ext>
            </a:extLst>
          </p:cNvPr>
          <p:cNvSpPr>
            <a:spLocks noGrp="1"/>
          </p:cNvSpPr>
          <p:nvPr>
            <p:ph sz="quarter" idx="14"/>
          </p:nvPr>
        </p:nvSpPr>
        <p:spPr/>
        <p:txBody>
          <a:bodyPr/>
          <a:lstStyle/>
          <a:p>
            <a:pPr marL="0" indent="0">
              <a:buNone/>
            </a:pPr>
            <a:r>
              <a:rPr lang="en-GB" dirty="0"/>
              <a:t> </a:t>
            </a:r>
          </a:p>
        </p:txBody>
      </p:sp>
      <p:grpSp>
        <p:nvGrpSpPr>
          <p:cNvPr id="93" name="Group 40">
            <a:extLst>
              <a:ext uri="{FF2B5EF4-FFF2-40B4-BE49-F238E27FC236}">
                <a16:creationId xmlns:a16="http://schemas.microsoft.com/office/drawing/2014/main" id="{65A3F302-94AD-3FC7-08BE-1646E86C40CC}"/>
              </a:ext>
            </a:extLst>
          </p:cNvPr>
          <p:cNvGrpSpPr>
            <a:grpSpLocks noChangeAspect="1"/>
          </p:cNvGrpSpPr>
          <p:nvPr/>
        </p:nvGrpSpPr>
        <p:grpSpPr bwMode="auto">
          <a:xfrm>
            <a:off x="2436262" y="3530823"/>
            <a:ext cx="5033476" cy="2713857"/>
            <a:chOff x="5213" y="5601"/>
            <a:chExt cx="6600" cy="4508"/>
          </a:xfrm>
        </p:grpSpPr>
        <p:sp>
          <p:nvSpPr>
            <p:cNvPr id="94" name="Arc 42">
              <a:extLst>
                <a:ext uri="{FF2B5EF4-FFF2-40B4-BE49-F238E27FC236}">
                  <a16:creationId xmlns:a16="http://schemas.microsoft.com/office/drawing/2014/main" id="{7A079A02-3A4A-52E9-BE0B-BB3A6062F37E}"/>
                </a:ext>
              </a:extLst>
            </p:cNvPr>
            <p:cNvSpPr>
              <a:spLocks/>
            </p:cNvSpPr>
            <p:nvPr/>
          </p:nvSpPr>
          <p:spPr bwMode="auto">
            <a:xfrm>
              <a:off x="6299" y="5747"/>
              <a:ext cx="945" cy="9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95" name="Arc 43">
              <a:extLst>
                <a:ext uri="{FF2B5EF4-FFF2-40B4-BE49-F238E27FC236}">
                  <a16:creationId xmlns:a16="http://schemas.microsoft.com/office/drawing/2014/main" id="{E39A1AE2-8840-B380-D1FB-9BEA8E829BDF}"/>
                </a:ext>
              </a:extLst>
            </p:cNvPr>
            <p:cNvSpPr>
              <a:spLocks/>
            </p:cNvSpPr>
            <p:nvPr/>
          </p:nvSpPr>
          <p:spPr bwMode="auto">
            <a:xfrm flipH="1">
              <a:off x="5354" y="5747"/>
              <a:ext cx="945" cy="9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96" name="Arc 44">
              <a:extLst>
                <a:ext uri="{FF2B5EF4-FFF2-40B4-BE49-F238E27FC236}">
                  <a16:creationId xmlns:a16="http://schemas.microsoft.com/office/drawing/2014/main" id="{6E46D3F2-DEAC-EDAC-58A5-FE222BBC0232}"/>
                </a:ext>
              </a:extLst>
            </p:cNvPr>
            <p:cNvSpPr>
              <a:spLocks/>
            </p:cNvSpPr>
            <p:nvPr/>
          </p:nvSpPr>
          <p:spPr bwMode="auto">
            <a:xfrm flipH="1" flipV="1">
              <a:off x="5213" y="6687"/>
              <a:ext cx="1086" cy="111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97" name="Arc 45">
              <a:extLst>
                <a:ext uri="{FF2B5EF4-FFF2-40B4-BE49-F238E27FC236}">
                  <a16:creationId xmlns:a16="http://schemas.microsoft.com/office/drawing/2014/main" id="{091DFC7F-1F90-B0D5-4669-DA70F241813A}"/>
                </a:ext>
              </a:extLst>
            </p:cNvPr>
            <p:cNvSpPr>
              <a:spLocks/>
            </p:cNvSpPr>
            <p:nvPr/>
          </p:nvSpPr>
          <p:spPr bwMode="auto">
            <a:xfrm>
              <a:off x="6299" y="5601"/>
              <a:ext cx="1087" cy="111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98" name="Arc 46">
              <a:extLst>
                <a:ext uri="{FF2B5EF4-FFF2-40B4-BE49-F238E27FC236}">
                  <a16:creationId xmlns:a16="http://schemas.microsoft.com/office/drawing/2014/main" id="{55F403EB-2AA2-8A2D-70AD-D3585BA3FB38}"/>
                </a:ext>
              </a:extLst>
            </p:cNvPr>
            <p:cNvSpPr>
              <a:spLocks/>
            </p:cNvSpPr>
            <p:nvPr/>
          </p:nvSpPr>
          <p:spPr bwMode="auto">
            <a:xfrm flipH="1">
              <a:off x="5213" y="5601"/>
              <a:ext cx="1086" cy="111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99" name="Arc 47">
              <a:extLst>
                <a:ext uri="{FF2B5EF4-FFF2-40B4-BE49-F238E27FC236}">
                  <a16:creationId xmlns:a16="http://schemas.microsoft.com/office/drawing/2014/main" id="{4ED30A11-9AF7-AAF5-B002-D00369AC57EA}"/>
                </a:ext>
              </a:extLst>
            </p:cNvPr>
            <p:cNvSpPr>
              <a:spLocks/>
            </p:cNvSpPr>
            <p:nvPr/>
          </p:nvSpPr>
          <p:spPr bwMode="auto">
            <a:xfrm flipH="1" flipV="1">
              <a:off x="5354" y="6687"/>
              <a:ext cx="945" cy="9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0" name="Line 48">
              <a:extLst>
                <a:ext uri="{FF2B5EF4-FFF2-40B4-BE49-F238E27FC236}">
                  <a16:creationId xmlns:a16="http://schemas.microsoft.com/office/drawing/2014/main" id="{49E9EA54-FA6C-F486-4DD3-7A5B2052AF58}"/>
                </a:ext>
              </a:extLst>
            </p:cNvPr>
            <p:cNvSpPr>
              <a:spLocks noChangeShapeType="1"/>
            </p:cNvSpPr>
            <p:nvPr/>
          </p:nvSpPr>
          <p:spPr bwMode="auto">
            <a:xfrm>
              <a:off x="6299" y="7659"/>
              <a:ext cx="709"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1" name="Line 49">
              <a:extLst>
                <a:ext uri="{FF2B5EF4-FFF2-40B4-BE49-F238E27FC236}">
                  <a16:creationId xmlns:a16="http://schemas.microsoft.com/office/drawing/2014/main" id="{BC6CA30D-59D9-6283-EFE1-B851E707A527}"/>
                </a:ext>
              </a:extLst>
            </p:cNvPr>
            <p:cNvSpPr>
              <a:spLocks noChangeShapeType="1"/>
            </p:cNvSpPr>
            <p:nvPr/>
          </p:nvSpPr>
          <p:spPr bwMode="auto">
            <a:xfrm>
              <a:off x="6299" y="7805"/>
              <a:ext cx="709"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2" name="Arc 50">
              <a:extLst>
                <a:ext uri="{FF2B5EF4-FFF2-40B4-BE49-F238E27FC236}">
                  <a16:creationId xmlns:a16="http://schemas.microsoft.com/office/drawing/2014/main" id="{2DA2D6E1-883E-BA0C-9ADA-A3FD4ECB5088}"/>
                </a:ext>
              </a:extLst>
            </p:cNvPr>
            <p:cNvSpPr>
              <a:spLocks/>
            </p:cNvSpPr>
            <p:nvPr/>
          </p:nvSpPr>
          <p:spPr bwMode="auto">
            <a:xfrm>
              <a:off x="7002" y="7659"/>
              <a:ext cx="707" cy="72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3" name="Arc 51">
              <a:extLst>
                <a:ext uri="{FF2B5EF4-FFF2-40B4-BE49-F238E27FC236}">
                  <a16:creationId xmlns:a16="http://schemas.microsoft.com/office/drawing/2014/main" id="{1806C49F-97F0-C7DB-C629-CAE1894401F2}"/>
                </a:ext>
              </a:extLst>
            </p:cNvPr>
            <p:cNvSpPr>
              <a:spLocks/>
            </p:cNvSpPr>
            <p:nvPr/>
          </p:nvSpPr>
          <p:spPr bwMode="auto">
            <a:xfrm>
              <a:off x="7008" y="7805"/>
              <a:ext cx="566" cy="58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4" name="Arc 52">
              <a:extLst>
                <a:ext uri="{FF2B5EF4-FFF2-40B4-BE49-F238E27FC236}">
                  <a16:creationId xmlns:a16="http://schemas.microsoft.com/office/drawing/2014/main" id="{D6AE66CB-CA7A-6BBE-E2E8-E605188FF6FC}"/>
                </a:ext>
              </a:extLst>
            </p:cNvPr>
            <p:cNvSpPr>
              <a:spLocks/>
            </p:cNvSpPr>
            <p:nvPr/>
          </p:nvSpPr>
          <p:spPr bwMode="auto">
            <a:xfrm flipV="1">
              <a:off x="7008" y="8388"/>
              <a:ext cx="566" cy="58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5" name="Arc 53">
              <a:extLst>
                <a:ext uri="{FF2B5EF4-FFF2-40B4-BE49-F238E27FC236}">
                  <a16:creationId xmlns:a16="http://schemas.microsoft.com/office/drawing/2014/main" id="{18839A62-D0BD-292A-E81D-B8A4E7C2670D}"/>
                </a:ext>
              </a:extLst>
            </p:cNvPr>
            <p:cNvSpPr>
              <a:spLocks/>
            </p:cNvSpPr>
            <p:nvPr/>
          </p:nvSpPr>
          <p:spPr bwMode="auto">
            <a:xfrm flipV="1">
              <a:off x="7002" y="8388"/>
              <a:ext cx="709" cy="72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6" name="Line 54">
              <a:extLst>
                <a:ext uri="{FF2B5EF4-FFF2-40B4-BE49-F238E27FC236}">
                  <a16:creationId xmlns:a16="http://schemas.microsoft.com/office/drawing/2014/main" id="{CC9EA778-C830-1FA2-BEA7-4B8EE759C8F1}"/>
                </a:ext>
              </a:extLst>
            </p:cNvPr>
            <p:cNvSpPr>
              <a:spLocks noChangeShapeType="1"/>
            </p:cNvSpPr>
            <p:nvPr/>
          </p:nvSpPr>
          <p:spPr bwMode="auto">
            <a:xfrm flipH="1" flipV="1">
              <a:off x="5396" y="8970"/>
              <a:ext cx="1654"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7" name="Line 55">
              <a:extLst>
                <a:ext uri="{FF2B5EF4-FFF2-40B4-BE49-F238E27FC236}">
                  <a16:creationId xmlns:a16="http://schemas.microsoft.com/office/drawing/2014/main" id="{68E577B6-D1E3-FC5A-6A2E-0BB098304675}"/>
                </a:ext>
              </a:extLst>
            </p:cNvPr>
            <p:cNvSpPr>
              <a:spLocks noChangeShapeType="1"/>
            </p:cNvSpPr>
            <p:nvPr/>
          </p:nvSpPr>
          <p:spPr bwMode="auto">
            <a:xfrm flipH="1">
              <a:off x="5396" y="9117"/>
              <a:ext cx="1653"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8" name="Line 56">
              <a:extLst>
                <a:ext uri="{FF2B5EF4-FFF2-40B4-BE49-F238E27FC236}">
                  <a16:creationId xmlns:a16="http://schemas.microsoft.com/office/drawing/2014/main" id="{C3548E18-C6D4-73BD-1948-F58A2C4DADEC}"/>
                </a:ext>
              </a:extLst>
            </p:cNvPr>
            <p:cNvSpPr>
              <a:spLocks noChangeShapeType="1"/>
            </p:cNvSpPr>
            <p:nvPr/>
          </p:nvSpPr>
          <p:spPr bwMode="auto">
            <a:xfrm>
              <a:off x="7238" y="6711"/>
              <a:ext cx="143"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9" name="Line 57">
              <a:extLst>
                <a:ext uri="{FF2B5EF4-FFF2-40B4-BE49-F238E27FC236}">
                  <a16:creationId xmlns:a16="http://schemas.microsoft.com/office/drawing/2014/main" id="{5D01B486-FFC2-9D2D-A7D7-39B42CCB2124}"/>
                </a:ext>
              </a:extLst>
            </p:cNvPr>
            <p:cNvSpPr>
              <a:spLocks noChangeShapeType="1"/>
            </p:cNvSpPr>
            <p:nvPr/>
          </p:nvSpPr>
          <p:spPr bwMode="auto">
            <a:xfrm>
              <a:off x="5396" y="8970"/>
              <a:ext cx="1" cy="14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0" name="Line 58">
              <a:extLst>
                <a:ext uri="{FF2B5EF4-FFF2-40B4-BE49-F238E27FC236}">
                  <a16:creationId xmlns:a16="http://schemas.microsoft.com/office/drawing/2014/main" id="{07863A46-8286-4C11-D69A-F436929F767E}"/>
                </a:ext>
              </a:extLst>
            </p:cNvPr>
            <p:cNvSpPr>
              <a:spLocks noChangeShapeType="1"/>
            </p:cNvSpPr>
            <p:nvPr/>
          </p:nvSpPr>
          <p:spPr bwMode="auto">
            <a:xfrm>
              <a:off x="8513" y="5636"/>
              <a:ext cx="1200"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1" name="Line 59">
              <a:extLst>
                <a:ext uri="{FF2B5EF4-FFF2-40B4-BE49-F238E27FC236}">
                  <a16:creationId xmlns:a16="http://schemas.microsoft.com/office/drawing/2014/main" id="{F5DDAC30-8724-3691-974B-18A82B14F0F2}"/>
                </a:ext>
              </a:extLst>
            </p:cNvPr>
            <p:cNvSpPr>
              <a:spLocks noChangeShapeType="1"/>
            </p:cNvSpPr>
            <p:nvPr/>
          </p:nvSpPr>
          <p:spPr bwMode="auto">
            <a:xfrm>
              <a:off x="8513" y="5636"/>
              <a:ext cx="0" cy="354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2" name="Line 60">
              <a:extLst>
                <a:ext uri="{FF2B5EF4-FFF2-40B4-BE49-F238E27FC236}">
                  <a16:creationId xmlns:a16="http://schemas.microsoft.com/office/drawing/2014/main" id="{BA23380F-B135-0B29-6D37-BF00C7E1795B}"/>
                </a:ext>
              </a:extLst>
            </p:cNvPr>
            <p:cNvSpPr>
              <a:spLocks noChangeShapeType="1"/>
            </p:cNvSpPr>
            <p:nvPr/>
          </p:nvSpPr>
          <p:spPr bwMode="auto">
            <a:xfrm>
              <a:off x="8513" y="9183"/>
              <a:ext cx="1200"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3" name="Line 61">
              <a:extLst>
                <a:ext uri="{FF2B5EF4-FFF2-40B4-BE49-F238E27FC236}">
                  <a16:creationId xmlns:a16="http://schemas.microsoft.com/office/drawing/2014/main" id="{6355F2B3-2A76-479C-CAA6-71E66504CBF8}"/>
                </a:ext>
              </a:extLst>
            </p:cNvPr>
            <p:cNvSpPr>
              <a:spLocks noChangeShapeType="1"/>
            </p:cNvSpPr>
            <p:nvPr/>
          </p:nvSpPr>
          <p:spPr bwMode="auto">
            <a:xfrm>
              <a:off x="9713" y="5636"/>
              <a:ext cx="0" cy="354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4" name="Line 62">
              <a:extLst>
                <a:ext uri="{FF2B5EF4-FFF2-40B4-BE49-F238E27FC236}">
                  <a16:creationId xmlns:a16="http://schemas.microsoft.com/office/drawing/2014/main" id="{73ED88CE-F5D9-6622-7167-094489B1F767}"/>
                </a:ext>
              </a:extLst>
            </p:cNvPr>
            <p:cNvSpPr>
              <a:spLocks noChangeShapeType="1"/>
            </p:cNvSpPr>
            <p:nvPr/>
          </p:nvSpPr>
          <p:spPr bwMode="auto">
            <a:xfrm>
              <a:off x="8513" y="7641"/>
              <a:ext cx="120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5" name="Line 63">
              <a:extLst>
                <a:ext uri="{FF2B5EF4-FFF2-40B4-BE49-F238E27FC236}">
                  <a16:creationId xmlns:a16="http://schemas.microsoft.com/office/drawing/2014/main" id="{EB04E56C-A17C-0967-3D25-0189E8C5B993}"/>
                </a:ext>
              </a:extLst>
            </p:cNvPr>
            <p:cNvSpPr>
              <a:spLocks noChangeShapeType="1"/>
            </p:cNvSpPr>
            <p:nvPr/>
          </p:nvSpPr>
          <p:spPr bwMode="auto">
            <a:xfrm>
              <a:off x="8513" y="9029"/>
              <a:ext cx="120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6" name="Line 64">
              <a:extLst>
                <a:ext uri="{FF2B5EF4-FFF2-40B4-BE49-F238E27FC236}">
                  <a16:creationId xmlns:a16="http://schemas.microsoft.com/office/drawing/2014/main" id="{69B91403-DE95-19B5-1657-2CAC868A966B}"/>
                </a:ext>
              </a:extLst>
            </p:cNvPr>
            <p:cNvSpPr>
              <a:spLocks noChangeShapeType="1"/>
            </p:cNvSpPr>
            <p:nvPr/>
          </p:nvSpPr>
          <p:spPr bwMode="auto">
            <a:xfrm>
              <a:off x="8513" y="9338"/>
              <a:ext cx="0" cy="77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7" name="Line 65">
              <a:extLst>
                <a:ext uri="{FF2B5EF4-FFF2-40B4-BE49-F238E27FC236}">
                  <a16:creationId xmlns:a16="http://schemas.microsoft.com/office/drawing/2014/main" id="{D55A94C8-9FC7-093A-FFA2-550E3E9189D9}"/>
                </a:ext>
              </a:extLst>
            </p:cNvPr>
            <p:cNvSpPr>
              <a:spLocks noChangeShapeType="1"/>
            </p:cNvSpPr>
            <p:nvPr/>
          </p:nvSpPr>
          <p:spPr bwMode="auto">
            <a:xfrm>
              <a:off x="9713" y="9338"/>
              <a:ext cx="0" cy="77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8" name="Line 66">
              <a:extLst>
                <a:ext uri="{FF2B5EF4-FFF2-40B4-BE49-F238E27FC236}">
                  <a16:creationId xmlns:a16="http://schemas.microsoft.com/office/drawing/2014/main" id="{8BEC4EA6-717A-588C-7136-7769E015632B}"/>
                </a:ext>
              </a:extLst>
            </p:cNvPr>
            <p:cNvSpPr>
              <a:spLocks noChangeShapeType="1"/>
            </p:cNvSpPr>
            <p:nvPr/>
          </p:nvSpPr>
          <p:spPr bwMode="auto">
            <a:xfrm>
              <a:off x="8063" y="9801"/>
              <a:ext cx="450"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19" name="Line 67">
              <a:extLst>
                <a:ext uri="{FF2B5EF4-FFF2-40B4-BE49-F238E27FC236}">
                  <a16:creationId xmlns:a16="http://schemas.microsoft.com/office/drawing/2014/main" id="{C188107D-C3DC-A471-3B21-8E5DC2F2FDCB}"/>
                </a:ext>
              </a:extLst>
            </p:cNvPr>
            <p:cNvSpPr>
              <a:spLocks noChangeShapeType="1"/>
            </p:cNvSpPr>
            <p:nvPr/>
          </p:nvSpPr>
          <p:spPr bwMode="auto">
            <a:xfrm flipH="1">
              <a:off x="9713" y="9801"/>
              <a:ext cx="600"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20" name="Text Box 68">
              <a:extLst>
                <a:ext uri="{FF2B5EF4-FFF2-40B4-BE49-F238E27FC236}">
                  <a16:creationId xmlns:a16="http://schemas.microsoft.com/office/drawing/2014/main" id="{EA78CDF2-6003-A145-756E-22B48CBAB935}"/>
                </a:ext>
              </a:extLst>
            </p:cNvPr>
            <p:cNvSpPr txBox="1">
              <a:spLocks noChangeArrowheads="1"/>
            </p:cNvSpPr>
            <p:nvPr/>
          </p:nvSpPr>
          <p:spPr bwMode="auto">
            <a:xfrm>
              <a:off x="10163" y="9338"/>
              <a:ext cx="1650" cy="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5771" tIns="47885" rIns="95771" bIns="47885"/>
            <a:lstStyle>
              <a:lvl1pPr defTabSz="957263">
                <a:spcBef>
                  <a:spcPct val="20000"/>
                </a:spcBef>
                <a:buClr>
                  <a:schemeClr val="hlink"/>
                </a:buClr>
                <a:buSzPct val="50000"/>
                <a:buFont typeface="Monotype Sorts" charset="2"/>
                <a:buChar char="n"/>
                <a:defRPr kumimoji="1" sz="2900">
                  <a:solidFill>
                    <a:schemeClr val="tx1"/>
                  </a:solidFill>
                  <a:latin typeface="Arial" panose="020B0604020202020204" pitchFamily="34" charset="0"/>
                </a:defRPr>
              </a:lvl1pPr>
              <a:lvl2pPr marL="479425" indent="-298450" defTabSz="957263">
                <a:spcBef>
                  <a:spcPct val="20000"/>
                </a:spcBef>
                <a:buClr>
                  <a:schemeClr val="tx2"/>
                </a:buClr>
                <a:buSzPct val="75000"/>
                <a:buFont typeface="Monotype Sorts" charset="2"/>
                <a:buChar char="u"/>
                <a:defRPr kumimoji="1" sz="2700">
                  <a:solidFill>
                    <a:schemeClr val="tx1"/>
                  </a:solidFill>
                  <a:latin typeface="Arial" panose="020B0604020202020204" pitchFamily="34" charset="0"/>
                </a:defRPr>
              </a:lvl2pPr>
              <a:lvl3pPr marL="957263" indent="-239713" defTabSz="957263">
                <a:spcBef>
                  <a:spcPct val="20000"/>
                </a:spcBef>
                <a:buClr>
                  <a:schemeClr val="hlink"/>
                </a:buClr>
                <a:buSzPct val="65000"/>
                <a:buFont typeface="Monotype Sorts" charset="2"/>
                <a:buChar char="F"/>
                <a:defRPr kumimoji="1" sz="2500">
                  <a:solidFill>
                    <a:schemeClr val="tx1"/>
                  </a:solidFill>
                  <a:latin typeface="Arial" panose="020B0604020202020204" pitchFamily="34" charset="0"/>
                </a:defRPr>
              </a:lvl3pPr>
              <a:lvl4pPr marL="1436688" indent="-238125" defTabSz="957263">
                <a:spcBef>
                  <a:spcPct val="20000"/>
                </a:spcBef>
                <a:buClr>
                  <a:schemeClr val="tx2"/>
                </a:buClr>
                <a:buSzPct val="100000"/>
                <a:buChar char="•"/>
                <a:defRPr kumimoji="1" sz="2100">
                  <a:solidFill>
                    <a:schemeClr val="tx1"/>
                  </a:solidFill>
                  <a:latin typeface="Arial" panose="020B0604020202020204" pitchFamily="34" charset="0"/>
                </a:defRPr>
              </a:lvl4pPr>
              <a:lvl5pPr marL="1916113" indent="-238125" defTabSz="957263">
                <a:spcBef>
                  <a:spcPct val="20000"/>
                </a:spcBef>
                <a:buClr>
                  <a:schemeClr val="hlink"/>
                </a:buClr>
                <a:buSzPct val="100000"/>
                <a:buChar char="–"/>
                <a:defRPr kumimoji="1" sz="2100">
                  <a:solidFill>
                    <a:schemeClr val="tx1"/>
                  </a:solidFill>
                  <a:latin typeface="Arial" panose="020B0604020202020204" pitchFamily="34" charset="0"/>
                </a:defRPr>
              </a:lvl5pPr>
              <a:lvl6pPr marL="2373313" indent="-238125" defTabSz="957263" eaLnBrk="0" fontAlgn="base" hangingPunct="0">
                <a:spcBef>
                  <a:spcPct val="20000"/>
                </a:spcBef>
                <a:spcAft>
                  <a:spcPct val="0"/>
                </a:spcAft>
                <a:buClr>
                  <a:schemeClr val="hlink"/>
                </a:buClr>
                <a:buSzPct val="100000"/>
                <a:buChar char="–"/>
                <a:defRPr kumimoji="1" sz="2100">
                  <a:solidFill>
                    <a:schemeClr val="tx1"/>
                  </a:solidFill>
                  <a:latin typeface="Arial" panose="020B0604020202020204" pitchFamily="34" charset="0"/>
                </a:defRPr>
              </a:lvl6pPr>
              <a:lvl7pPr marL="2830513" indent="-238125" defTabSz="957263" eaLnBrk="0" fontAlgn="base" hangingPunct="0">
                <a:spcBef>
                  <a:spcPct val="20000"/>
                </a:spcBef>
                <a:spcAft>
                  <a:spcPct val="0"/>
                </a:spcAft>
                <a:buClr>
                  <a:schemeClr val="hlink"/>
                </a:buClr>
                <a:buSzPct val="100000"/>
                <a:buChar char="–"/>
                <a:defRPr kumimoji="1" sz="2100">
                  <a:solidFill>
                    <a:schemeClr val="tx1"/>
                  </a:solidFill>
                  <a:latin typeface="Arial" panose="020B0604020202020204" pitchFamily="34" charset="0"/>
                </a:defRPr>
              </a:lvl7pPr>
              <a:lvl8pPr marL="3287713" indent="-238125" defTabSz="957263" eaLnBrk="0" fontAlgn="base" hangingPunct="0">
                <a:spcBef>
                  <a:spcPct val="20000"/>
                </a:spcBef>
                <a:spcAft>
                  <a:spcPct val="0"/>
                </a:spcAft>
                <a:buClr>
                  <a:schemeClr val="hlink"/>
                </a:buClr>
                <a:buSzPct val="100000"/>
                <a:buChar char="–"/>
                <a:defRPr kumimoji="1" sz="2100">
                  <a:solidFill>
                    <a:schemeClr val="tx1"/>
                  </a:solidFill>
                  <a:latin typeface="Arial" panose="020B0604020202020204" pitchFamily="34" charset="0"/>
                </a:defRPr>
              </a:lvl8pPr>
              <a:lvl9pPr marL="3744913" indent="-238125" defTabSz="957263" eaLnBrk="0" fontAlgn="base" hangingPunct="0">
                <a:spcBef>
                  <a:spcPct val="20000"/>
                </a:spcBef>
                <a:spcAft>
                  <a:spcPct val="0"/>
                </a:spcAft>
                <a:buClr>
                  <a:schemeClr val="hlink"/>
                </a:buClr>
                <a:buSzPct val="100000"/>
                <a:buChar char="–"/>
                <a:defRPr kumimoji="1" sz="2100">
                  <a:solidFill>
                    <a:schemeClr val="tx1"/>
                  </a:solidFill>
                  <a:latin typeface="Arial" panose="020B0604020202020204" pitchFamily="34" charset="0"/>
                </a:defRPr>
              </a:lvl9pPr>
            </a:lstStyle>
            <a:p>
              <a:pPr>
                <a:spcBef>
                  <a:spcPct val="0"/>
                </a:spcBef>
                <a:buClrTx/>
                <a:buSzTx/>
                <a:buFontTx/>
                <a:buNone/>
              </a:pPr>
              <a:r>
                <a:rPr lang="en-GB" altLang="en-US" sz="1400" b="1" dirty="0">
                  <a:solidFill>
                    <a:schemeClr val="accent1"/>
                  </a:solidFill>
                  <a:latin typeface="+mn-lt"/>
                  <a:cs typeface="Times New Roman" panose="02020603050405020304" pitchFamily="18" charset="0"/>
                </a:rPr>
                <a:t>18 </a:t>
              </a:r>
              <a:r>
                <a:rPr lang="en-US" altLang="en-US" sz="1400" b="1" dirty="0">
                  <a:solidFill>
                    <a:schemeClr val="accent1"/>
                  </a:solidFill>
                  <a:latin typeface="+mn-lt"/>
                  <a:cs typeface="Times New Roman" panose="02020603050405020304" pitchFamily="18" charset="0"/>
                </a:rPr>
                <a:t>± 0.2 mm</a:t>
              </a:r>
              <a:endParaRPr lang="en-US" altLang="en-US" sz="1400" dirty="0">
                <a:solidFill>
                  <a:schemeClr val="accent1"/>
                </a:solidFill>
                <a:latin typeface="+mn-lt"/>
              </a:endParaRPr>
            </a:p>
          </p:txBody>
        </p:sp>
      </p:grpSp>
    </p:spTree>
    <p:extLst>
      <p:ext uri="{BB962C8B-B14F-4D97-AF65-F5344CB8AC3E}">
        <p14:creationId xmlns:p14="http://schemas.microsoft.com/office/powerpoint/2010/main" val="35143396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Line 2">
            <a:extLst>
              <a:ext uri="{FF2B5EF4-FFF2-40B4-BE49-F238E27FC236}">
                <a16:creationId xmlns:a16="http://schemas.microsoft.com/office/drawing/2014/main" id="{4633A18A-64DC-4723-9323-B9D42060AEA5}"/>
              </a:ext>
            </a:extLst>
          </p:cNvPr>
          <p:cNvSpPr>
            <a:spLocks noChangeShapeType="1"/>
          </p:cNvSpPr>
          <p:nvPr/>
        </p:nvSpPr>
        <p:spPr bwMode="auto">
          <a:xfrm>
            <a:off x="3714750" y="3505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6563" name="Text Box 3">
            <a:extLst>
              <a:ext uri="{FF2B5EF4-FFF2-40B4-BE49-F238E27FC236}">
                <a16:creationId xmlns:a16="http://schemas.microsoft.com/office/drawing/2014/main" id="{8A1554C7-6648-4F79-8B6D-8B3589479FF4}"/>
              </a:ext>
            </a:extLst>
          </p:cNvPr>
          <p:cNvSpPr txBox="1">
            <a:spLocks noChangeArrowheads="1"/>
          </p:cNvSpPr>
          <p:nvPr/>
        </p:nvSpPr>
        <p:spPr bwMode="auto">
          <a:xfrm>
            <a:off x="6604000" y="2362200"/>
            <a:ext cx="2063750" cy="73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71" tIns="47885" rIns="95771" bIns="47885">
            <a:spAutoFit/>
          </a:bodyPr>
          <a:lstStyle>
            <a:lvl1pPr defTabSz="957263">
              <a:spcBef>
                <a:spcPct val="20000"/>
              </a:spcBef>
              <a:buClr>
                <a:schemeClr val="hlink"/>
              </a:buClr>
              <a:buSzPct val="50000"/>
              <a:buFont typeface="Monotype Sorts" charset="2"/>
              <a:buChar char="n"/>
              <a:defRPr kumimoji="1" sz="2900">
                <a:solidFill>
                  <a:schemeClr val="tx1"/>
                </a:solidFill>
                <a:latin typeface="Arial" panose="020B0604020202020204" pitchFamily="34" charset="0"/>
              </a:defRPr>
            </a:lvl1pPr>
            <a:lvl2pPr marL="479425" indent="-298450" defTabSz="957263">
              <a:spcBef>
                <a:spcPct val="20000"/>
              </a:spcBef>
              <a:buClr>
                <a:schemeClr val="tx2"/>
              </a:buClr>
              <a:buSzPct val="75000"/>
              <a:buFont typeface="Monotype Sorts" charset="2"/>
              <a:buChar char="u"/>
              <a:defRPr kumimoji="1" sz="2700">
                <a:solidFill>
                  <a:schemeClr val="tx1"/>
                </a:solidFill>
                <a:latin typeface="Arial" panose="020B0604020202020204" pitchFamily="34" charset="0"/>
              </a:defRPr>
            </a:lvl2pPr>
            <a:lvl3pPr marL="957263" indent="-239713" defTabSz="957263">
              <a:spcBef>
                <a:spcPct val="20000"/>
              </a:spcBef>
              <a:buClr>
                <a:schemeClr val="hlink"/>
              </a:buClr>
              <a:buSzPct val="65000"/>
              <a:buFont typeface="Monotype Sorts" charset="2"/>
              <a:buChar char="F"/>
              <a:defRPr kumimoji="1" sz="2500">
                <a:solidFill>
                  <a:schemeClr val="tx1"/>
                </a:solidFill>
                <a:latin typeface="Arial" panose="020B0604020202020204" pitchFamily="34" charset="0"/>
              </a:defRPr>
            </a:lvl3pPr>
            <a:lvl4pPr marL="1436688" indent="-238125" defTabSz="957263">
              <a:spcBef>
                <a:spcPct val="20000"/>
              </a:spcBef>
              <a:buClr>
                <a:schemeClr val="tx2"/>
              </a:buClr>
              <a:buSzPct val="100000"/>
              <a:buChar char="•"/>
              <a:defRPr kumimoji="1" sz="2100">
                <a:solidFill>
                  <a:schemeClr val="tx1"/>
                </a:solidFill>
                <a:latin typeface="Arial" panose="020B0604020202020204" pitchFamily="34" charset="0"/>
              </a:defRPr>
            </a:lvl4pPr>
            <a:lvl5pPr marL="1916113" indent="-238125" defTabSz="957263">
              <a:spcBef>
                <a:spcPct val="20000"/>
              </a:spcBef>
              <a:buClr>
                <a:schemeClr val="hlink"/>
              </a:buClr>
              <a:buSzPct val="100000"/>
              <a:buChar char="–"/>
              <a:defRPr kumimoji="1" sz="2100">
                <a:solidFill>
                  <a:schemeClr val="tx1"/>
                </a:solidFill>
                <a:latin typeface="Arial" panose="020B0604020202020204" pitchFamily="34" charset="0"/>
              </a:defRPr>
            </a:lvl5pPr>
            <a:lvl6pPr marL="2373313" indent="-238125" defTabSz="957263" eaLnBrk="0" fontAlgn="base" hangingPunct="0">
              <a:spcBef>
                <a:spcPct val="20000"/>
              </a:spcBef>
              <a:spcAft>
                <a:spcPct val="0"/>
              </a:spcAft>
              <a:buClr>
                <a:schemeClr val="hlink"/>
              </a:buClr>
              <a:buSzPct val="100000"/>
              <a:buChar char="–"/>
              <a:defRPr kumimoji="1" sz="2100">
                <a:solidFill>
                  <a:schemeClr val="tx1"/>
                </a:solidFill>
                <a:latin typeface="Arial" panose="020B0604020202020204" pitchFamily="34" charset="0"/>
              </a:defRPr>
            </a:lvl6pPr>
            <a:lvl7pPr marL="2830513" indent="-238125" defTabSz="957263" eaLnBrk="0" fontAlgn="base" hangingPunct="0">
              <a:spcBef>
                <a:spcPct val="20000"/>
              </a:spcBef>
              <a:spcAft>
                <a:spcPct val="0"/>
              </a:spcAft>
              <a:buClr>
                <a:schemeClr val="hlink"/>
              </a:buClr>
              <a:buSzPct val="100000"/>
              <a:buChar char="–"/>
              <a:defRPr kumimoji="1" sz="2100">
                <a:solidFill>
                  <a:schemeClr val="tx1"/>
                </a:solidFill>
                <a:latin typeface="Arial" panose="020B0604020202020204" pitchFamily="34" charset="0"/>
              </a:defRPr>
            </a:lvl7pPr>
            <a:lvl8pPr marL="3287713" indent="-238125" defTabSz="957263" eaLnBrk="0" fontAlgn="base" hangingPunct="0">
              <a:spcBef>
                <a:spcPct val="20000"/>
              </a:spcBef>
              <a:spcAft>
                <a:spcPct val="0"/>
              </a:spcAft>
              <a:buClr>
                <a:schemeClr val="hlink"/>
              </a:buClr>
              <a:buSzPct val="100000"/>
              <a:buChar char="–"/>
              <a:defRPr kumimoji="1" sz="2100">
                <a:solidFill>
                  <a:schemeClr val="tx1"/>
                </a:solidFill>
                <a:latin typeface="Arial" panose="020B0604020202020204" pitchFamily="34" charset="0"/>
              </a:defRPr>
            </a:lvl8pPr>
            <a:lvl9pPr marL="3744913" indent="-238125" defTabSz="957263" eaLnBrk="0" fontAlgn="base" hangingPunct="0">
              <a:spcBef>
                <a:spcPct val="20000"/>
              </a:spcBef>
              <a:spcAft>
                <a:spcPct val="0"/>
              </a:spcAft>
              <a:buClr>
                <a:schemeClr val="hlink"/>
              </a:buClr>
              <a:buSzPct val="100000"/>
              <a:buChar char="–"/>
              <a:defRPr kumimoji="1" sz="2100">
                <a:solidFill>
                  <a:schemeClr val="tx1"/>
                </a:solidFill>
                <a:latin typeface="Arial" panose="020B0604020202020204" pitchFamily="34" charset="0"/>
              </a:defRPr>
            </a:lvl9pPr>
          </a:lstStyle>
          <a:p>
            <a:pPr>
              <a:spcBef>
                <a:spcPct val="50000"/>
              </a:spcBef>
              <a:buClrTx/>
              <a:buSzTx/>
              <a:buFontTx/>
              <a:buNone/>
            </a:pPr>
            <a:endParaRPr lang="en-GB" altLang="en-US" sz="4200">
              <a:latin typeface="Times New Roman" panose="02020603050405020304" pitchFamily="18" charset="0"/>
            </a:endParaRPr>
          </a:p>
        </p:txBody>
      </p:sp>
      <p:sp>
        <p:nvSpPr>
          <p:cNvPr id="5" name="Title 4">
            <a:extLst>
              <a:ext uri="{FF2B5EF4-FFF2-40B4-BE49-F238E27FC236}">
                <a16:creationId xmlns:a16="http://schemas.microsoft.com/office/drawing/2014/main" id="{35F3FEAD-F4CF-3F69-C485-AACA185A185D}"/>
              </a:ext>
            </a:extLst>
          </p:cNvPr>
          <p:cNvSpPr>
            <a:spLocks noGrp="1"/>
          </p:cNvSpPr>
          <p:nvPr>
            <p:ph type="title"/>
          </p:nvPr>
        </p:nvSpPr>
        <p:spPr/>
        <p:txBody>
          <a:bodyPr/>
          <a:lstStyle/>
          <a:p>
            <a:r>
              <a:rPr lang="en-GB" dirty="0"/>
              <a:t>Tolcap Software - Examples</a:t>
            </a:r>
          </a:p>
        </p:txBody>
      </p:sp>
      <p:sp>
        <p:nvSpPr>
          <p:cNvPr id="6" name="Text Placeholder 5">
            <a:extLst>
              <a:ext uri="{FF2B5EF4-FFF2-40B4-BE49-F238E27FC236}">
                <a16:creationId xmlns:a16="http://schemas.microsoft.com/office/drawing/2014/main" id="{5BB5BF90-2880-B024-DB6F-0B18E31F7549}"/>
              </a:ext>
            </a:extLst>
          </p:cNvPr>
          <p:cNvSpPr>
            <a:spLocks noGrp="1"/>
          </p:cNvSpPr>
          <p:nvPr>
            <p:ph type="body" idx="1"/>
          </p:nvPr>
        </p:nvSpPr>
        <p:spPr>
          <a:xfrm>
            <a:off x="330198" y="1301676"/>
            <a:ext cx="3199811" cy="936551"/>
          </a:xfrm>
        </p:spPr>
        <p:txBody>
          <a:bodyPr anchor="t"/>
          <a:lstStyle/>
          <a:p>
            <a:r>
              <a:rPr lang="en-GB" altLang="en-US" sz="1800" b="1" dirty="0"/>
              <a:t>Process Capability Results</a:t>
            </a:r>
          </a:p>
          <a:p>
            <a:pPr>
              <a:spcBef>
                <a:spcPct val="50000"/>
              </a:spcBef>
              <a:buClrTx/>
              <a:buSzTx/>
              <a:buFontTx/>
              <a:buNone/>
            </a:pPr>
            <a:r>
              <a:rPr lang="en-GB" altLang="en-US" sz="1800" b="1" dirty="0"/>
              <a:t>SPC Data: </a:t>
            </a:r>
            <a:r>
              <a:rPr lang="en-GB" altLang="en-US" sz="1800" b="1" dirty="0" err="1"/>
              <a:t>Cpk</a:t>
            </a:r>
            <a:r>
              <a:rPr lang="en-GB" altLang="en-US" sz="1800" b="1" dirty="0"/>
              <a:t> = 2.24</a:t>
            </a:r>
            <a:endParaRPr lang="en-GB" altLang="en-US" sz="1800" dirty="0">
              <a:latin typeface="Times New Roman" panose="02020603050405020304" pitchFamily="18" charset="0"/>
            </a:endParaRPr>
          </a:p>
        </p:txBody>
      </p:sp>
      <p:sp>
        <p:nvSpPr>
          <p:cNvPr id="2" name="Date Placeholder 1">
            <a:extLst>
              <a:ext uri="{FF2B5EF4-FFF2-40B4-BE49-F238E27FC236}">
                <a16:creationId xmlns:a16="http://schemas.microsoft.com/office/drawing/2014/main" id="{D7714760-E505-D280-6F65-658F94D09B4A}"/>
              </a:ext>
            </a:extLst>
          </p:cNvPr>
          <p:cNvSpPr>
            <a:spLocks noGrp="1"/>
          </p:cNvSpPr>
          <p:nvPr>
            <p:ph type="dt" sz="half" idx="10"/>
          </p:nvPr>
        </p:nvSpPr>
        <p:spPr/>
        <p:txBody>
          <a:bodyPr/>
          <a:lstStyle/>
          <a:p>
            <a:pPr>
              <a:defRPr/>
            </a:pPr>
            <a:r>
              <a:rPr lang="en-US"/>
              <a:t>August 2022</a:t>
            </a:r>
          </a:p>
        </p:txBody>
      </p:sp>
      <p:sp>
        <p:nvSpPr>
          <p:cNvPr id="3" name="Footer Placeholder 2">
            <a:extLst>
              <a:ext uri="{FF2B5EF4-FFF2-40B4-BE49-F238E27FC236}">
                <a16:creationId xmlns:a16="http://schemas.microsoft.com/office/drawing/2014/main" id="{491CB0CE-A17F-05CD-A4B7-469807F7E3F8}"/>
              </a:ext>
            </a:extLst>
          </p:cNvPr>
          <p:cNvSpPr>
            <a:spLocks noGrp="1"/>
          </p:cNvSpPr>
          <p:nvPr>
            <p:ph type="ftr" sz="quarter" idx="11"/>
          </p:nvPr>
        </p:nvSpPr>
        <p:spPr/>
        <p:txBody>
          <a:bodyPr/>
          <a:lstStyle/>
          <a:p>
            <a:pPr>
              <a:defRPr/>
            </a:pPr>
            <a:r>
              <a:rPr lang="en-US"/>
              <a:t>© CapraTechnology 2022</a:t>
            </a:r>
          </a:p>
        </p:txBody>
      </p:sp>
      <p:sp>
        <p:nvSpPr>
          <p:cNvPr id="4" name="Slide Number Placeholder 3">
            <a:extLst>
              <a:ext uri="{FF2B5EF4-FFF2-40B4-BE49-F238E27FC236}">
                <a16:creationId xmlns:a16="http://schemas.microsoft.com/office/drawing/2014/main" id="{B6CCEE5E-E14D-07EF-40D4-859F181EF2BC}"/>
              </a:ext>
            </a:extLst>
          </p:cNvPr>
          <p:cNvSpPr>
            <a:spLocks noGrp="1"/>
          </p:cNvSpPr>
          <p:nvPr>
            <p:ph type="sldNum" sz="quarter" idx="12"/>
          </p:nvPr>
        </p:nvSpPr>
        <p:spPr/>
        <p:txBody>
          <a:bodyPr/>
          <a:lstStyle/>
          <a:p>
            <a:r>
              <a:rPr lang="en-GB"/>
              <a:t>Tolcap Training: </a:t>
            </a:r>
            <a:fld id="{A9257E45-4DDF-425A-B771-39BEC6A5FFE9}" type="slidenum">
              <a:rPr lang="en-GB" smtClean="0"/>
              <a:pPr/>
              <a:t>42</a:t>
            </a:fld>
            <a:endParaRPr lang="en-GB" dirty="0"/>
          </a:p>
        </p:txBody>
      </p:sp>
      <p:grpSp>
        <p:nvGrpSpPr>
          <p:cNvPr id="8" name="Group 40">
            <a:extLst>
              <a:ext uri="{FF2B5EF4-FFF2-40B4-BE49-F238E27FC236}">
                <a16:creationId xmlns:a16="http://schemas.microsoft.com/office/drawing/2014/main" id="{BB88779F-3625-6A41-BB9C-77B4C7162130}"/>
              </a:ext>
            </a:extLst>
          </p:cNvPr>
          <p:cNvGrpSpPr>
            <a:grpSpLocks noChangeAspect="1"/>
          </p:cNvGrpSpPr>
          <p:nvPr/>
        </p:nvGrpSpPr>
        <p:grpSpPr bwMode="auto">
          <a:xfrm>
            <a:off x="330199" y="4291733"/>
            <a:ext cx="3412462" cy="1839868"/>
            <a:chOff x="5213" y="5601"/>
            <a:chExt cx="6600" cy="4508"/>
          </a:xfrm>
        </p:grpSpPr>
        <p:sp>
          <p:nvSpPr>
            <p:cNvPr id="9" name="Arc 42">
              <a:extLst>
                <a:ext uri="{FF2B5EF4-FFF2-40B4-BE49-F238E27FC236}">
                  <a16:creationId xmlns:a16="http://schemas.microsoft.com/office/drawing/2014/main" id="{ABED9E50-2439-1A5F-9189-70C37F2B9114}"/>
                </a:ext>
              </a:extLst>
            </p:cNvPr>
            <p:cNvSpPr>
              <a:spLocks/>
            </p:cNvSpPr>
            <p:nvPr/>
          </p:nvSpPr>
          <p:spPr bwMode="auto">
            <a:xfrm>
              <a:off x="6299" y="5747"/>
              <a:ext cx="945" cy="9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 name="Arc 43">
              <a:extLst>
                <a:ext uri="{FF2B5EF4-FFF2-40B4-BE49-F238E27FC236}">
                  <a16:creationId xmlns:a16="http://schemas.microsoft.com/office/drawing/2014/main" id="{88C1C8CA-3102-0388-260A-8FEB7D87BA1F}"/>
                </a:ext>
              </a:extLst>
            </p:cNvPr>
            <p:cNvSpPr>
              <a:spLocks/>
            </p:cNvSpPr>
            <p:nvPr/>
          </p:nvSpPr>
          <p:spPr bwMode="auto">
            <a:xfrm flipH="1">
              <a:off x="5354" y="5747"/>
              <a:ext cx="945" cy="9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2" name="Arc 44">
              <a:extLst>
                <a:ext uri="{FF2B5EF4-FFF2-40B4-BE49-F238E27FC236}">
                  <a16:creationId xmlns:a16="http://schemas.microsoft.com/office/drawing/2014/main" id="{62EEB967-4748-5EF4-650E-E669A747272A}"/>
                </a:ext>
              </a:extLst>
            </p:cNvPr>
            <p:cNvSpPr>
              <a:spLocks/>
            </p:cNvSpPr>
            <p:nvPr/>
          </p:nvSpPr>
          <p:spPr bwMode="auto">
            <a:xfrm flipH="1" flipV="1">
              <a:off x="5213" y="6687"/>
              <a:ext cx="1086" cy="111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3" name="Arc 45">
              <a:extLst>
                <a:ext uri="{FF2B5EF4-FFF2-40B4-BE49-F238E27FC236}">
                  <a16:creationId xmlns:a16="http://schemas.microsoft.com/office/drawing/2014/main" id="{189361CE-367F-058D-C9F3-3DCF731C3BD0}"/>
                </a:ext>
              </a:extLst>
            </p:cNvPr>
            <p:cNvSpPr>
              <a:spLocks/>
            </p:cNvSpPr>
            <p:nvPr/>
          </p:nvSpPr>
          <p:spPr bwMode="auto">
            <a:xfrm>
              <a:off x="6299" y="5601"/>
              <a:ext cx="1087" cy="111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4" name="Arc 46">
              <a:extLst>
                <a:ext uri="{FF2B5EF4-FFF2-40B4-BE49-F238E27FC236}">
                  <a16:creationId xmlns:a16="http://schemas.microsoft.com/office/drawing/2014/main" id="{0DD1669F-0D27-DC30-29D9-6756B823F410}"/>
                </a:ext>
              </a:extLst>
            </p:cNvPr>
            <p:cNvSpPr>
              <a:spLocks/>
            </p:cNvSpPr>
            <p:nvPr/>
          </p:nvSpPr>
          <p:spPr bwMode="auto">
            <a:xfrm flipH="1">
              <a:off x="5213" y="5601"/>
              <a:ext cx="1086" cy="111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 name="Arc 47">
              <a:extLst>
                <a:ext uri="{FF2B5EF4-FFF2-40B4-BE49-F238E27FC236}">
                  <a16:creationId xmlns:a16="http://schemas.microsoft.com/office/drawing/2014/main" id="{757B6791-A67E-36B8-A147-2B506F2E041C}"/>
                </a:ext>
              </a:extLst>
            </p:cNvPr>
            <p:cNvSpPr>
              <a:spLocks/>
            </p:cNvSpPr>
            <p:nvPr/>
          </p:nvSpPr>
          <p:spPr bwMode="auto">
            <a:xfrm flipH="1" flipV="1">
              <a:off x="5354" y="6687"/>
              <a:ext cx="945" cy="9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7" name="Line 48">
              <a:extLst>
                <a:ext uri="{FF2B5EF4-FFF2-40B4-BE49-F238E27FC236}">
                  <a16:creationId xmlns:a16="http://schemas.microsoft.com/office/drawing/2014/main" id="{A4A6FB7F-7EA5-5A3D-7642-8F8D009D1A6F}"/>
                </a:ext>
              </a:extLst>
            </p:cNvPr>
            <p:cNvSpPr>
              <a:spLocks noChangeShapeType="1"/>
            </p:cNvSpPr>
            <p:nvPr/>
          </p:nvSpPr>
          <p:spPr bwMode="auto">
            <a:xfrm>
              <a:off x="6299" y="7659"/>
              <a:ext cx="709"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 name="Line 49">
              <a:extLst>
                <a:ext uri="{FF2B5EF4-FFF2-40B4-BE49-F238E27FC236}">
                  <a16:creationId xmlns:a16="http://schemas.microsoft.com/office/drawing/2014/main" id="{51DF4E99-1BE4-ADEC-1B0C-7B3A9D91210B}"/>
                </a:ext>
              </a:extLst>
            </p:cNvPr>
            <p:cNvSpPr>
              <a:spLocks noChangeShapeType="1"/>
            </p:cNvSpPr>
            <p:nvPr/>
          </p:nvSpPr>
          <p:spPr bwMode="auto">
            <a:xfrm>
              <a:off x="6299" y="7805"/>
              <a:ext cx="709"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 name="Arc 50">
              <a:extLst>
                <a:ext uri="{FF2B5EF4-FFF2-40B4-BE49-F238E27FC236}">
                  <a16:creationId xmlns:a16="http://schemas.microsoft.com/office/drawing/2014/main" id="{A22734E0-20A3-4AF4-0F33-FC2399AC0F8D}"/>
                </a:ext>
              </a:extLst>
            </p:cNvPr>
            <p:cNvSpPr>
              <a:spLocks/>
            </p:cNvSpPr>
            <p:nvPr/>
          </p:nvSpPr>
          <p:spPr bwMode="auto">
            <a:xfrm>
              <a:off x="7002" y="7659"/>
              <a:ext cx="707" cy="72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 name="Arc 51">
              <a:extLst>
                <a:ext uri="{FF2B5EF4-FFF2-40B4-BE49-F238E27FC236}">
                  <a16:creationId xmlns:a16="http://schemas.microsoft.com/office/drawing/2014/main" id="{39022032-2963-EC8C-8837-C17BA3F6DA16}"/>
                </a:ext>
              </a:extLst>
            </p:cNvPr>
            <p:cNvSpPr>
              <a:spLocks/>
            </p:cNvSpPr>
            <p:nvPr/>
          </p:nvSpPr>
          <p:spPr bwMode="auto">
            <a:xfrm>
              <a:off x="7008" y="7805"/>
              <a:ext cx="566" cy="58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 name="Arc 52">
              <a:extLst>
                <a:ext uri="{FF2B5EF4-FFF2-40B4-BE49-F238E27FC236}">
                  <a16:creationId xmlns:a16="http://schemas.microsoft.com/office/drawing/2014/main" id="{2103916F-CDDA-6354-CBA9-A8E9605C6077}"/>
                </a:ext>
              </a:extLst>
            </p:cNvPr>
            <p:cNvSpPr>
              <a:spLocks/>
            </p:cNvSpPr>
            <p:nvPr/>
          </p:nvSpPr>
          <p:spPr bwMode="auto">
            <a:xfrm flipV="1">
              <a:off x="7008" y="8388"/>
              <a:ext cx="566" cy="58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 name="Arc 53">
              <a:extLst>
                <a:ext uri="{FF2B5EF4-FFF2-40B4-BE49-F238E27FC236}">
                  <a16:creationId xmlns:a16="http://schemas.microsoft.com/office/drawing/2014/main" id="{5389F306-FA57-5BB9-9F9C-0689168287F7}"/>
                </a:ext>
              </a:extLst>
            </p:cNvPr>
            <p:cNvSpPr>
              <a:spLocks/>
            </p:cNvSpPr>
            <p:nvPr/>
          </p:nvSpPr>
          <p:spPr bwMode="auto">
            <a:xfrm flipV="1">
              <a:off x="7002" y="8388"/>
              <a:ext cx="709" cy="72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 name="Line 54">
              <a:extLst>
                <a:ext uri="{FF2B5EF4-FFF2-40B4-BE49-F238E27FC236}">
                  <a16:creationId xmlns:a16="http://schemas.microsoft.com/office/drawing/2014/main" id="{FE164C12-5E8D-C023-9336-EC0C724DCC28}"/>
                </a:ext>
              </a:extLst>
            </p:cNvPr>
            <p:cNvSpPr>
              <a:spLocks noChangeShapeType="1"/>
            </p:cNvSpPr>
            <p:nvPr/>
          </p:nvSpPr>
          <p:spPr bwMode="auto">
            <a:xfrm flipH="1" flipV="1">
              <a:off x="5396" y="8970"/>
              <a:ext cx="1654"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 name="Line 55">
              <a:extLst>
                <a:ext uri="{FF2B5EF4-FFF2-40B4-BE49-F238E27FC236}">
                  <a16:creationId xmlns:a16="http://schemas.microsoft.com/office/drawing/2014/main" id="{C74EDA29-F47A-8658-BD85-75EBC52A5EA3}"/>
                </a:ext>
              </a:extLst>
            </p:cNvPr>
            <p:cNvSpPr>
              <a:spLocks noChangeShapeType="1"/>
            </p:cNvSpPr>
            <p:nvPr/>
          </p:nvSpPr>
          <p:spPr bwMode="auto">
            <a:xfrm flipH="1">
              <a:off x="5396" y="9117"/>
              <a:ext cx="1653"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 name="Line 56">
              <a:extLst>
                <a:ext uri="{FF2B5EF4-FFF2-40B4-BE49-F238E27FC236}">
                  <a16:creationId xmlns:a16="http://schemas.microsoft.com/office/drawing/2014/main" id="{4649FDEA-C51A-B58A-5240-344246293C20}"/>
                </a:ext>
              </a:extLst>
            </p:cNvPr>
            <p:cNvSpPr>
              <a:spLocks noChangeShapeType="1"/>
            </p:cNvSpPr>
            <p:nvPr/>
          </p:nvSpPr>
          <p:spPr bwMode="auto">
            <a:xfrm>
              <a:off x="7238" y="6711"/>
              <a:ext cx="143"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 name="Line 57">
              <a:extLst>
                <a:ext uri="{FF2B5EF4-FFF2-40B4-BE49-F238E27FC236}">
                  <a16:creationId xmlns:a16="http://schemas.microsoft.com/office/drawing/2014/main" id="{0D3F3378-6DBA-0039-58AE-614BCBC99651}"/>
                </a:ext>
              </a:extLst>
            </p:cNvPr>
            <p:cNvSpPr>
              <a:spLocks noChangeShapeType="1"/>
            </p:cNvSpPr>
            <p:nvPr/>
          </p:nvSpPr>
          <p:spPr bwMode="auto">
            <a:xfrm>
              <a:off x="5396" y="8970"/>
              <a:ext cx="1" cy="14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7" name="Line 58">
              <a:extLst>
                <a:ext uri="{FF2B5EF4-FFF2-40B4-BE49-F238E27FC236}">
                  <a16:creationId xmlns:a16="http://schemas.microsoft.com/office/drawing/2014/main" id="{1763AAC7-D54E-DFDC-9017-777F0F83615A}"/>
                </a:ext>
              </a:extLst>
            </p:cNvPr>
            <p:cNvSpPr>
              <a:spLocks noChangeShapeType="1"/>
            </p:cNvSpPr>
            <p:nvPr/>
          </p:nvSpPr>
          <p:spPr bwMode="auto">
            <a:xfrm>
              <a:off x="8513" y="5636"/>
              <a:ext cx="1200"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 name="Line 59">
              <a:extLst>
                <a:ext uri="{FF2B5EF4-FFF2-40B4-BE49-F238E27FC236}">
                  <a16:creationId xmlns:a16="http://schemas.microsoft.com/office/drawing/2014/main" id="{60C39919-3828-5FAC-EA08-C483593A33CD}"/>
                </a:ext>
              </a:extLst>
            </p:cNvPr>
            <p:cNvSpPr>
              <a:spLocks noChangeShapeType="1"/>
            </p:cNvSpPr>
            <p:nvPr/>
          </p:nvSpPr>
          <p:spPr bwMode="auto">
            <a:xfrm>
              <a:off x="8513" y="5636"/>
              <a:ext cx="0" cy="354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 name="Line 60">
              <a:extLst>
                <a:ext uri="{FF2B5EF4-FFF2-40B4-BE49-F238E27FC236}">
                  <a16:creationId xmlns:a16="http://schemas.microsoft.com/office/drawing/2014/main" id="{EE8CE02C-AA29-B488-2E81-5DEA0A3461BC}"/>
                </a:ext>
              </a:extLst>
            </p:cNvPr>
            <p:cNvSpPr>
              <a:spLocks noChangeShapeType="1"/>
            </p:cNvSpPr>
            <p:nvPr/>
          </p:nvSpPr>
          <p:spPr bwMode="auto">
            <a:xfrm>
              <a:off x="8513" y="9183"/>
              <a:ext cx="1200"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 name="Line 61">
              <a:extLst>
                <a:ext uri="{FF2B5EF4-FFF2-40B4-BE49-F238E27FC236}">
                  <a16:creationId xmlns:a16="http://schemas.microsoft.com/office/drawing/2014/main" id="{C76AA475-5D2E-814D-3040-EFB891980813}"/>
                </a:ext>
              </a:extLst>
            </p:cNvPr>
            <p:cNvSpPr>
              <a:spLocks noChangeShapeType="1"/>
            </p:cNvSpPr>
            <p:nvPr/>
          </p:nvSpPr>
          <p:spPr bwMode="auto">
            <a:xfrm>
              <a:off x="9713" y="5636"/>
              <a:ext cx="0" cy="354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 name="Line 62">
              <a:extLst>
                <a:ext uri="{FF2B5EF4-FFF2-40B4-BE49-F238E27FC236}">
                  <a16:creationId xmlns:a16="http://schemas.microsoft.com/office/drawing/2014/main" id="{A22D134A-0341-6D15-C777-D729B5866E68}"/>
                </a:ext>
              </a:extLst>
            </p:cNvPr>
            <p:cNvSpPr>
              <a:spLocks noChangeShapeType="1"/>
            </p:cNvSpPr>
            <p:nvPr/>
          </p:nvSpPr>
          <p:spPr bwMode="auto">
            <a:xfrm>
              <a:off x="8513" y="7641"/>
              <a:ext cx="120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6560" name="Line 63">
              <a:extLst>
                <a:ext uri="{FF2B5EF4-FFF2-40B4-BE49-F238E27FC236}">
                  <a16:creationId xmlns:a16="http://schemas.microsoft.com/office/drawing/2014/main" id="{593F860B-C17E-2443-5BE1-37FC79D0D85A}"/>
                </a:ext>
              </a:extLst>
            </p:cNvPr>
            <p:cNvSpPr>
              <a:spLocks noChangeShapeType="1"/>
            </p:cNvSpPr>
            <p:nvPr/>
          </p:nvSpPr>
          <p:spPr bwMode="auto">
            <a:xfrm>
              <a:off x="8513" y="9029"/>
              <a:ext cx="120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6561" name="Line 64">
              <a:extLst>
                <a:ext uri="{FF2B5EF4-FFF2-40B4-BE49-F238E27FC236}">
                  <a16:creationId xmlns:a16="http://schemas.microsoft.com/office/drawing/2014/main" id="{F60E6A35-5F6C-7C45-48F0-5FC7D1F6EF3B}"/>
                </a:ext>
              </a:extLst>
            </p:cNvPr>
            <p:cNvSpPr>
              <a:spLocks noChangeShapeType="1"/>
            </p:cNvSpPr>
            <p:nvPr/>
          </p:nvSpPr>
          <p:spPr bwMode="auto">
            <a:xfrm>
              <a:off x="8513" y="9338"/>
              <a:ext cx="0" cy="77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6564" name="Line 65">
              <a:extLst>
                <a:ext uri="{FF2B5EF4-FFF2-40B4-BE49-F238E27FC236}">
                  <a16:creationId xmlns:a16="http://schemas.microsoft.com/office/drawing/2014/main" id="{5C0FC205-FA5B-FE43-713C-05ADB9915DFF}"/>
                </a:ext>
              </a:extLst>
            </p:cNvPr>
            <p:cNvSpPr>
              <a:spLocks noChangeShapeType="1"/>
            </p:cNvSpPr>
            <p:nvPr/>
          </p:nvSpPr>
          <p:spPr bwMode="auto">
            <a:xfrm>
              <a:off x="9713" y="9338"/>
              <a:ext cx="0" cy="77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6565" name="Line 66">
              <a:extLst>
                <a:ext uri="{FF2B5EF4-FFF2-40B4-BE49-F238E27FC236}">
                  <a16:creationId xmlns:a16="http://schemas.microsoft.com/office/drawing/2014/main" id="{9BDECBF9-E6AE-5747-1392-628BB776B9B3}"/>
                </a:ext>
              </a:extLst>
            </p:cNvPr>
            <p:cNvSpPr>
              <a:spLocks noChangeShapeType="1"/>
            </p:cNvSpPr>
            <p:nvPr/>
          </p:nvSpPr>
          <p:spPr bwMode="auto">
            <a:xfrm>
              <a:off x="8063" y="9801"/>
              <a:ext cx="450"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6566" name="Line 67">
              <a:extLst>
                <a:ext uri="{FF2B5EF4-FFF2-40B4-BE49-F238E27FC236}">
                  <a16:creationId xmlns:a16="http://schemas.microsoft.com/office/drawing/2014/main" id="{8966D84F-9109-552A-42D1-AF6494D51F7B}"/>
                </a:ext>
              </a:extLst>
            </p:cNvPr>
            <p:cNvSpPr>
              <a:spLocks noChangeShapeType="1"/>
            </p:cNvSpPr>
            <p:nvPr/>
          </p:nvSpPr>
          <p:spPr bwMode="auto">
            <a:xfrm flipH="1">
              <a:off x="9713" y="9801"/>
              <a:ext cx="600"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6567" name="Text Box 68">
              <a:extLst>
                <a:ext uri="{FF2B5EF4-FFF2-40B4-BE49-F238E27FC236}">
                  <a16:creationId xmlns:a16="http://schemas.microsoft.com/office/drawing/2014/main" id="{3A57F18E-84B4-2C2F-6645-B8DDD4BF9D69}"/>
                </a:ext>
              </a:extLst>
            </p:cNvPr>
            <p:cNvSpPr txBox="1">
              <a:spLocks noChangeArrowheads="1"/>
            </p:cNvSpPr>
            <p:nvPr/>
          </p:nvSpPr>
          <p:spPr bwMode="auto">
            <a:xfrm>
              <a:off x="10163" y="9338"/>
              <a:ext cx="1650" cy="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5771" tIns="47885" rIns="95771" bIns="47885"/>
            <a:lstStyle>
              <a:lvl1pPr defTabSz="957263">
                <a:spcBef>
                  <a:spcPct val="20000"/>
                </a:spcBef>
                <a:buClr>
                  <a:schemeClr val="hlink"/>
                </a:buClr>
                <a:buSzPct val="50000"/>
                <a:buFont typeface="Monotype Sorts" charset="2"/>
                <a:buChar char="n"/>
                <a:defRPr kumimoji="1" sz="2900">
                  <a:solidFill>
                    <a:schemeClr val="tx1"/>
                  </a:solidFill>
                  <a:latin typeface="Arial" panose="020B0604020202020204" pitchFamily="34" charset="0"/>
                </a:defRPr>
              </a:lvl1pPr>
              <a:lvl2pPr marL="479425" indent="-298450" defTabSz="957263">
                <a:spcBef>
                  <a:spcPct val="20000"/>
                </a:spcBef>
                <a:buClr>
                  <a:schemeClr val="tx2"/>
                </a:buClr>
                <a:buSzPct val="75000"/>
                <a:buFont typeface="Monotype Sorts" charset="2"/>
                <a:buChar char="u"/>
                <a:defRPr kumimoji="1" sz="2700">
                  <a:solidFill>
                    <a:schemeClr val="tx1"/>
                  </a:solidFill>
                  <a:latin typeface="Arial" panose="020B0604020202020204" pitchFamily="34" charset="0"/>
                </a:defRPr>
              </a:lvl2pPr>
              <a:lvl3pPr marL="957263" indent="-239713" defTabSz="957263">
                <a:spcBef>
                  <a:spcPct val="20000"/>
                </a:spcBef>
                <a:buClr>
                  <a:schemeClr val="hlink"/>
                </a:buClr>
                <a:buSzPct val="65000"/>
                <a:buFont typeface="Monotype Sorts" charset="2"/>
                <a:buChar char="F"/>
                <a:defRPr kumimoji="1" sz="2500">
                  <a:solidFill>
                    <a:schemeClr val="tx1"/>
                  </a:solidFill>
                  <a:latin typeface="Arial" panose="020B0604020202020204" pitchFamily="34" charset="0"/>
                </a:defRPr>
              </a:lvl3pPr>
              <a:lvl4pPr marL="1436688" indent="-238125" defTabSz="957263">
                <a:spcBef>
                  <a:spcPct val="20000"/>
                </a:spcBef>
                <a:buClr>
                  <a:schemeClr val="tx2"/>
                </a:buClr>
                <a:buSzPct val="100000"/>
                <a:buChar char="•"/>
                <a:defRPr kumimoji="1" sz="2100">
                  <a:solidFill>
                    <a:schemeClr val="tx1"/>
                  </a:solidFill>
                  <a:latin typeface="Arial" panose="020B0604020202020204" pitchFamily="34" charset="0"/>
                </a:defRPr>
              </a:lvl4pPr>
              <a:lvl5pPr marL="1916113" indent="-238125" defTabSz="957263">
                <a:spcBef>
                  <a:spcPct val="20000"/>
                </a:spcBef>
                <a:buClr>
                  <a:schemeClr val="hlink"/>
                </a:buClr>
                <a:buSzPct val="100000"/>
                <a:buChar char="–"/>
                <a:defRPr kumimoji="1" sz="2100">
                  <a:solidFill>
                    <a:schemeClr val="tx1"/>
                  </a:solidFill>
                  <a:latin typeface="Arial" panose="020B0604020202020204" pitchFamily="34" charset="0"/>
                </a:defRPr>
              </a:lvl5pPr>
              <a:lvl6pPr marL="2373313" indent="-238125" defTabSz="957263" eaLnBrk="0" fontAlgn="base" hangingPunct="0">
                <a:spcBef>
                  <a:spcPct val="20000"/>
                </a:spcBef>
                <a:spcAft>
                  <a:spcPct val="0"/>
                </a:spcAft>
                <a:buClr>
                  <a:schemeClr val="hlink"/>
                </a:buClr>
                <a:buSzPct val="100000"/>
                <a:buChar char="–"/>
                <a:defRPr kumimoji="1" sz="2100">
                  <a:solidFill>
                    <a:schemeClr val="tx1"/>
                  </a:solidFill>
                  <a:latin typeface="Arial" panose="020B0604020202020204" pitchFamily="34" charset="0"/>
                </a:defRPr>
              </a:lvl6pPr>
              <a:lvl7pPr marL="2830513" indent="-238125" defTabSz="957263" eaLnBrk="0" fontAlgn="base" hangingPunct="0">
                <a:spcBef>
                  <a:spcPct val="20000"/>
                </a:spcBef>
                <a:spcAft>
                  <a:spcPct val="0"/>
                </a:spcAft>
                <a:buClr>
                  <a:schemeClr val="hlink"/>
                </a:buClr>
                <a:buSzPct val="100000"/>
                <a:buChar char="–"/>
                <a:defRPr kumimoji="1" sz="2100">
                  <a:solidFill>
                    <a:schemeClr val="tx1"/>
                  </a:solidFill>
                  <a:latin typeface="Arial" panose="020B0604020202020204" pitchFamily="34" charset="0"/>
                </a:defRPr>
              </a:lvl7pPr>
              <a:lvl8pPr marL="3287713" indent="-238125" defTabSz="957263" eaLnBrk="0" fontAlgn="base" hangingPunct="0">
                <a:spcBef>
                  <a:spcPct val="20000"/>
                </a:spcBef>
                <a:spcAft>
                  <a:spcPct val="0"/>
                </a:spcAft>
                <a:buClr>
                  <a:schemeClr val="hlink"/>
                </a:buClr>
                <a:buSzPct val="100000"/>
                <a:buChar char="–"/>
                <a:defRPr kumimoji="1" sz="2100">
                  <a:solidFill>
                    <a:schemeClr val="tx1"/>
                  </a:solidFill>
                  <a:latin typeface="Arial" panose="020B0604020202020204" pitchFamily="34" charset="0"/>
                </a:defRPr>
              </a:lvl8pPr>
              <a:lvl9pPr marL="3744913" indent="-238125" defTabSz="957263" eaLnBrk="0" fontAlgn="base" hangingPunct="0">
                <a:spcBef>
                  <a:spcPct val="20000"/>
                </a:spcBef>
                <a:spcAft>
                  <a:spcPct val="0"/>
                </a:spcAft>
                <a:buClr>
                  <a:schemeClr val="hlink"/>
                </a:buClr>
                <a:buSzPct val="100000"/>
                <a:buChar char="–"/>
                <a:defRPr kumimoji="1" sz="2100">
                  <a:solidFill>
                    <a:schemeClr val="tx1"/>
                  </a:solidFill>
                  <a:latin typeface="Arial" panose="020B0604020202020204" pitchFamily="34" charset="0"/>
                </a:defRPr>
              </a:lvl9pPr>
            </a:lstStyle>
            <a:p>
              <a:pPr>
                <a:spcBef>
                  <a:spcPct val="0"/>
                </a:spcBef>
                <a:buClrTx/>
                <a:buSzTx/>
                <a:buFontTx/>
                <a:buNone/>
              </a:pPr>
              <a:r>
                <a:rPr lang="en-GB" altLang="en-US" sz="1400" b="1" dirty="0">
                  <a:solidFill>
                    <a:schemeClr val="accent1"/>
                  </a:solidFill>
                  <a:latin typeface="+mn-lt"/>
                  <a:cs typeface="Times New Roman" panose="02020603050405020304" pitchFamily="18" charset="0"/>
                </a:rPr>
                <a:t>18 </a:t>
              </a:r>
              <a:r>
                <a:rPr lang="en-US" altLang="en-US" sz="1400" b="1" dirty="0">
                  <a:solidFill>
                    <a:schemeClr val="accent1"/>
                  </a:solidFill>
                  <a:latin typeface="+mn-lt"/>
                  <a:cs typeface="Times New Roman" panose="02020603050405020304" pitchFamily="18" charset="0"/>
                </a:rPr>
                <a:t>± 0.2 mm</a:t>
              </a:r>
              <a:endParaRPr lang="en-US" altLang="en-US" sz="1400" dirty="0">
                <a:solidFill>
                  <a:schemeClr val="accent1"/>
                </a:solidFill>
                <a:latin typeface="+mn-lt"/>
              </a:endParaRPr>
            </a:p>
          </p:txBody>
        </p:sp>
      </p:grpSp>
      <p:pic>
        <p:nvPicPr>
          <p:cNvPr id="66570" name="Content Placeholder 66569">
            <a:extLst>
              <a:ext uri="{FF2B5EF4-FFF2-40B4-BE49-F238E27FC236}">
                <a16:creationId xmlns:a16="http://schemas.microsoft.com/office/drawing/2014/main" id="{108D6A23-020F-D0AB-8AD3-799F166578A1}"/>
              </a:ext>
            </a:extLst>
          </p:cNvPr>
          <p:cNvPicPr>
            <a:picLocks noGrp="1" noChangeAspect="1"/>
          </p:cNvPicPr>
          <p:nvPr>
            <p:ph sz="half" idx="2"/>
          </p:nvPr>
        </p:nvPicPr>
        <p:blipFill>
          <a:blip r:embed="rId3"/>
          <a:stretch>
            <a:fillRect/>
          </a:stretch>
        </p:blipFill>
        <p:spPr>
          <a:xfrm>
            <a:off x="315620" y="2311119"/>
            <a:ext cx="4541187" cy="1820862"/>
          </a:xfrm>
        </p:spPr>
      </p:pic>
      <p:pic>
        <p:nvPicPr>
          <p:cNvPr id="66573" name="Content Placeholder 66572">
            <a:extLst>
              <a:ext uri="{FF2B5EF4-FFF2-40B4-BE49-F238E27FC236}">
                <a16:creationId xmlns:a16="http://schemas.microsoft.com/office/drawing/2014/main" id="{B8377FEE-56F1-7E2E-0530-58D950AC919E}"/>
              </a:ext>
            </a:extLst>
          </p:cNvPr>
          <p:cNvPicPr>
            <a:picLocks noGrp="1" noChangeAspect="1"/>
          </p:cNvPicPr>
          <p:nvPr>
            <p:ph sz="quarter" idx="4"/>
          </p:nvPr>
        </p:nvPicPr>
        <p:blipFill>
          <a:blip r:embed="rId4"/>
          <a:stretch>
            <a:fillRect/>
          </a:stretch>
        </p:blipFill>
        <p:spPr>
          <a:xfrm>
            <a:off x="3894138" y="1844261"/>
            <a:ext cx="5681662" cy="3883853"/>
          </a:xfrm>
        </p:spPr>
      </p:pic>
    </p:spTree>
    <p:extLst>
      <p:ext uri="{BB962C8B-B14F-4D97-AF65-F5344CB8AC3E}">
        <p14:creationId xmlns:p14="http://schemas.microsoft.com/office/powerpoint/2010/main" val="34556847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6AF0848-673C-5220-2F65-EB85B05FDCCB}"/>
              </a:ext>
            </a:extLst>
          </p:cNvPr>
          <p:cNvSpPr>
            <a:spLocks noGrp="1"/>
          </p:cNvSpPr>
          <p:nvPr>
            <p:ph type="ctrTitle" sz="quarter"/>
          </p:nvPr>
        </p:nvSpPr>
        <p:spPr/>
        <p:txBody>
          <a:bodyPr/>
          <a:lstStyle/>
          <a:p>
            <a:r>
              <a:rPr lang="en-GB" dirty="0"/>
              <a:t>Tolcap Software</a:t>
            </a:r>
          </a:p>
        </p:txBody>
      </p:sp>
      <p:sp>
        <p:nvSpPr>
          <p:cNvPr id="6" name="Subtitle 5">
            <a:extLst>
              <a:ext uri="{FF2B5EF4-FFF2-40B4-BE49-F238E27FC236}">
                <a16:creationId xmlns:a16="http://schemas.microsoft.com/office/drawing/2014/main" id="{747F350E-B42C-073A-3914-622DEE544B5A}"/>
              </a:ext>
            </a:extLst>
          </p:cNvPr>
          <p:cNvSpPr>
            <a:spLocks noGrp="1"/>
          </p:cNvSpPr>
          <p:nvPr>
            <p:ph type="subTitle" sz="quarter" idx="1"/>
          </p:nvPr>
        </p:nvSpPr>
        <p:spPr/>
        <p:txBody>
          <a:bodyPr/>
          <a:lstStyle/>
          <a:p>
            <a:pPr>
              <a:buNone/>
            </a:pPr>
            <a:r>
              <a:rPr kumimoji="0" lang="en-US" altLang="en-US" sz="3200" dirty="0">
                <a:latin typeface="+mj-lt"/>
              </a:rPr>
              <a:t>Using the Geometry wizard</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7E85FB0-FF00-018D-6348-FDB38F470C9B}"/>
              </a:ext>
            </a:extLst>
          </p:cNvPr>
          <p:cNvSpPr>
            <a:spLocks noGrp="1"/>
          </p:cNvSpPr>
          <p:nvPr>
            <p:ph idx="1"/>
          </p:nvPr>
        </p:nvSpPr>
        <p:spPr>
          <a:xfrm>
            <a:off x="330200" y="1303200"/>
            <a:ext cx="9232275" cy="4941483"/>
          </a:xfrm>
        </p:spPr>
        <p:txBody>
          <a:bodyPr/>
          <a:lstStyle/>
          <a:p>
            <a:pPr marL="0" indent="0">
              <a:buNone/>
            </a:pPr>
            <a:r>
              <a:rPr lang="en-GB" sz="2300" dirty="0"/>
              <a:t>Component geometry has a significant effect on process capability.</a:t>
            </a:r>
          </a:p>
          <a:p>
            <a:pPr marL="0" indent="0">
              <a:buNone/>
            </a:pPr>
            <a:endParaRPr lang="en-GB" sz="2300" dirty="0"/>
          </a:p>
          <a:p>
            <a:pPr marL="0" indent="0">
              <a:buNone/>
            </a:pPr>
            <a:r>
              <a:rPr lang="en-GB" sz="2300" dirty="0"/>
              <a:t>In the analysis we consider effects including:</a:t>
            </a:r>
          </a:p>
          <a:p>
            <a:r>
              <a:rPr lang="en-GB" sz="2300" dirty="0"/>
              <a:t>Multiple planes</a:t>
            </a:r>
          </a:p>
          <a:p>
            <a:r>
              <a:rPr lang="en-GB" sz="2300" dirty="0"/>
              <a:t>Slenderness</a:t>
            </a:r>
          </a:p>
          <a:p>
            <a:r>
              <a:rPr lang="en-GB" sz="2300" dirty="0"/>
              <a:t>Repetitive features</a:t>
            </a:r>
          </a:p>
          <a:p>
            <a:r>
              <a:rPr lang="en-GB" sz="2300" dirty="0"/>
              <a:t>Number of set-ups</a:t>
            </a:r>
          </a:p>
          <a:p>
            <a:r>
              <a:rPr lang="en-GB" sz="2300" dirty="0"/>
              <a:t>Parting line</a:t>
            </a:r>
          </a:p>
          <a:p>
            <a:pPr marL="0" indent="0">
              <a:buNone/>
            </a:pPr>
            <a:endParaRPr lang="en-GB" sz="2300" dirty="0"/>
          </a:p>
          <a:p>
            <a:pPr marL="0" indent="0">
              <a:buNone/>
            </a:pPr>
            <a:r>
              <a:rPr lang="en-GB" sz="2300" dirty="0"/>
              <a:t>The effect of such geometric features are modelled using Geometry Effect factors. These factors are combined to produced an overall numeric Geometry Effect value.</a:t>
            </a:r>
          </a:p>
          <a:p>
            <a:endParaRPr lang="en-GB" dirty="0"/>
          </a:p>
        </p:txBody>
      </p:sp>
      <p:sp>
        <p:nvSpPr>
          <p:cNvPr id="5" name="Title 4">
            <a:extLst>
              <a:ext uri="{FF2B5EF4-FFF2-40B4-BE49-F238E27FC236}">
                <a16:creationId xmlns:a16="http://schemas.microsoft.com/office/drawing/2014/main" id="{5FE473B0-15DD-2FA7-AAAB-0EEE40C6BCB5}"/>
              </a:ext>
            </a:extLst>
          </p:cNvPr>
          <p:cNvSpPr>
            <a:spLocks noGrp="1"/>
          </p:cNvSpPr>
          <p:nvPr>
            <p:ph type="title"/>
          </p:nvPr>
        </p:nvSpPr>
        <p:spPr/>
        <p:txBody>
          <a:bodyPr/>
          <a:lstStyle/>
          <a:p>
            <a:r>
              <a:rPr lang="en-GB" dirty="0"/>
              <a:t>Geometry Wizard</a:t>
            </a:r>
          </a:p>
        </p:txBody>
      </p:sp>
      <p:sp>
        <p:nvSpPr>
          <p:cNvPr id="2" name="Date Placeholder 1">
            <a:extLst>
              <a:ext uri="{FF2B5EF4-FFF2-40B4-BE49-F238E27FC236}">
                <a16:creationId xmlns:a16="http://schemas.microsoft.com/office/drawing/2014/main" id="{1D55E977-84BE-3452-1ABE-72785F3C9C56}"/>
              </a:ext>
            </a:extLst>
          </p:cNvPr>
          <p:cNvSpPr>
            <a:spLocks noGrp="1"/>
          </p:cNvSpPr>
          <p:nvPr>
            <p:ph type="dt" sz="half" idx="10"/>
          </p:nvPr>
        </p:nvSpPr>
        <p:spPr/>
        <p:txBody>
          <a:bodyPr/>
          <a:lstStyle/>
          <a:p>
            <a:pPr>
              <a:defRPr/>
            </a:pPr>
            <a:r>
              <a:rPr lang="en-US"/>
              <a:t>August 2022</a:t>
            </a:r>
          </a:p>
        </p:txBody>
      </p:sp>
      <p:sp>
        <p:nvSpPr>
          <p:cNvPr id="3" name="Footer Placeholder 2">
            <a:extLst>
              <a:ext uri="{FF2B5EF4-FFF2-40B4-BE49-F238E27FC236}">
                <a16:creationId xmlns:a16="http://schemas.microsoft.com/office/drawing/2014/main" id="{936CF3A8-D357-25B3-06FF-D4900804EFDD}"/>
              </a:ext>
            </a:extLst>
          </p:cNvPr>
          <p:cNvSpPr>
            <a:spLocks noGrp="1"/>
          </p:cNvSpPr>
          <p:nvPr>
            <p:ph type="ftr" sz="quarter" idx="11"/>
          </p:nvPr>
        </p:nvSpPr>
        <p:spPr/>
        <p:txBody>
          <a:bodyPr/>
          <a:lstStyle/>
          <a:p>
            <a:pPr>
              <a:defRPr/>
            </a:pPr>
            <a:r>
              <a:rPr lang="en-US"/>
              <a:t>© CapraTechnology 2022</a:t>
            </a:r>
          </a:p>
        </p:txBody>
      </p:sp>
      <p:sp>
        <p:nvSpPr>
          <p:cNvPr id="4" name="Slide Number Placeholder 3">
            <a:extLst>
              <a:ext uri="{FF2B5EF4-FFF2-40B4-BE49-F238E27FC236}">
                <a16:creationId xmlns:a16="http://schemas.microsoft.com/office/drawing/2014/main" id="{7D49323A-48DB-3945-4443-F93640F2D198}"/>
              </a:ext>
            </a:extLst>
          </p:cNvPr>
          <p:cNvSpPr>
            <a:spLocks noGrp="1"/>
          </p:cNvSpPr>
          <p:nvPr>
            <p:ph type="sldNum" sz="quarter" idx="12"/>
          </p:nvPr>
        </p:nvSpPr>
        <p:spPr/>
        <p:txBody>
          <a:bodyPr/>
          <a:lstStyle/>
          <a:p>
            <a:r>
              <a:rPr lang="en-GB"/>
              <a:t>Tolcap Training: </a:t>
            </a:r>
            <a:fld id="{A9257E45-4DDF-425A-B771-39BEC6A5FFE9}" type="slidenum">
              <a:rPr lang="en-GB" smtClean="0"/>
              <a:pPr/>
              <a:t>44</a:t>
            </a:fld>
            <a:endParaRPr lang="en-GB"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C38145-A741-B934-F385-D645BF1A8256}"/>
              </a:ext>
            </a:extLst>
          </p:cNvPr>
          <p:cNvSpPr>
            <a:spLocks noGrp="1"/>
          </p:cNvSpPr>
          <p:nvPr>
            <p:ph type="title"/>
          </p:nvPr>
        </p:nvSpPr>
        <p:spPr/>
        <p:txBody>
          <a:bodyPr/>
          <a:lstStyle/>
          <a:p>
            <a:r>
              <a:rPr lang="en-GB" dirty="0"/>
              <a:t>Geometry Wizard</a:t>
            </a:r>
          </a:p>
        </p:txBody>
      </p:sp>
      <p:pic>
        <p:nvPicPr>
          <p:cNvPr id="17" name="Content Placeholder 16">
            <a:extLst>
              <a:ext uri="{FF2B5EF4-FFF2-40B4-BE49-F238E27FC236}">
                <a16:creationId xmlns:a16="http://schemas.microsoft.com/office/drawing/2014/main" id="{6DCC5C35-64FA-42F3-81C5-3CBE8753A169}"/>
              </a:ext>
            </a:extLst>
          </p:cNvPr>
          <p:cNvPicPr>
            <a:picLocks noGrp="1" noChangeAspect="1"/>
          </p:cNvPicPr>
          <p:nvPr>
            <p:ph sz="quarter" idx="4"/>
          </p:nvPr>
        </p:nvPicPr>
        <p:blipFill>
          <a:blip r:embed="rId2"/>
          <a:stretch>
            <a:fillRect/>
          </a:stretch>
        </p:blipFill>
        <p:spPr>
          <a:xfrm>
            <a:off x="5014913" y="1704949"/>
            <a:ext cx="4560887" cy="4081514"/>
          </a:xfrm>
        </p:spPr>
      </p:pic>
      <p:sp>
        <p:nvSpPr>
          <p:cNvPr id="4" name="Date Placeholder 3">
            <a:extLst>
              <a:ext uri="{FF2B5EF4-FFF2-40B4-BE49-F238E27FC236}">
                <a16:creationId xmlns:a16="http://schemas.microsoft.com/office/drawing/2014/main" id="{412DE57F-23EB-61AD-A78C-F0D604683470}"/>
              </a:ext>
            </a:extLst>
          </p:cNvPr>
          <p:cNvSpPr>
            <a:spLocks noGrp="1"/>
          </p:cNvSpPr>
          <p:nvPr>
            <p:ph type="dt" sz="half" idx="10"/>
          </p:nvPr>
        </p:nvSpPr>
        <p:spPr/>
        <p:txBody>
          <a:bodyPr/>
          <a:lstStyle/>
          <a:p>
            <a:r>
              <a:rPr lang="en-US"/>
              <a:t>August 2022</a:t>
            </a:r>
            <a:endParaRPr lang="en-GB" dirty="0"/>
          </a:p>
        </p:txBody>
      </p:sp>
      <p:sp>
        <p:nvSpPr>
          <p:cNvPr id="5" name="Footer Placeholder 4">
            <a:extLst>
              <a:ext uri="{FF2B5EF4-FFF2-40B4-BE49-F238E27FC236}">
                <a16:creationId xmlns:a16="http://schemas.microsoft.com/office/drawing/2014/main" id="{E23F2B37-3DDE-6048-0AA1-5D975755B2E6}"/>
              </a:ext>
            </a:extLst>
          </p:cNvPr>
          <p:cNvSpPr>
            <a:spLocks noGrp="1"/>
          </p:cNvSpPr>
          <p:nvPr>
            <p:ph type="ftr" sz="quarter" idx="11"/>
          </p:nvPr>
        </p:nvSpPr>
        <p:spPr/>
        <p:txBody>
          <a:bodyPr/>
          <a:lstStyle/>
          <a:p>
            <a:pPr>
              <a:defRPr/>
            </a:pPr>
            <a:r>
              <a:rPr lang="en-GB"/>
              <a:t>© CapraTechnology 2022</a:t>
            </a:r>
            <a:endParaRPr lang="en-GB" dirty="0"/>
          </a:p>
        </p:txBody>
      </p:sp>
      <p:sp>
        <p:nvSpPr>
          <p:cNvPr id="6" name="Slide Number Placeholder 5">
            <a:extLst>
              <a:ext uri="{FF2B5EF4-FFF2-40B4-BE49-F238E27FC236}">
                <a16:creationId xmlns:a16="http://schemas.microsoft.com/office/drawing/2014/main" id="{B61C49D0-C5BC-CA35-BBEE-775BEE29F50D}"/>
              </a:ext>
            </a:extLst>
          </p:cNvPr>
          <p:cNvSpPr>
            <a:spLocks noGrp="1"/>
          </p:cNvSpPr>
          <p:nvPr>
            <p:ph type="sldNum" sz="quarter" idx="12"/>
          </p:nvPr>
        </p:nvSpPr>
        <p:spPr/>
        <p:txBody>
          <a:bodyPr/>
          <a:lstStyle/>
          <a:p>
            <a:r>
              <a:rPr lang="en-GB"/>
              <a:t>Tolcap Training: </a:t>
            </a:r>
            <a:fld id="{A9257E45-4DDF-425A-B771-39BEC6A5FFE9}" type="slidenum">
              <a:rPr lang="en-GB" smtClean="0"/>
              <a:pPr/>
              <a:t>45</a:t>
            </a:fld>
            <a:endParaRPr lang="en-GB" dirty="0"/>
          </a:p>
        </p:txBody>
      </p:sp>
      <p:pic>
        <p:nvPicPr>
          <p:cNvPr id="15" name="Content Placeholder 14">
            <a:extLst>
              <a:ext uri="{FF2B5EF4-FFF2-40B4-BE49-F238E27FC236}">
                <a16:creationId xmlns:a16="http://schemas.microsoft.com/office/drawing/2014/main" id="{0C04D556-5E2C-DD9E-30F0-E0C4F92DBD4C}"/>
              </a:ext>
            </a:extLst>
          </p:cNvPr>
          <p:cNvPicPr>
            <a:picLocks noGrp="1" noChangeAspect="1"/>
          </p:cNvPicPr>
          <p:nvPr>
            <p:ph sz="half" idx="2"/>
          </p:nvPr>
        </p:nvPicPr>
        <p:blipFill>
          <a:blip r:embed="rId3"/>
          <a:stretch>
            <a:fillRect/>
          </a:stretch>
        </p:blipFill>
        <p:spPr>
          <a:xfrm>
            <a:off x="452916" y="1301750"/>
            <a:ext cx="4297992" cy="4887913"/>
          </a:xfrm>
        </p:spPr>
      </p:pic>
    </p:spTree>
    <p:extLst>
      <p:ext uri="{BB962C8B-B14F-4D97-AF65-F5344CB8AC3E}">
        <p14:creationId xmlns:p14="http://schemas.microsoft.com/office/powerpoint/2010/main" val="36698769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C445E1-AC84-B1EA-2158-5D3D332CEE54}"/>
              </a:ext>
            </a:extLst>
          </p:cNvPr>
          <p:cNvSpPr>
            <a:spLocks noGrp="1"/>
          </p:cNvSpPr>
          <p:nvPr>
            <p:ph type="title"/>
          </p:nvPr>
        </p:nvSpPr>
        <p:spPr>
          <a:xfrm>
            <a:off x="330200" y="382773"/>
            <a:ext cx="8260907" cy="945124"/>
          </a:xfrm>
        </p:spPr>
        <p:txBody>
          <a:bodyPr/>
          <a:lstStyle/>
          <a:p>
            <a:r>
              <a:rPr lang="en-GB" sz="4400" dirty="0"/>
              <a:t>Geometry Wizard</a:t>
            </a:r>
          </a:p>
        </p:txBody>
      </p:sp>
      <p:pic>
        <p:nvPicPr>
          <p:cNvPr id="9" name="Content Placeholder 8">
            <a:extLst>
              <a:ext uri="{FF2B5EF4-FFF2-40B4-BE49-F238E27FC236}">
                <a16:creationId xmlns:a16="http://schemas.microsoft.com/office/drawing/2014/main" id="{9ECABB02-96E7-4011-36DC-CD20FF3AE41D}"/>
              </a:ext>
            </a:extLst>
          </p:cNvPr>
          <p:cNvPicPr>
            <a:picLocks noGrp="1" noChangeAspect="1"/>
          </p:cNvPicPr>
          <p:nvPr>
            <p:ph idx="1"/>
          </p:nvPr>
        </p:nvPicPr>
        <p:blipFill>
          <a:blip r:embed="rId3"/>
          <a:stretch>
            <a:fillRect/>
          </a:stretch>
        </p:blipFill>
        <p:spPr>
          <a:xfrm>
            <a:off x="4836392" y="1456398"/>
            <a:ext cx="4739407" cy="4763650"/>
          </a:xfrm>
        </p:spPr>
      </p:pic>
      <p:sp>
        <p:nvSpPr>
          <p:cNvPr id="7" name="Text Placeholder 6">
            <a:extLst>
              <a:ext uri="{FF2B5EF4-FFF2-40B4-BE49-F238E27FC236}">
                <a16:creationId xmlns:a16="http://schemas.microsoft.com/office/drawing/2014/main" id="{661F421E-2A21-D053-6FF1-17168909A99F}"/>
              </a:ext>
            </a:extLst>
          </p:cNvPr>
          <p:cNvSpPr>
            <a:spLocks noGrp="1"/>
          </p:cNvSpPr>
          <p:nvPr>
            <p:ph type="body" sz="half" idx="2"/>
          </p:nvPr>
        </p:nvSpPr>
        <p:spPr>
          <a:xfrm>
            <a:off x="330200" y="1297172"/>
            <a:ext cx="3546475" cy="4571816"/>
          </a:xfrm>
        </p:spPr>
        <p:txBody>
          <a:bodyPr/>
          <a:lstStyle/>
          <a:p>
            <a:r>
              <a:rPr lang="en-GB" sz="2400" dirty="0">
                <a:latin typeface="+mj-lt"/>
              </a:rPr>
              <a:t>Planes</a:t>
            </a:r>
          </a:p>
          <a:p>
            <a:endParaRPr lang="en-GB" dirty="0"/>
          </a:p>
        </p:txBody>
      </p:sp>
      <p:sp>
        <p:nvSpPr>
          <p:cNvPr id="2" name="Date Placeholder 1">
            <a:extLst>
              <a:ext uri="{FF2B5EF4-FFF2-40B4-BE49-F238E27FC236}">
                <a16:creationId xmlns:a16="http://schemas.microsoft.com/office/drawing/2014/main" id="{50385A60-5232-8423-7DD6-3833D7CABFCA}"/>
              </a:ext>
            </a:extLst>
          </p:cNvPr>
          <p:cNvSpPr>
            <a:spLocks noGrp="1"/>
          </p:cNvSpPr>
          <p:nvPr>
            <p:ph type="dt" sz="half" idx="10"/>
          </p:nvPr>
        </p:nvSpPr>
        <p:spPr/>
        <p:txBody>
          <a:bodyPr/>
          <a:lstStyle/>
          <a:p>
            <a:pPr>
              <a:defRPr/>
            </a:pPr>
            <a:r>
              <a:rPr lang="en-US"/>
              <a:t>August 2022</a:t>
            </a:r>
          </a:p>
        </p:txBody>
      </p:sp>
      <p:sp>
        <p:nvSpPr>
          <p:cNvPr id="3" name="Footer Placeholder 2">
            <a:extLst>
              <a:ext uri="{FF2B5EF4-FFF2-40B4-BE49-F238E27FC236}">
                <a16:creationId xmlns:a16="http://schemas.microsoft.com/office/drawing/2014/main" id="{D315BEFA-EE65-477B-84A4-B42714CF3578}"/>
              </a:ext>
            </a:extLst>
          </p:cNvPr>
          <p:cNvSpPr>
            <a:spLocks noGrp="1"/>
          </p:cNvSpPr>
          <p:nvPr>
            <p:ph type="ftr" sz="quarter" idx="11"/>
          </p:nvPr>
        </p:nvSpPr>
        <p:spPr/>
        <p:txBody>
          <a:bodyPr/>
          <a:lstStyle/>
          <a:p>
            <a:pPr>
              <a:defRPr/>
            </a:pPr>
            <a:r>
              <a:rPr lang="en-US"/>
              <a:t>© CapraTechnology 2022</a:t>
            </a:r>
          </a:p>
        </p:txBody>
      </p:sp>
      <p:sp>
        <p:nvSpPr>
          <p:cNvPr id="4" name="Slide Number Placeholder 3">
            <a:extLst>
              <a:ext uri="{FF2B5EF4-FFF2-40B4-BE49-F238E27FC236}">
                <a16:creationId xmlns:a16="http://schemas.microsoft.com/office/drawing/2014/main" id="{6BA0FC9E-B803-F766-DD17-A397DD183733}"/>
              </a:ext>
            </a:extLst>
          </p:cNvPr>
          <p:cNvSpPr>
            <a:spLocks noGrp="1"/>
          </p:cNvSpPr>
          <p:nvPr>
            <p:ph type="sldNum" sz="quarter" idx="12"/>
          </p:nvPr>
        </p:nvSpPr>
        <p:spPr/>
        <p:txBody>
          <a:bodyPr/>
          <a:lstStyle/>
          <a:p>
            <a:r>
              <a:rPr lang="en-GB"/>
              <a:t>Tolcap Training: </a:t>
            </a:r>
            <a:fld id="{A9257E45-4DDF-425A-B771-39BEC6A5FFE9}" type="slidenum">
              <a:rPr lang="en-GB" smtClean="0"/>
              <a:pPr/>
              <a:t>46</a:t>
            </a:fld>
            <a:endParaRPr lang="en-GB"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0C6CBA83-CC52-A525-6DA2-3F36BDF838F9}"/>
              </a:ext>
            </a:extLst>
          </p:cNvPr>
          <p:cNvSpPr>
            <a:spLocks noGrp="1"/>
          </p:cNvSpPr>
          <p:nvPr>
            <p:ph idx="1"/>
          </p:nvPr>
        </p:nvSpPr>
        <p:spPr>
          <a:xfrm>
            <a:off x="330200" y="1303199"/>
            <a:ext cx="9232275" cy="5045349"/>
          </a:xfrm>
        </p:spPr>
        <p:txBody>
          <a:bodyPr/>
          <a:lstStyle/>
          <a:p>
            <a:pPr marL="0" indent="0">
              <a:buNone/>
            </a:pPr>
            <a:r>
              <a:rPr lang="en-GB" sz="2400" b="1" dirty="0">
                <a:latin typeface="+mj-lt"/>
              </a:rPr>
              <a:t>Planes</a:t>
            </a:r>
          </a:p>
          <a:p>
            <a:pPr marL="0" indent="0">
              <a:buNone/>
            </a:pPr>
            <a:r>
              <a:rPr lang="en-GB" sz="2400" dirty="0"/>
              <a:t>Processing critical characteristics having similar tolerance values in two or more planes within a set-up using a point/form tool or by means of a mould/die element represents an additional source of variation. </a:t>
            </a:r>
          </a:p>
          <a:p>
            <a:pPr marL="0" indent="0">
              <a:buNone/>
            </a:pPr>
            <a:endParaRPr lang="en-GB" sz="2400" dirty="0">
              <a:latin typeface="+mj-lt"/>
            </a:endParaRPr>
          </a:p>
          <a:p>
            <a:pPr marL="0" indent="0">
              <a:buNone/>
            </a:pPr>
            <a:r>
              <a:rPr lang="en-GB" sz="2400" dirty="0">
                <a:latin typeface="+mj-lt"/>
              </a:rPr>
              <a:t>For example: </a:t>
            </a:r>
          </a:p>
          <a:p>
            <a:r>
              <a:rPr lang="en-GB" sz="2400" dirty="0">
                <a:latin typeface="+mj-lt"/>
              </a:rPr>
              <a:t>Three-planes – in milling where a pocket is being generated in a single operation with critical tolerances length, width and depth.  </a:t>
            </a:r>
          </a:p>
          <a:p>
            <a:r>
              <a:rPr lang="en-GB" sz="2400" dirty="0">
                <a:latin typeface="+mj-lt"/>
              </a:rPr>
              <a:t>Two-planes - in turning where a length and diameter are both being turned simultaneously with the same level of critical tolerances</a:t>
            </a:r>
          </a:p>
          <a:p>
            <a:pPr marL="0" indent="0">
              <a:buNone/>
            </a:pPr>
            <a:endParaRPr lang="en-GB" sz="2400" dirty="0">
              <a:latin typeface="+mj-lt"/>
            </a:endParaRPr>
          </a:p>
          <a:p>
            <a:endParaRPr lang="en-GB" dirty="0"/>
          </a:p>
        </p:txBody>
      </p:sp>
      <p:sp>
        <p:nvSpPr>
          <p:cNvPr id="5" name="Title 4">
            <a:extLst>
              <a:ext uri="{FF2B5EF4-FFF2-40B4-BE49-F238E27FC236}">
                <a16:creationId xmlns:a16="http://schemas.microsoft.com/office/drawing/2014/main" id="{F1190F13-593A-9D84-65E6-0C3BBD3A3933}"/>
              </a:ext>
            </a:extLst>
          </p:cNvPr>
          <p:cNvSpPr>
            <a:spLocks noGrp="1"/>
          </p:cNvSpPr>
          <p:nvPr>
            <p:ph type="title"/>
          </p:nvPr>
        </p:nvSpPr>
        <p:spPr/>
        <p:txBody>
          <a:bodyPr/>
          <a:lstStyle/>
          <a:p>
            <a:r>
              <a:rPr lang="en-GB" dirty="0"/>
              <a:t>Geometry Wizard</a:t>
            </a:r>
          </a:p>
        </p:txBody>
      </p:sp>
      <p:sp>
        <p:nvSpPr>
          <p:cNvPr id="2" name="Date Placeholder 1">
            <a:extLst>
              <a:ext uri="{FF2B5EF4-FFF2-40B4-BE49-F238E27FC236}">
                <a16:creationId xmlns:a16="http://schemas.microsoft.com/office/drawing/2014/main" id="{473369A7-D3C6-E0EA-EC4F-B276CD131FCF}"/>
              </a:ext>
            </a:extLst>
          </p:cNvPr>
          <p:cNvSpPr>
            <a:spLocks noGrp="1"/>
          </p:cNvSpPr>
          <p:nvPr>
            <p:ph type="dt" sz="half" idx="10"/>
          </p:nvPr>
        </p:nvSpPr>
        <p:spPr/>
        <p:txBody>
          <a:bodyPr/>
          <a:lstStyle/>
          <a:p>
            <a:pPr>
              <a:defRPr/>
            </a:pPr>
            <a:r>
              <a:rPr lang="en-US"/>
              <a:t>August 2022</a:t>
            </a:r>
          </a:p>
        </p:txBody>
      </p:sp>
      <p:sp>
        <p:nvSpPr>
          <p:cNvPr id="3" name="Footer Placeholder 2">
            <a:extLst>
              <a:ext uri="{FF2B5EF4-FFF2-40B4-BE49-F238E27FC236}">
                <a16:creationId xmlns:a16="http://schemas.microsoft.com/office/drawing/2014/main" id="{C33C14DF-5081-323F-E1EF-B368560044E4}"/>
              </a:ext>
            </a:extLst>
          </p:cNvPr>
          <p:cNvSpPr>
            <a:spLocks noGrp="1"/>
          </p:cNvSpPr>
          <p:nvPr>
            <p:ph type="ftr" sz="quarter" idx="11"/>
          </p:nvPr>
        </p:nvSpPr>
        <p:spPr/>
        <p:txBody>
          <a:bodyPr/>
          <a:lstStyle/>
          <a:p>
            <a:pPr>
              <a:defRPr/>
            </a:pPr>
            <a:r>
              <a:rPr lang="en-US"/>
              <a:t>© CapraTechnology 2022</a:t>
            </a:r>
          </a:p>
        </p:txBody>
      </p:sp>
      <p:sp>
        <p:nvSpPr>
          <p:cNvPr id="4" name="Slide Number Placeholder 3">
            <a:extLst>
              <a:ext uri="{FF2B5EF4-FFF2-40B4-BE49-F238E27FC236}">
                <a16:creationId xmlns:a16="http://schemas.microsoft.com/office/drawing/2014/main" id="{EBE92F8C-0379-9847-FA22-10B42AC91997}"/>
              </a:ext>
            </a:extLst>
          </p:cNvPr>
          <p:cNvSpPr>
            <a:spLocks noGrp="1"/>
          </p:cNvSpPr>
          <p:nvPr>
            <p:ph type="sldNum" sz="quarter" idx="12"/>
          </p:nvPr>
        </p:nvSpPr>
        <p:spPr/>
        <p:txBody>
          <a:bodyPr/>
          <a:lstStyle/>
          <a:p>
            <a:r>
              <a:rPr lang="en-GB"/>
              <a:t>Tolcap Training: </a:t>
            </a:r>
            <a:fld id="{A9257E45-4DDF-425A-B771-39BEC6A5FFE9}" type="slidenum">
              <a:rPr lang="en-GB" smtClean="0"/>
              <a:pPr/>
              <a:t>47</a:t>
            </a:fld>
            <a:endParaRPr lang="en-GB"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C445E1-AC84-B1EA-2158-5D3D332CEE54}"/>
              </a:ext>
            </a:extLst>
          </p:cNvPr>
          <p:cNvSpPr>
            <a:spLocks noGrp="1"/>
          </p:cNvSpPr>
          <p:nvPr>
            <p:ph type="title"/>
          </p:nvPr>
        </p:nvSpPr>
        <p:spPr>
          <a:xfrm>
            <a:off x="330200" y="382773"/>
            <a:ext cx="8260907" cy="945124"/>
          </a:xfrm>
        </p:spPr>
        <p:txBody>
          <a:bodyPr/>
          <a:lstStyle/>
          <a:p>
            <a:r>
              <a:rPr lang="en-GB" sz="4400" dirty="0"/>
              <a:t>Geometry Wizard</a:t>
            </a:r>
          </a:p>
        </p:txBody>
      </p:sp>
      <p:sp>
        <p:nvSpPr>
          <p:cNvPr id="7" name="Text Placeholder 6">
            <a:extLst>
              <a:ext uri="{FF2B5EF4-FFF2-40B4-BE49-F238E27FC236}">
                <a16:creationId xmlns:a16="http://schemas.microsoft.com/office/drawing/2014/main" id="{661F421E-2A21-D053-6FF1-17168909A99F}"/>
              </a:ext>
            </a:extLst>
          </p:cNvPr>
          <p:cNvSpPr>
            <a:spLocks noGrp="1"/>
          </p:cNvSpPr>
          <p:nvPr>
            <p:ph type="body" sz="half" idx="2"/>
          </p:nvPr>
        </p:nvSpPr>
        <p:spPr>
          <a:xfrm>
            <a:off x="330200" y="1297172"/>
            <a:ext cx="3546475" cy="4571816"/>
          </a:xfrm>
        </p:spPr>
        <p:txBody>
          <a:bodyPr/>
          <a:lstStyle/>
          <a:p>
            <a:r>
              <a:rPr lang="en-GB" sz="2400" b="1" dirty="0">
                <a:latin typeface="+mj-lt"/>
              </a:rPr>
              <a:t>Slenderness</a:t>
            </a:r>
          </a:p>
          <a:p>
            <a:endParaRPr lang="en-GB" dirty="0"/>
          </a:p>
        </p:txBody>
      </p:sp>
      <p:sp>
        <p:nvSpPr>
          <p:cNvPr id="2" name="Date Placeholder 1">
            <a:extLst>
              <a:ext uri="{FF2B5EF4-FFF2-40B4-BE49-F238E27FC236}">
                <a16:creationId xmlns:a16="http://schemas.microsoft.com/office/drawing/2014/main" id="{50385A60-5232-8423-7DD6-3833D7CABFCA}"/>
              </a:ext>
            </a:extLst>
          </p:cNvPr>
          <p:cNvSpPr>
            <a:spLocks noGrp="1"/>
          </p:cNvSpPr>
          <p:nvPr>
            <p:ph type="dt" sz="half" idx="10"/>
          </p:nvPr>
        </p:nvSpPr>
        <p:spPr/>
        <p:txBody>
          <a:bodyPr/>
          <a:lstStyle/>
          <a:p>
            <a:pPr>
              <a:defRPr/>
            </a:pPr>
            <a:r>
              <a:rPr lang="en-US"/>
              <a:t>August 2022</a:t>
            </a:r>
          </a:p>
        </p:txBody>
      </p:sp>
      <p:sp>
        <p:nvSpPr>
          <p:cNvPr id="3" name="Footer Placeholder 2">
            <a:extLst>
              <a:ext uri="{FF2B5EF4-FFF2-40B4-BE49-F238E27FC236}">
                <a16:creationId xmlns:a16="http://schemas.microsoft.com/office/drawing/2014/main" id="{D315BEFA-EE65-477B-84A4-B42714CF3578}"/>
              </a:ext>
            </a:extLst>
          </p:cNvPr>
          <p:cNvSpPr>
            <a:spLocks noGrp="1"/>
          </p:cNvSpPr>
          <p:nvPr>
            <p:ph type="ftr" sz="quarter" idx="11"/>
          </p:nvPr>
        </p:nvSpPr>
        <p:spPr/>
        <p:txBody>
          <a:bodyPr/>
          <a:lstStyle/>
          <a:p>
            <a:pPr>
              <a:defRPr/>
            </a:pPr>
            <a:r>
              <a:rPr lang="en-US"/>
              <a:t>© CapraTechnology 2022</a:t>
            </a:r>
          </a:p>
        </p:txBody>
      </p:sp>
      <p:sp>
        <p:nvSpPr>
          <p:cNvPr id="4" name="Slide Number Placeholder 3">
            <a:extLst>
              <a:ext uri="{FF2B5EF4-FFF2-40B4-BE49-F238E27FC236}">
                <a16:creationId xmlns:a16="http://schemas.microsoft.com/office/drawing/2014/main" id="{6BA0FC9E-B803-F766-DD17-A397DD183733}"/>
              </a:ext>
            </a:extLst>
          </p:cNvPr>
          <p:cNvSpPr>
            <a:spLocks noGrp="1"/>
          </p:cNvSpPr>
          <p:nvPr>
            <p:ph type="sldNum" sz="quarter" idx="12"/>
          </p:nvPr>
        </p:nvSpPr>
        <p:spPr/>
        <p:txBody>
          <a:bodyPr/>
          <a:lstStyle/>
          <a:p>
            <a:r>
              <a:rPr lang="en-GB"/>
              <a:t>Tolcap Training: </a:t>
            </a:r>
            <a:fld id="{A9257E45-4DDF-425A-B771-39BEC6A5FFE9}" type="slidenum">
              <a:rPr lang="en-GB" smtClean="0"/>
              <a:pPr/>
              <a:t>48</a:t>
            </a:fld>
            <a:endParaRPr lang="en-GB" dirty="0"/>
          </a:p>
        </p:txBody>
      </p:sp>
      <p:pic>
        <p:nvPicPr>
          <p:cNvPr id="10" name="Content Placeholder 9">
            <a:extLst>
              <a:ext uri="{FF2B5EF4-FFF2-40B4-BE49-F238E27FC236}">
                <a16:creationId xmlns:a16="http://schemas.microsoft.com/office/drawing/2014/main" id="{3889C32E-E22A-A328-78DD-DFEB294BE411}"/>
              </a:ext>
            </a:extLst>
          </p:cNvPr>
          <p:cNvPicPr>
            <a:picLocks noGrp="1" noChangeAspect="1"/>
          </p:cNvPicPr>
          <p:nvPr>
            <p:ph idx="1"/>
          </p:nvPr>
        </p:nvPicPr>
        <p:blipFill>
          <a:blip r:embed="rId3"/>
          <a:stretch>
            <a:fillRect/>
          </a:stretch>
        </p:blipFill>
        <p:spPr>
          <a:xfrm>
            <a:off x="5310587" y="1436597"/>
            <a:ext cx="3480770" cy="4911951"/>
          </a:xfrm>
        </p:spPr>
      </p:pic>
    </p:spTree>
    <p:extLst>
      <p:ext uri="{BB962C8B-B14F-4D97-AF65-F5344CB8AC3E}">
        <p14:creationId xmlns:p14="http://schemas.microsoft.com/office/powerpoint/2010/main" val="13282419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0C6CBA83-CC52-A525-6DA2-3F36BDF838F9}"/>
              </a:ext>
            </a:extLst>
          </p:cNvPr>
          <p:cNvSpPr>
            <a:spLocks noGrp="1"/>
          </p:cNvSpPr>
          <p:nvPr>
            <p:ph idx="1"/>
          </p:nvPr>
        </p:nvSpPr>
        <p:spPr>
          <a:xfrm>
            <a:off x="330200" y="1303199"/>
            <a:ext cx="9232275" cy="5053151"/>
          </a:xfrm>
        </p:spPr>
        <p:txBody>
          <a:bodyPr/>
          <a:lstStyle/>
          <a:p>
            <a:pPr marL="0" indent="0">
              <a:buNone/>
            </a:pPr>
            <a:r>
              <a:rPr lang="en-GB" sz="2400" b="1" dirty="0">
                <a:latin typeface="+mj-lt"/>
              </a:rPr>
              <a:t>Slenderness</a:t>
            </a:r>
            <a:endParaRPr lang="en-GB" sz="2400" dirty="0">
              <a:latin typeface="+mj-lt"/>
            </a:endParaRPr>
          </a:p>
          <a:p>
            <a:pPr marL="0" indent="0">
              <a:buNone/>
            </a:pPr>
            <a:r>
              <a:rPr lang="en-GB" sz="2200" dirty="0">
                <a:latin typeface="+mj-lt"/>
              </a:rPr>
              <a:t>The example is shown to illustrate the concept that slender unsupported regions with large length to diameter or thickness ratios are potential sources of variation during processing. </a:t>
            </a:r>
          </a:p>
          <a:p>
            <a:pPr marL="0" indent="0">
              <a:buNone/>
            </a:pPr>
            <a:endParaRPr lang="en-GB" sz="2200" dirty="0">
              <a:latin typeface="+mj-lt"/>
            </a:endParaRPr>
          </a:p>
          <a:p>
            <a:pPr marL="0" indent="0">
              <a:buNone/>
            </a:pPr>
            <a:r>
              <a:rPr lang="en-GB" sz="2200" dirty="0">
                <a:latin typeface="+mj-lt"/>
              </a:rPr>
              <a:t>Open sections or those that are unsymmetrical in the direction of loading stress (due to processing forces, shrinkage or residual stress warping etc) will be more liable to distortion during processing.</a:t>
            </a:r>
          </a:p>
          <a:p>
            <a:pPr marL="0" indent="0">
              <a:buNone/>
            </a:pPr>
            <a:endParaRPr lang="en-GB" sz="2200" dirty="0">
              <a:latin typeface="+mj-lt"/>
            </a:endParaRPr>
          </a:p>
          <a:p>
            <a:pPr marL="0" indent="0">
              <a:buNone/>
            </a:pPr>
            <a:r>
              <a:rPr lang="en-GB" sz="2200" dirty="0">
                <a:latin typeface="+mj-lt"/>
              </a:rPr>
              <a:t>Good practice in manufacturing operations will be working to reduce the extent of the distortion. For example, steadies in machining and making allowances for ‘spring-back’ in the design of metal forming tools.  Such processing methods have been taken into account in the determination of the factors.</a:t>
            </a:r>
          </a:p>
          <a:p>
            <a:pPr marL="0" indent="0">
              <a:buNone/>
            </a:pPr>
            <a:endParaRPr lang="en-GB" sz="2400" dirty="0">
              <a:latin typeface="+mj-lt"/>
            </a:endParaRPr>
          </a:p>
          <a:p>
            <a:endParaRPr lang="en-GB" dirty="0"/>
          </a:p>
        </p:txBody>
      </p:sp>
      <p:sp>
        <p:nvSpPr>
          <p:cNvPr id="5" name="Title 4">
            <a:extLst>
              <a:ext uri="{FF2B5EF4-FFF2-40B4-BE49-F238E27FC236}">
                <a16:creationId xmlns:a16="http://schemas.microsoft.com/office/drawing/2014/main" id="{F1190F13-593A-9D84-65E6-0C3BBD3A3933}"/>
              </a:ext>
            </a:extLst>
          </p:cNvPr>
          <p:cNvSpPr>
            <a:spLocks noGrp="1"/>
          </p:cNvSpPr>
          <p:nvPr>
            <p:ph type="title"/>
          </p:nvPr>
        </p:nvSpPr>
        <p:spPr/>
        <p:txBody>
          <a:bodyPr/>
          <a:lstStyle/>
          <a:p>
            <a:r>
              <a:rPr lang="en-GB" dirty="0"/>
              <a:t>Geometry Wizard</a:t>
            </a:r>
          </a:p>
        </p:txBody>
      </p:sp>
      <p:sp>
        <p:nvSpPr>
          <p:cNvPr id="2" name="Date Placeholder 1">
            <a:extLst>
              <a:ext uri="{FF2B5EF4-FFF2-40B4-BE49-F238E27FC236}">
                <a16:creationId xmlns:a16="http://schemas.microsoft.com/office/drawing/2014/main" id="{473369A7-D3C6-E0EA-EC4F-B276CD131FCF}"/>
              </a:ext>
            </a:extLst>
          </p:cNvPr>
          <p:cNvSpPr>
            <a:spLocks noGrp="1"/>
          </p:cNvSpPr>
          <p:nvPr>
            <p:ph type="dt" sz="half" idx="10"/>
          </p:nvPr>
        </p:nvSpPr>
        <p:spPr/>
        <p:txBody>
          <a:bodyPr/>
          <a:lstStyle/>
          <a:p>
            <a:pPr>
              <a:defRPr/>
            </a:pPr>
            <a:r>
              <a:rPr lang="en-US"/>
              <a:t>August 2022</a:t>
            </a:r>
          </a:p>
        </p:txBody>
      </p:sp>
      <p:sp>
        <p:nvSpPr>
          <p:cNvPr id="3" name="Footer Placeholder 2">
            <a:extLst>
              <a:ext uri="{FF2B5EF4-FFF2-40B4-BE49-F238E27FC236}">
                <a16:creationId xmlns:a16="http://schemas.microsoft.com/office/drawing/2014/main" id="{C33C14DF-5081-323F-E1EF-B368560044E4}"/>
              </a:ext>
            </a:extLst>
          </p:cNvPr>
          <p:cNvSpPr>
            <a:spLocks noGrp="1"/>
          </p:cNvSpPr>
          <p:nvPr>
            <p:ph type="ftr" sz="quarter" idx="11"/>
          </p:nvPr>
        </p:nvSpPr>
        <p:spPr/>
        <p:txBody>
          <a:bodyPr/>
          <a:lstStyle/>
          <a:p>
            <a:pPr>
              <a:defRPr/>
            </a:pPr>
            <a:r>
              <a:rPr lang="en-US"/>
              <a:t>© CapraTechnology 2022</a:t>
            </a:r>
          </a:p>
        </p:txBody>
      </p:sp>
      <p:sp>
        <p:nvSpPr>
          <p:cNvPr id="4" name="Slide Number Placeholder 3">
            <a:extLst>
              <a:ext uri="{FF2B5EF4-FFF2-40B4-BE49-F238E27FC236}">
                <a16:creationId xmlns:a16="http://schemas.microsoft.com/office/drawing/2014/main" id="{EBE92F8C-0379-9847-FA22-10B42AC91997}"/>
              </a:ext>
            </a:extLst>
          </p:cNvPr>
          <p:cNvSpPr>
            <a:spLocks noGrp="1"/>
          </p:cNvSpPr>
          <p:nvPr>
            <p:ph type="sldNum" sz="quarter" idx="12"/>
          </p:nvPr>
        </p:nvSpPr>
        <p:spPr/>
        <p:txBody>
          <a:bodyPr/>
          <a:lstStyle/>
          <a:p>
            <a:r>
              <a:rPr lang="en-GB"/>
              <a:t>Tolcap Training: </a:t>
            </a:r>
            <a:fld id="{A9257E45-4DDF-425A-B771-39BEC6A5FFE9}" type="slidenum">
              <a:rPr lang="en-GB" smtClean="0"/>
              <a:pPr/>
              <a:t>49</a:t>
            </a:fld>
            <a:endParaRPr lang="en-GB" dirty="0"/>
          </a:p>
        </p:txBody>
      </p:sp>
    </p:spTree>
    <p:extLst>
      <p:ext uri="{BB962C8B-B14F-4D97-AF65-F5344CB8AC3E}">
        <p14:creationId xmlns:p14="http://schemas.microsoft.com/office/powerpoint/2010/main" val="3709607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216E0A-1460-90E4-3CE1-503993D38369}"/>
              </a:ext>
            </a:extLst>
          </p:cNvPr>
          <p:cNvSpPr>
            <a:spLocks noGrp="1"/>
          </p:cNvSpPr>
          <p:nvPr>
            <p:ph type="title"/>
          </p:nvPr>
        </p:nvSpPr>
        <p:spPr>
          <a:xfrm>
            <a:off x="330200" y="457200"/>
            <a:ext cx="3546475" cy="1600200"/>
          </a:xfrm>
        </p:spPr>
        <p:txBody>
          <a:bodyPr anchor="t"/>
          <a:lstStyle/>
          <a:p>
            <a:r>
              <a:rPr lang="en-GB" dirty="0"/>
              <a:t>Tolcap Training</a:t>
            </a:r>
          </a:p>
        </p:txBody>
      </p:sp>
      <p:sp>
        <p:nvSpPr>
          <p:cNvPr id="11266" name="Rectangle 3">
            <a:extLst>
              <a:ext uri="{FF2B5EF4-FFF2-40B4-BE49-F238E27FC236}">
                <a16:creationId xmlns:a16="http://schemas.microsoft.com/office/drawing/2014/main" id="{C1EADF9B-6FB5-4958-9CB1-25E9735C8B29}"/>
              </a:ext>
            </a:extLst>
          </p:cNvPr>
          <p:cNvSpPr>
            <a:spLocks noGrp="1" noChangeArrowheads="1"/>
          </p:cNvSpPr>
          <p:nvPr>
            <p:ph type="body" sz="half" idx="2"/>
          </p:nvPr>
        </p:nvSpPr>
        <p:spPr>
          <a:xfrm>
            <a:off x="330200" y="2057400"/>
            <a:ext cx="3546475" cy="3811588"/>
          </a:xfrm>
          <a:noFill/>
        </p:spPr>
        <p:txBody>
          <a:bodyPr/>
          <a:lstStyle/>
          <a:p>
            <a:pPr>
              <a:buFont typeface="Monotype Sorts" charset="2"/>
              <a:buNone/>
            </a:pPr>
            <a:r>
              <a:rPr lang="en-US" altLang="en-US" b="1" dirty="0"/>
              <a:t>Disposition of Rework in </a:t>
            </a:r>
          </a:p>
          <a:p>
            <a:pPr>
              <a:buFont typeface="Monotype Sorts" charset="2"/>
              <a:buNone/>
            </a:pPr>
            <a:r>
              <a:rPr lang="en-US" altLang="en-US" b="1" dirty="0"/>
              <a:t>Product Development:</a:t>
            </a:r>
          </a:p>
        </p:txBody>
      </p:sp>
      <p:sp>
        <p:nvSpPr>
          <p:cNvPr id="2" name="Date Placeholder 1">
            <a:extLst>
              <a:ext uri="{FF2B5EF4-FFF2-40B4-BE49-F238E27FC236}">
                <a16:creationId xmlns:a16="http://schemas.microsoft.com/office/drawing/2014/main" id="{211453C1-B8B8-863E-E104-B2C613954772}"/>
              </a:ext>
            </a:extLst>
          </p:cNvPr>
          <p:cNvSpPr>
            <a:spLocks noGrp="1"/>
          </p:cNvSpPr>
          <p:nvPr>
            <p:ph type="dt" sz="half" idx="10"/>
          </p:nvPr>
        </p:nvSpPr>
        <p:spPr/>
        <p:txBody>
          <a:bodyPr/>
          <a:lstStyle/>
          <a:p>
            <a:pPr>
              <a:defRPr/>
            </a:pPr>
            <a:r>
              <a:rPr lang="en-US"/>
              <a:t>August 2022</a:t>
            </a:r>
            <a:endParaRPr lang="en-US" dirty="0"/>
          </a:p>
        </p:txBody>
      </p:sp>
      <p:sp>
        <p:nvSpPr>
          <p:cNvPr id="3" name="Footer Placeholder 2">
            <a:extLst>
              <a:ext uri="{FF2B5EF4-FFF2-40B4-BE49-F238E27FC236}">
                <a16:creationId xmlns:a16="http://schemas.microsoft.com/office/drawing/2014/main" id="{521755C6-CE09-FA8B-5229-BF4D60481F56}"/>
              </a:ext>
            </a:extLst>
          </p:cNvPr>
          <p:cNvSpPr>
            <a:spLocks noGrp="1"/>
          </p:cNvSpPr>
          <p:nvPr>
            <p:ph type="ftr" sz="quarter" idx="11"/>
          </p:nvPr>
        </p:nvSpPr>
        <p:spPr/>
        <p:txBody>
          <a:bodyPr/>
          <a:lstStyle/>
          <a:p>
            <a:pPr>
              <a:defRPr/>
            </a:pPr>
            <a:r>
              <a:rPr lang="en-GB"/>
              <a:t>© CapraTechnology 2022</a:t>
            </a:r>
            <a:endParaRPr lang="en-GB" dirty="0"/>
          </a:p>
        </p:txBody>
      </p:sp>
      <p:sp>
        <p:nvSpPr>
          <p:cNvPr id="4" name="Slide Number Placeholder 3">
            <a:extLst>
              <a:ext uri="{FF2B5EF4-FFF2-40B4-BE49-F238E27FC236}">
                <a16:creationId xmlns:a16="http://schemas.microsoft.com/office/drawing/2014/main" id="{54E02012-27B2-B19B-DDB9-A7C6BB5D1643}"/>
              </a:ext>
            </a:extLst>
          </p:cNvPr>
          <p:cNvSpPr>
            <a:spLocks noGrp="1"/>
          </p:cNvSpPr>
          <p:nvPr>
            <p:ph type="sldNum" sz="quarter" idx="12"/>
          </p:nvPr>
        </p:nvSpPr>
        <p:spPr>
          <a:xfrm>
            <a:off x="7677150" y="6348413"/>
            <a:ext cx="2228850" cy="303212"/>
          </a:xfrm>
        </p:spPr>
        <p:txBody>
          <a:bodyPr/>
          <a:lstStyle/>
          <a:p>
            <a:r>
              <a:rPr lang="en-GB"/>
              <a:t>Tolcap Training: </a:t>
            </a:r>
            <a:fld id="{A9257E45-4DDF-425A-B771-39BEC6A5FFE9}" type="slidenum">
              <a:rPr lang="en-GB" smtClean="0"/>
              <a:pPr/>
              <a:t>5</a:t>
            </a:fld>
            <a:endParaRPr lang="en-GB" dirty="0"/>
          </a:p>
        </p:txBody>
      </p:sp>
      <p:pic>
        <p:nvPicPr>
          <p:cNvPr id="14" name="Picture Placeholder 13">
            <a:extLst>
              <a:ext uri="{FF2B5EF4-FFF2-40B4-BE49-F238E27FC236}">
                <a16:creationId xmlns:a16="http://schemas.microsoft.com/office/drawing/2014/main" id="{72C186A1-DCDC-4DEB-99CE-6E7967EDB86B}"/>
              </a:ext>
            </a:extLst>
          </p:cNvPr>
          <p:cNvPicPr>
            <a:picLocks noGrp="1" noChangeAspect="1"/>
          </p:cNvPicPr>
          <p:nvPr>
            <p:ph type="pic" idx="1"/>
          </p:nvPr>
        </p:nvPicPr>
        <p:blipFill rotWithShape="1">
          <a:blip r:embed="rId3"/>
          <a:srcRect l="1396" r="1396"/>
          <a:stretch/>
        </p:blipFill>
        <p:spPr>
          <a:xfrm>
            <a:off x="3793935" y="987425"/>
            <a:ext cx="5432615" cy="5279560"/>
          </a:xfrm>
        </p:spPr>
      </p:pic>
    </p:spTree>
  </p:cSld>
  <p:clrMapOvr>
    <a:masterClrMapping/>
  </p:clrMapOvr>
  <p:transition>
    <p:cu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0C6CBA83-CC52-A525-6DA2-3F36BDF838F9}"/>
              </a:ext>
            </a:extLst>
          </p:cNvPr>
          <p:cNvSpPr>
            <a:spLocks noGrp="1"/>
          </p:cNvSpPr>
          <p:nvPr>
            <p:ph idx="1"/>
          </p:nvPr>
        </p:nvSpPr>
        <p:spPr>
          <a:xfrm>
            <a:off x="330200" y="1303199"/>
            <a:ext cx="9232275" cy="5045349"/>
          </a:xfrm>
        </p:spPr>
        <p:txBody>
          <a:bodyPr/>
          <a:lstStyle/>
          <a:p>
            <a:pPr marL="0" indent="0">
              <a:buNone/>
            </a:pPr>
            <a:r>
              <a:rPr lang="en-GB" sz="2400" b="1" dirty="0">
                <a:latin typeface="+mj-lt"/>
              </a:rPr>
              <a:t>Slenderness Examples</a:t>
            </a:r>
          </a:p>
          <a:p>
            <a:r>
              <a:rPr lang="en-GB" sz="2400" dirty="0">
                <a:latin typeface="+mj-lt"/>
              </a:rPr>
              <a:t>Turning a bar or using a tool where the length to diameter ratio is such that deflections occur due to machining forces</a:t>
            </a:r>
          </a:p>
          <a:p>
            <a:endParaRPr lang="en-GB" sz="2400" dirty="0">
              <a:latin typeface="+mj-lt"/>
            </a:endParaRPr>
          </a:p>
          <a:p>
            <a:r>
              <a:rPr lang="en-GB" sz="2400" dirty="0">
                <a:latin typeface="+mj-lt"/>
              </a:rPr>
              <a:t>During casting where thin sections can deform on cooling due to thermal stresses</a:t>
            </a:r>
          </a:p>
          <a:p>
            <a:endParaRPr lang="en-GB" sz="2400" dirty="0">
              <a:latin typeface="+mj-lt"/>
            </a:endParaRPr>
          </a:p>
          <a:p>
            <a:r>
              <a:rPr lang="en-GB" sz="2400" dirty="0">
                <a:latin typeface="+mj-lt"/>
              </a:rPr>
              <a:t>In sheet metal work where the thin unsupported regions are liable to spring-back due residual stresses.</a:t>
            </a:r>
          </a:p>
          <a:p>
            <a:endParaRPr lang="en-GB" sz="2400" dirty="0">
              <a:latin typeface="+mj-lt"/>
            </a:endParaRPr>
          </a:p>
          <a:p>
            <a:r>
              <a:rPr lang="en-GB" sz="2400" dirty="0">
                <a:latin typeface="+mj-lt"/>
              </a:rPr>
              <a:t>This also covers the situation when long slender tooling is being used.</a:t>
            </a:r>
          </a:p>
          <a:p>
            <a:pPr marL="0" indent="0">
              <a:buNone/>
            </a:pPr>
            <a:endParaRPr lang="en-GB" sz="2400" dirty="0">
              <a:latin typeface="+mj-lt"/>
            </a:endParaRPr>
          </a:p>
          <a:p>
            <a:pPr marL="0" indent="0">
              <a:buNone/>
            </a:pPr>
            <a:r>
              <a:rPr lang="en-GB" sz="2400" dirty="0">
                <a:latin typeface="+mj-lt"/>
              </a:rPr>
              <a:t> </a:t>
            </a:r>
          </a:p>
          <a:p>
            <a:pPr marL="0" indent="0">
              <a:buNone/>
            </a:pPr>
            <a:endParaRPr lang="en-GB" sz="2400" dirty="0">
              <a:latin typeface="+mj-lt"/>
            </a:endParaRPr>
          </a:p>
          <a:p>
            <a:pPr marL="0" indent="0">
              <a:buNone/>
            </a:pPr>
            <a:endParaRPr lang="en-GB" sz="2400" dirty="0">
              <a:latin typeface="+mj-lt"/>
            </a:endParaRPr>
          </a:p>
          <a:p>
            <a:endParaRPr lang="en-GB" dirty="0"/>
          </a:p>
        </p:txBody>
      </p:sp>
      <p:sp>
        <p:nvSpPr>
          <p:cNvPr id="5" name="Title 4">
            <a:extLst>
              <a:ext uri="{FF2B5EF4-FFF2-40B4-BE49-F238E27FC236}">
                <a16:creationId xmlns:a16="http://schemas.microsoft.com/office/drawing/2014/main" id="{F1190F13-593A-9D84-65E6-0C3BBD3A3933}"/>
              </a:ext>
            </a:extLst>
          </p:cNvPr>
          <p:cNvSpPr>
            <a:spLocks noGrp="1"/>
          </p:cNvSpPr>
          <p:nvPr>
            <p:ph type="title"/>
          </p:nvPr>
        </p:nvSpPr>
        <p:spPr/>
        <p:txBody>
          <a:bodyPr/>
          <a:lstStyle/>
          <a:p>
            <a:r>
              <a:rPr lang="en-GB" dirty="0"/>
              <a:t>Geometry Wizard</a:t>
            </a:r>
          </a:p>
        </p:txBody>
      </p:sp>
      <p:sp>
        <p:nvSpPr>
          <p:cNvPr id="2" name="Date Placeholder 1">
            <a:extLst>
              <a:ext uri="{FF2B5EF4-FFF2-40B4-BE49-F238E27FC236}">
                <a16:creationId xmlns:a16="http://schemas.microsoft.com/office/drawing/2014/main" id="{473369A7-D3C6-E0EA-EC4F-B276CD131FCF}"/>
              </a:ext>
            </a:extLst>
          </p:cNvPr>
          <p:cNvSpPr>
            <a:spLocks noGrp="1"/>
          </p:cNvSpPr>
          <p:nvPr>
            <p:ph type="dt" sz="half" idx="10"/>
          </p:nvPr>
        </p:nvSpPr>
        <p:spPr/>
        <p:txBody>
          <a:bodyPr/>
          <a:lstStyle/>
          <a:p>
            <a:pPr>
              <a:defRPr/>
            </a:pPr>
            <a:r>
              <a:rPr lang="en-US"/>
              <a:t>August 2022</a:t>
            </a:r>
          </a:p>
        </p:txBody>
      </p:sp>
      <p:sp>
        <p:nvSpPr>
          <p:cNvPr id="3" name="Footer Placeholder 2">
            <a:extLst>
              <a:ext uri="{FF2B5EF4-FFF2-40B4-BE49-F238E27FC236}">
                <a16:creationId xmlns:a16="http://schemas.microsoft.com/office/drawing/2014/main" id="{C33C14DF-5081-323F-E1EF-B368560044E4}"/>
              </a:ext>
            </a:extLst>
          </p:cNvPr>
          <p:cNvSpPr>
            <a:spLocks noGrp="1"/>
          </p:cNvSpPr>
          <p:nvPr>
            <p:ph type="ftr" sz="quarter" idx="11"/>
          </p:nvPr>
        </p:nvSpPr>
        <p:spPr/>
        <p:txBody>
          <a:bodyPr/>
          <a:lstStyle/>
          <a:p>
            <a:pPr>
              <a:defRPr/>
            </a:pPr>
            <a:r>
              <a:rPr lang="en-US"/>
              <a:t>© CapraTechnology 2022</a:t>
            </a:r>
          </a:p>
        </p:txBody>
      </p:sp>
      <p:sp>
        <p:nvSpPr>
          <p:cNvPr id="4" name="Slide Number Placeholder 3">
            <a:extLst>
              <a:ext uri="{FF2B5EF4-FFF2-40B4-BE49-F238E27FC236}">
                <a16:creationId xmlns:a16="http://schemas.microsoft.com/office/drawing/2014/main" id="{EBE92F8C-0379-9847-FA22-10B42AC91997}"/>
              </a:ext>
            </a:extLst>
          </p:cNvPr>
          <p:cNvSpPr>
            <a:spLocks noGrp="1"/>
          </p:cNvSpPr>
          <p:nvPr>
            <p:ph type="sldNum" sz="quarter" idx="12"/>
          </p:nvPr>
        </p:nvSpPr>
        <p:spPr/>
        <p:txBody>
          <a:bodyPr/>
          <a:lstStyle/>
          <a:p>
            <a:r>
              <a:rPr lang="en-GB"/>
              <a:t>Tolcap Training: </a:t>
            </a:r>
            <a:fld id="{A9257E45-4DDF-425A-B771-39BEC6A5FFE9}" type="slidenum">
              <a:rPr lang="en-GB" smtClean="0"/>
              <a:pPr/>
              <a:t>50</a:t>
            </a:fld>
            <a:endParaRPr lang="en-GB" dirty="0"/>
          </a:p>
        </p:txBody>
      </p:sp>
    </p:spTree>
    <p:extLst>
      <p:ext uri="{BB962C8B-B14F-4D97-AF65-F5344CB8AC3E}">
        <p14:creationId xmlns:p14="http://schemas.microsoft.com/office/powerpoint/2010/main" val="40126699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C445E1-AC84-B1EA-2158-5D3D332CEE54}"/>
              </a:ext>
            </a:extLst>
          </p:cNvPr>
          <p:cNvSpPr>
            <a:spLocks noGrp="1"/>
          </p:cNvSpPr>
          <p:nvPr>
            <p:ph type="title"/>
          </p:nvPr>
        </p:nvSpPr>
        <p:spPr>
          <a:xfrm>
            <a:off x="330200" y="382773"/>
            <a:ext cx="8260907" cy="945124"/>
          </a:xfrm>
        </p:spPr>
        <p:txBody>
          <a:bodyPr/>
          <a:lstStyle/>
          <a:p>
            <a:r>
              <a:rPr lang="en-GB" sz="4400" dirty="0"/>
              <a:t>Geometry Wizard</a:t>
            </a:r>
          </a:p>
        </p:txBody>
      </p:sp>
      <p:sp>
        <p:nvSpPr>
          <p:cNvPr id="7" name="Text Placeholder 6">
            <a:extLst>
              <a:ext uri="{FF2B5EF4-FFF2-40B4-BE49-F238E27FC236}">
                <a16:creationId xmlns:a16="http://schemas.microsoft.com/office/drawing/2014/main" id="{661F421E-2A21-D053-6FF1-17168909A99F}"/>
              </a:ext>
            </a:extLst>
          </p:cNvPr>
          <p:cNvSpPr>
            <a:spLocks noGrp="1"/>
          </p:cNvSpPr>
          <p:nvPr>
            <p:ph type="body" sz="half" idx="2"/>
          </p:nvPr>
        </p:nvSpPr>
        <p:spPr>
          <a:xfrm>
            <a:off x="330200" y="1297172"/>
            <a:ext cx="3546475" cy="4571816"/>
          </a:xfrm>
        </p:spPr>
        <p:txBody>
          <a:bodyPr/>
          <a:lstStyle/>
          <a:p>
            <a:r>
              <a:rPr lang="en-GB" sz="2400" b="1" dirty="0">
                <a:latin typeface="+mj-lt"/>
              </a:rPr>
              <a:t>Repetitive features</a:t>
            </a:r>
          </a:p>
          <a:p>
            <a:endParaRPr lang="en-GB" dirty="0"/>
          </a:p>
        </p:txBody>
      </p:sp>
      <p:sp>
        <p:nvSpPr>
          <p:cNvPr id="2" name="Date Placeholder 1">
            <a:extLst>
              <a:ext uri="{FF2B5EF4-FFF2-40B4-BE49-F238E27FC236}">
                <a16:creationId xmlns:a16="http://schemas.microsoft.com/office/drawing/2014/main" id="{50385A60-5232-8423-7DD6-3833D7CABFCA}"/>
              </a:ext>
            </a:extLst>
          </p:cNvPr>
          <p:cNvSpPr>
            <a:spLocks noGrp="1"/>
          </p:cNvSpPr>
          <p:nvPr>
            <p:ph type="dt" sz="half" idx="10"/>
          </p:nvPr>
        </p:nvSpPr>
        <p:spPr/>
        <p:txBody>
          <a:bodyPr/>
          <a:lstStyle/>
          <a:p>
            <a:pPr>
              <a:defRPr/>
            </a:pPr>
            <a:r>
              <a:rPr lang="en-US"/>
              <a:t>August 2022</a:t>
            </a:r>
          </a:p>
        </p:txBody>
      </p:sp>
      <p:sp>
        <p:nvSpPr>
          <p:cNvPr id="3" name="Footer Placeholder 2">
            <a:extLst>
              <a:ext uri="{FF2B5EF4-FFF2-40B4-BE49-F238E27FC236}">
                <a16:creationId xmlns:a16="http://schemas.microsoft.com/office/drawing/2014/main" id="{D315BEFA-EE65-477B-84A4-B42714CF3578}"/>
              </a:ext>
            </a:extLst>
          </p:cNvPr>
          <p:cNvSpPr>
            <a:spLocks noGrp="1"/>
          </p:cNvSpPr>
          <p:nvPr>
            <p:ph type="ftr" sz="quarter" idx="11"/>
          </p:nvPr>
        </p:nvSpPr>
        <p:spPr/>
        <p:txBody>
          <a:bodyPr/>
          <a:lstStyle/>
          <a:p>
            <a:pPr>
              <a:defRPr/>
            </a:pPr>
            <a:r>
              <a:rPr lang="en-US"/>
              <a:t>© CapraTechnology 2022</a:t>
            </a:r>
          </a:p>
        </p:txBody>
      </p:sp>
      <p:sp>
        <p:nvSpPr>
          <p:cNvPr id="4" name="Slide Number Placeholder 3">
            <a:extLst>
              <a:ext uri="{FF2B5EF4-FFF2-40B4-BE49-F238E27FC236}">
                <a16:creationId xmlns:a16="http://schemas.microsoft.com/office/drawing/2014/main" id="{6BA0FC9E-B803-F766-DD17-A397DD183733}"/>
              </a:ext>
            </a:extLst>
          </p:cNvPr>
          <p:cNvSpPr>
            <a:spLocks noGrp="1"/>
          </p:cNvSpPr>
          <p:nvPr>
            <p:ph type="sldNum" sz="quarter" idx="12"/>
          </p:nvPr>
        </p:nvSpPr>
        <p:spPr/>
        <p:txBody>
          <a:bodyPr/>
          <a:lstStyle/>
          <a:p>
            <a:r>
              <a:rPr lang="en-GB"/>
              <a:t>Tolcap Training: </a:t>
            </a:r>
            <a:fld id="{A9257E45-4DDF-425A-B771-39BEC6A5FFE9}" type="slidenum">
              <a:rPr lang="en-GB" smtClean="0"/>
              <a:pPr/>
              <a:t>51</a:t>
            </a:fld>
            <a:endParaRPr lang="en-GB" dirty="0"/>
          </a:p>
        </p:txBody>
      </p:sp>
      <p:pic>
        <p:nvPicPr>
          <p:cNvPr id="9" name="Content Placeholder 8">
            <a:extLst>
              <a:ext uri="{FF2B5EF4-FFF2-40B4-BE49-F238E27FC236}">
                <a16:creationId xmlns:a16="http://schemas.microsoft.com/office/drawing/2014/main" id="{DD936E56-ACF9-2DE4-7FD8-E153E57DD52C}"/>
              </a:ext>
            </a:extLst>
          </p:cNvPr>
          <p:cNvPicPr>
            <a:picLocks noGrp="1" noChangeAspect="1"/>
          </p:cNvPicPr>
          <p:nvPr>
            <p:ph idx="1"/>
          </p:nvPr>
        </p:nvPicPr>
        <p:blipFill>
          <a:blip r:embed="rId3"/>
          <a:stretch>
            <a:fillRect/>
          </a:stretch>
        </p:blipFill>
        <p:spPr>
          <a:xfrm>
            <a:off x="4184998" y="1475422"/>
            <a:ext cx="5390802" cy="4524922"/>
          </a:xfrm>
        </p:spPr>
      </p:pic>
    </p:spTree>
    <p:extLst>
      <p:ext uri="{BB962C8B-B14F-4D97-AF65-F5344CB8AC3E}">
        <p14:creationId xmlns:p14="http://schemas.microsoft.com/office/powerpoint/2010/main" val="33964368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0C6CBA83-CC52-A525-6DA2-3F36BDF838F9}"/>
              </a:ext>
            </a:extLst>
          </p:cNvPr>
          <p:cNvSpPr>
            <a:spLocks noGrp="1"/>
          </p:cNvSpPr>
          <p:nvPr>
            <p:ph idx="1"/>
          </p:nvPr>
        </p:nvSpPr>
        <p:spPr>
          <a:xfrm>
            <a:off x="330200" y="1303199"/>
            <a:ext cx="9232275" cy="5045349"/>
          </a:xfrm>
        </p:spPr>
        <p:txBody>
          <a:bodyPr/>
          <a:lstStyle/>
          <a:p>
            <a:pPr marL="0" indent="0">
              <a:buNone/>
            </a:pPr>
            <a:r>
              <a:rPr lang="en-GB" sz="2400" b="1" dirty="0">
                <a:latin typeface="+mj-lt"/>
              </a:rPr>
              <a:t>Repetitive features</a:t>
            </a:r>
          </a:p>
          <a:p>
            <a:pPr marL="0" indent="0">
              <a:buNone/>
            </a:pPr>
            <a:endParaRPr lang="en-GB" sz="2400" dirty="0">
              <a:latin typeface="+mj-lt"/>
            </a:endParaRPr>
          </a:p>
          <a:p>
            <a:pPr marL="0" indent="0">
              <a:buNone/>
            </a:pPr>
            <a:r>
              <a:rPr lang="en-GB" sz="2400" dirty="0">
                <a:latin typeface="+mj-lt"/>
              </a:rPr>
              <a:t>Repetitive features require greater process control and more complex set-up or special tooling requirements. This introduces an additional source of variability.  This factor can be used to model the effects of multi-cavity moulds and multi-form tools, as well as the machining of repetitive characteristics. </a:t>
            </a:r>
          </a:p>
          <a:p>
            <a:pPr marL="0" indent="0">
              <a:buNone/>
            </a:pPr>
            <a:endParaRPr lang="en-GB" sz="2400" dirty="0">
              <a:latin typeface="+mj-lt"/>
            </a:endParaRPr>
          </a:p>
          <a:p>
            <a:pPr marL="0" indent="0">
              <a:buNone/>
            </a:pPr>
            <a:r>
              <a:rPr lang="en-GB" sz="2400" dirty="0">
                <a:latin typeface="+mj-lt"/>
              </a:rPr>
              <a:t>Examples include: holes on a PCD; gears, racks, pinions and splines and where such repetitive features are in combination with other location features. </a:t>
            </a:r>
          </a:p>
          <a:p>
            <a:pPr marL="0" indent="0">
              <a:buNone/>
            </a:pPr>
            <a:endParaRPr lang="en-GB" sz="2400" dirty="0">
              <a:latin typeface="+mj-lt"/>
            </a:endParaRPr>
          </a:p>
          <a:p>
            <a:pPr marL="0" indent="0">
              <a:buNone/>
            </a:pPr>
            <a:endParaRPr lang="en-GB" sz="2400" dirty="0">
              <a:latin typeface="+mj-lt"/>
            </a:endParaRPr>
          </a:p>
          <a:p>
            <a:endParaRPr lang="en-GB" dirty="0"/>
          </a:p>
        </p:txBody>
      </p:sp>
      <p:sp>
        <p:nvSpPr>
          <p:cNvPr id="5" name="Title 4">
            <a:extLst>
              <a:ext uri="{FF2B5EF4-FFF2-40B4-BE49-F238E27FC236}">
                <a16:creationId xmlns:a16="http://schemas.microsoft.com/office/drawing/2014/main" id="{F1190F13-593A-9D84-65E6-0C3BBD3A3933}"/>
              </a:ext>
            </a:extLst>
          </p:cNvPr>
          <p:cNvSpPr>
            <a:spLocks noGrp="1"/>
          </p:cNvSpPr>
          <p:nvPr>
            <p:ph type="title"/>
          </p:nvPr>
        </p:nvSpPr>
        <p:spPr/>
        <p:txBody>
          <a:bodyPr/>
          <a:lstStyle/>
          <a:p>
            <a:r>
              <a:rPr lang="en-GB" dirty="0"/>
              <a:t>Geometry Wizard</a:t>
            </a:r>
          </a:p>
        </p:txBody>
      </p:sp>
      <p:sp>
        <p:nvSpPr>
          <p:cNvPr id="2" name="Date Placeholder 1">
            <a:extLst>
              <a:ext uri="{FF2B5EF4-FFF2-40B4-BE49-F238E27FC236}">
                <a16:creationId xmlns:a16="http://schemas.microsoft.com/office/drawing/2014/main" id="{473369A7-D3C6-E0EA-EC4F-B276CD131FCF}"/>
              </a:ext>
            </a:extLst>
          </p:cNvPr>
          <p:cNvSpPr>
            <a:spLocks noGrp="1"/>
          </p:cNvSpPr>
          <p:nvPr>
            <p:ph type="dt" sz="half" idx="10"/>
          </p:nvPr>
        </p:nvSpPr>
        <p:spPr/>
        <p:txBody>
          <a:bodyPr/>
          <a:lstStyle/>
          <a:p>
            <a:pPr>
              <a:defRPr/>
            </a:pPr>
            <a:r>
              <a:rPr lang="en-US"/>
              <a:t>August 2022</a:t>
            </a:r>
          </a:p>
        </p:txBody>
      </p:sp>
      <p:sp>
        <p:nvSpPr>
          <p:cNvPr id="3" name="Footer Placeholder 2">
            <a:extLst>
              <a:ext uri="{FF2B5EF4-FFF2-40B4-BE49-F238E27FC236}">
                <a16:creationId xmlns:a16="http://schemas.microsoft.com/office/drawing/2014/main" id="{C33C14DF-5081-323F-E1EF-B368560044E4}"/>
              </a:ext>
            </a:extLst>
          </p:cNvPr>
          <p:cNvSpPr>
            <a:spLocks noGrp="1"/>
          </p:cNvSpPr>
          <p:nvPr>
            <p:ph type="ftr" sz="quarter" idx="11"/>
          </p:nvPr>
        </p:nvSpPr>
        <p:spPr/>
        <p:txBody>
          <a:bodyPr/>
          <a:lstStyle/>
          <a:p>
            <a:pPr>
              <a:defRPr/>
            </a:pPr>
            <a:r>
              <a:rPr lang="en-US"/>
              <a:t>© CapraTechnology 2022</a:t>
            </a:r>
          </a:p>
        </p:txBody>
      </p:sp>
      <p:sp>
        <p:nvSpPr>
          <p:cNvPr id="4" name="Slide Number Placeholder 3">
            <a:extLst>
              <a:ext uri="{FF2B5EF4-FFF2-40B4-BE49-F238E27FC236}">
                <a16:creationId xmlns:a16="http://schemas.microsoft.com/office/drawing/2014/main" id="{EBE92F8C-0379-9847-FA22-10B42AC91997}"/>
              </a:ext>
            </a:extLst>
          </p:cNvPr>
          <p:cNvSpPr>
            <a:spLocks noGrp="1"/>
          </p:cNvSpPr>
          <p:nvPr>
            <p:ph type="sldNum" sz="quarter" idx="12"/>
          </p:nvPr>
        </p:nvSpPr>
        <p:spPr/>
        <p:txBody>
          <a:bodyPr/>
          <a:lstStyle/>
          <a:p>
            <a:r>
              <a:rPr lang="en-GB"/>
              <a:t>Tolcap Training: </a:t>
            </a:r>
            <a:fld id="{A9257E45-4DDF-425A-B771-39BEC6A5FFE9}" type="slidenum">
              <a:rPr lang="en-GB" smtClean="0"/>
              <a:pPr/>
              <a:t>52</a:t>
            </a:fld>
            <a:endParaRPr lang="en-GB" dirty="0"/>
          </a:p>
        </p:txBody>
      </p:sp>
    </p:spTree>
    <p:extLst>
      <p:ext uri="{BB962C8B-B14F-4D97-AF65-F5344CB8AC3E}">
        <p14:creationId xmlns:p14="http://schemas.microsoft.com/office/powerpoint/2010/main" val="4391310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C445E1-AC84-B1EA-2158-5D3D332CEE54}"/>
              </a:ext>
            </a:extLst>
          </p:cNvPr>
          <p:cNvSpPr>
            <a:spLocks noGrp="1"/>
          </p:cNvSpPr>
          <p:nvPr>
            <p:ph type="title"/>
          </p:nvPr>
        </p:nvSpPr>
        <p:spPr>
          <a:xfrm>
            <a:off x="330200" y="382773"/>
            <a:ext cx="8260907" cy="945124"/>
          </a:xfrm>
        </p:spPr>
        <p:txBody>
          <a:bodyPr/>
          <a:lstStyle/>
          <a:p>
            <a:r>
              <a:rPr lang="en-GB" sz="4400" dirty="0"/>
              <a:t>Geometry Wizard</a:t>
            </a:r>
          </a:p>
        </p:txBody>
      </p:sp>
      <p:sp>
        <p:nvSpPr>
          <p:cNvPr id="7" name="Text Placeholder 6">
            <a:extLst>
              <a:ext uri="{FF2B5EF4-FFF2-40B4-BE49-F238E27FC236}">
                <a16:creationId xmlns:a16="http://schemas.microsoft.com/office/drawing/2014/main" id="{661F421E-2A21-D053-6FF1-17168909A99F}"/>
              </a:ext>
            </a:extLst>
          </p:cNvPr>
          <p:cNvSpPr>
            <a:spLocks noGrp="1"/>
          </p:cNvSpPr>
          <p:nvPr>
            <p:ph type="body" sz="half" idx="2"/>
          </p:nvPr>
        </p:nvSpPr>
        <p:spPr>
          <a:xfrm>
            <a:off x="330200" y="1297172"/>
            <a:ext cx="3546475" cy="4571816"/>
          </a:xfrm>
        </p:spPr>
        <p:txBody>
          <a:bodyPr/>
          <a:lstStyle/>
          <a:p>
            <a:r>
              <a:rPr lang="en-GB" sz="2400" b="1" dirty="0">
                <a:latin typeface="+mj-lt"/>
              </a:rPr>
              <a:t>Number of additional set-up operations</a:t>
            </a:r>
          </a:p>
          <a:p>
            <a:endParaRPr lang="en-GB" dirty="0"/>
          </a:p>
        </p:txBody>
      </p:sp>
      <p:sp>
        <p:nvSpPr>
          <p:cNvPr id="2" name="Date Placeholder 1">
            <a:extLst>
              <a:ext uri="{FF2B5EF4-FFF2-40B4-BE49-F238E27FC236}">
                <a16:creationId xmlns:a16="http://schemas.microsoft.com/office/drawing/2014/main" id="{50385A60-5232-8423-7DD6-3833D7CABFCA}"/>
              </a:ext>
            </a:extLst>
          </p:cNvPr>
          <p:cNvSpPr>
            <a:spLocks noGrp="1"/>
          </p:cNvSpPr>
          <p:nvPr>
            <p:ph type="dt" sz="half" idx="10"/>
          </p:nvPr>
        </p:nvSpPr>
        <p:spPr/>
        <p:txBody>
          <a:bodyPr/>
          <a:lstStyle/>
          <a:p>
            <a:pPr>
              <a:defRPr/>
            </a:pPr>
            <a:r>
              <a:rPr lang="en-US"/>
              <a:t>August 2022</a:t>
            </a:r>
          </a:p>
        </p:txBody>
      </p:sp>
      <p:sp>
        <p:nvSpPr>
          <p:cNvPr id="3" name="Footer Placeholder 2">
            <a:extLst>
              <a:ext uri="{FF2B5EF4-FFF2-40B4-BE49-F238E27FC236}">
                <a16:creationId xmlns:a16="http://schemas.microsoft.com/office/drawing/2014/main" id="{D315BEFA-EE65-477B-84A4-B42714CF3578}"/>
              </a:ext>
            </a:extLst>
          </p:cNvPr>
          <p:cNvSpPr>
            <a:spLocks noGrp="1"/>
          </p:cNvSpPr>
          <p:nvPr>
            <p:ph type="ftr" sz="quarter" idx="11"/>
          </p:nvPr>
        </p:nvSpPr>
        <p:spPr/>
        <p:txBody>
          <a:bodyPr/>
          <a:lstStyle/>
          <a:p>
            <a:pPr>
              <a:defRPr/>
            </a:pPr>
            <a:r>
              <a:rPr lang="en-US"/>
              <a:t>© CapraTechnology 2022</a:t>
            </a:r>
          </a:p>
        </p:txBody>
      </p:sp>
      <p:sp>
        <p:nvSpPr>
          <p:cNvPr id="4" name="Slide Number Placeholder 3">
            <a:extLst>
              <a:ext uri="{FF2B5EF4-FFF2-40B4-BE49-F238E27FC236}">
                <a16:creationId xmlns:a16="http://schemas.microsoft.com/office/drawing/2014/main" id="{6BA0FC9E-B803-F766-DD17-A397DD183733}"/>
              </a:ext>
            </a:extLst>
          </p:cNvPr>
          <p:cNvSpPr>
            <a:spLocks noGrp="1"/>
          </p:cNvSpPr>
          <p:nvPr>
            <p:ph type="sldNum" sz="quarter" idx="12"/>
          </p:nvPr>
        </p:nvSpPr>
        <p:spPr/>
        <p:txBody>
          <a:bodyPr/>
          <a:lstStyle/>
          <a:p>
            <a:r>
              <a:rPr lang="en-GB"/>
              <a:t>Tolcap Training: </a:t>
            </a:r>
            <a:fld id="{A9257E45-4DDF-425A-B771-39BEC6A5FFE9}" type="slidenum">
              <a:rPr lang="en-GB" smtClean="0"/>
              <a:pPr/>
              <a:t>53</a:t>
            </a:fld>
            <a:endParaRPr lang="en-GB" dirty="0"/>
          </a:p>
        </p:txBody>
      </p:sp>
      <p:pic>
        <p:nvPicPr>
          <p:cNvPr id="10" name="Content Placeholder 9">
            <a:extLst>
              <a:ext uri="{FF2B5EF4-FFF2-40B4-BE49-F238E27FC236}">
                <a16:creationId xmlns:a16="http://schemas.microsoft.com/office/drawing/2014/main" id="{A806E6D9-60BC-E533-8C0F-1D05811C1FD8}"/>
              </a:ext>
            </a:extLst>
          </p:cNvPr>
          <p:cNvPicPr>
            <a:picLocks noGrp="1" noChangeAspect="1"/>
          </p:cNvPicPr>
          <p:nvPr>
            <p:ph idx="1"/>
          </p:nvPr>
        </p:nvPicPr>
        <p:blipFill>
          <a:blip r:embed="rId3"/>
          <a:stretch>
            <a:fillRect/>
          </a:stretch>
        </p:blipFill>
        <p:spPr>
          <a:xfrm>
            <a:off x="3876675" y="1462302"/>
            <a:ext cx="5727543" cy="4241556"/>
          </a:xfrm>
        </p:spPr>
      </p:pic>
    </p:spTree>
    <p:extLst>
      <p:ext uri="{BB962C8B-B14F-4D97-AF65-F5344CB8AC3E}">
        <p14:creationId xmlns:p14="http://schemas.microsoft.com/office/powerpoint/2010/main" val="36001350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0C6CBA83-CC52-A525-6DA2-3F36BDF838F9}"/>
              </a:ext>
            </a:extLst>
          </p:cNvPr>
          <p:cNvSpPr>
            <a:spLocks noGrp="1"/>
          </p:cNvSpPr>
          <p:nvPr>
            <p:ph idx="1"/>
          </p:nvPr>
        </p:nvSpPr>
        <p:spPr>
          <a:xfrm>
            <a:off x="330200" y="1303199"/>
            <a:ext cx="9232275" cy="5045349"/>
          </a:xfrm>
        </p:spPr>
        <p:txBody>
          <a:bodyPr/>
          <a:lstStyle/>
          <a:p>
            <a:pPr marL="0" indent="0">
              <a:buNone/>
            </a:pPr>
            <a:r>
              <a:rPr lang="en-GB" sz="2400" b="1" dirty="0">
                <a:latin typeface="+mj-lt"/>
              </a:rPr>
              <a:t>Number of additional set-up operations</a:t>
            </a:r>
            <a:endParaRPr lang="en-GB" sz="2400" dirty="0">
              <a:latin typeface="+mj-lt"/>
            </a:endParaRPr>
          </a:p>
          <a:p>
            <a:r>
              <a:rPr lang="en-GB" sz="2000" dirty="0">
                <a:latin typeface="+mj-lt"/>
              </a:rPr>
              <a:t>There is an increased risk of variation each time a new set-up operation and additional process step is required due to changes in the orientation or location of the part or tooling.</a:t>
            </a:r>
          </a:p>
          <a:p>
            <a:r>
              <a:rPr lang="en-GB" sz="2000" dirty="0">
                <a:latin typeface="+mj-lt"/>
              </a:rPr>
              <a:t>This is only relevant when datums are lost between set-ups, and would typically be one or two operations.</a:t>
            </a:r>
          </a:p>
          <a:p>
            <a:endParaRPr lang="en-GB" sz="2400" dirty="0">
              <a:latin typeface="+mj-lt"/>
            </a:endParaRPr>
          </a:p>
          <a:p>
            <a:pPr marL="0" indent="0">
              <a:buNone/>
            </a:pPr>
            <a:endParaRPr lang="en-GB" sz="2400" dirty="0">
              <a:latin typeface="+mj-lt"/>
            </a:endParaRPr>
          </a:p>
          <a:p>
            <a:pPr marL="0" indent="0">
              <a:buNone/>
            </a:pPr>
            <a:endParaRPr lang="en-GB" sz="2400" dirty="0">
              <a:latin typeface="+mj-lt"/>
            </a:endParaRPr>
          </a:p>
          <a:p>
            <a:pPr marL="0" indent="0">
              <a:buNone/>
            </a:pPr>
            <a:endParaRPr lang="en-GB" dirty="0"/>
          </a:p>
        </p:txBody>
      </p:sp>
      <p:sp>
        <p:nvSpPr>
          <p:cNvPr id="5" name="Title 4">
            <a:extLst>
              <a:ext uri="{FF2B5EF4-FFF2-40B4-BE49-F238E27FC236}">
                <a16:creationId xmlns:a16="http://schemas.microsoft.com/office/drawing/2014/main" id="{F1190F13-593A-9D84-65E6-0C3BBD3A3933}"/>
              </a:ext>
            </a:extLst>
          </p:cNvPr>
          <p:cNvSpPr>
            <a:spLocks noGrp="1"/>
          </p:cNvSpPr>
          <p:nvPr>
            <p:ph type="title"/>
          </p:nvPr>
        </p:nvSpPr>
        <p:spPr/>
        <p:txBody>
          <a:bodyPr/>
          <a:lstStyle/>
          <a:p>
            <a:r>
              <a:rPr lang="en-GB" dirty="0"/>
              <a:t>Geometry Wizard</a:t>
            </a:r>
          </a:p>
        </p:txBody>
      </p:sp>
      <p:sp>
        <p:nvSpPr>
          <p:cNvPr id="2" name="Date Placeholder 1">
            <a:extLst>
              <a:ext uri="{FF2B5EF4-FFF2-40B4-BE49-F238E27FC236}">
                <a16:creationId xmlns:a16="http://schemas.microsoft.com/office/drawing/2014/main" id="{473369A7-D3C6-E0EA-EC4F-B276CD131FCF}"/>
              </a:ext>
            </a:extLst>
          </p:cNvPr>
          <p:cNvSpPr>
            <a:spLocks noGrp="1"/>
          </p:cNvSpPr>
          <p:nvPr>
            <p:ph type="dt" sz="half" idx="10"/>
          </p:nvPr>
        </p:nvSpPr>
        <p:spPr/>
        <p:txBody>
          <a:bodyPr/>
          <a:lstStyle/>
          <a:p>
            <a:pPr>
              <a:defRPr/>
            </a:pPr>
            <a:r>
              <a:rPr lang="en-US"/>
              <a:t>August 2022</a:t>
            </a:r>
          </a:p>
        </p:txBody>
      </p:sp>
      <p:sp>
        <p:nvSpPr>
          <p:cNvPr id="3" name="Footer Placeholder 2">
            <a:extLst>
              <a:ext uri="{FF2B5EF4-FFF2-40B4-BE49-F238E27FC236}">
                <a16:creationId xmlns:a16="http://schemas.microsoft.com/office/drawing/2014/main" id="{C33C14DF-5081-323F-E1EF-B368560044E4}"/>
              </a:ext>
            </a:extLst>
          </p:cNvPr>
          <p:cNvSpPr>
            <a:spLocks noGrp="1"/>
          </p:cNvSpPr>
          <p:nvPr>
            <p:ph type="ftr" sz="quarter" idx="11"/>
          </p:nvPr>
        </p:nvSpPr>
        <p:spPr/>
        <p:txBody>
          <a:bodyPr/>
          <a:lstStyle/>
          <a:p>
            <a:pPr>
              <a:defRPr/>
            </a:pPr>
            <a:r>
              <a:rPr lang="en-US"/>
              <a:t>© CapraTechnology 2022</a:t>
            </a:r>
          </a:p>
        </p:txBody>
      </p:sp>
      <p:sp>
        <p:nvSpPr>
          <p:cNvPr id="4" name="Slide Number Placeholder 3">
            <a:extLst>
              <a:ext uri="{FF2B5EF4-FFF2-40B4-BE49-F238E27FC236}">
                <a16:creationId xmlns:a16="http://schemas.microsoft.com/office/drawing/2014/main" id="{EBE92F8C-0379-9847-FA22-10B42AC91997}"/>
              </a:ext>
            </a:extLst>
          </p:cNvPr>
          <p:cNvSpPr>
            <a:spLocks noGrp="1"/>
          </p:cNvSpPr>
          <p:nvPr>
            <p:ph type="sldNum" sz="quarter" idx="12"/>
          </p:nvPr>
        </p:nvSpPr>
        <p:spPr/>
        <p:txBody>
          <a:bodyPr/>
          <a:lstStyle/>
          <a:p>
            <a:r>
              <a:rPr lang="en-GB"/>
              <a:t>Tolcap Training: </a:t>
            </a:r>
            <a:fld id="{A9257E45-4DDF-425A-B771-39BEC6A5FFE9}" type="slidenum">
              <a:rPr lang="en-GB" smtClean="0"/>
              <a:pPr/>
              <a:t>54</a:t>
            </a:fld>
            <a:endParaRPr lang="en-GB" dirty="0"/>
          </a:p>
        </p:txBody>
      </p:sp>
      <p:pic>
        <p:nvPicPr>
          <p:cNvPr id="7" name="Picture 5">
            <a:extLst>
              <a:ext uri="{FF2B5EF4-FFF2-40B4-BE49-F238E27FC236}">
                <a16:creationId xmlns:a16="http://schemas.microsoft.com/office/drawing/2014/main" id="{54031458-F599-4564-617B-7F01E8B345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2885" y="3632570"/>
            <a:ext cx="3467100" cy="242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430481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C445E1-AC84-B1EA-2158-5D3D332CEE54}"/>
              </a:ext>
            </a:extLst>
          </p:cNvPr>
          <p:cNvSpPr>
            <a:spLocks noGrp="1"/>
          </p:cNvSpPr>
          <p:nvPr>
            <p:ph type="title"/>
          </p:nvPr>
        </p:nvSpPr>
        <p:spPr>
          <a:xfrm>
            <a:off x="330200" y="382773"/>
            <a:ext cx="8260907" cy="945124"/>
          </a:xfrm>
        </p:spPr>
        <p:txBody>
          <a:bodyPr/>
          <a:lstStyle/>
          <a:p>
            <a:r>
              <a:rPr lang="en-GB" sz="4400" dirty="0"/>
              <a:t>Geometry Wizard</a:t>
            </a:r>
          </a:p>
        </p:txBody>
      </p:sp>
      <p:sp>
        <p:nvSpPr>
          <p:cNvPr id="7" name="Text Placeholder 6">
            <a:extLst>
              <a:ext uri="{FF2B5EF4-FFF2-40B4-BE49-F238E27FC236}">
                <a16:creationId xmlns:a16="http://schemas.microsoft.com/office/drawing/2014/main" id="{661F421E-2A21-D053-6FF1-17168909A99F}"/>
              </a:ext>
            </a:extLst>
          </p:cNvPr>
          <p:cNvSpPr>
            <a:spLocks noGrp="1"/>
          </p:cNvSpPr>
          <p:nvPr>
            <p:ph type="body" sz="half" idx="2"/>
          </p:nvPr>
        </p:nvSpPr>
        <p:spPr>
          <a:xfrm>
            <a:off x="330200" y="1297172"/>
            <a:ext cx="3546475" cy="4571816"/>
          </a:xfrm>
        </p:spPr>
        <p:txBody>
          <a:bodyPr/>
          <a:lstStyle/>
          <a:p>
            <a:r>
              <a:rPr lang="en-GB" sz="2400" b="1" dirty="0">
                <a:latin typeface="+mj-lt"/>
              </a:rPr>
              <a:t>Parting Line</a:t>
            </a:r>
          </a:p>
          <a:p>
            <a:endParaRPr lang="en-GB" dirty="0"/>
          </a:p>
        </p:txBody>
      </p:sp>
      <p:sp>
        <p:nvSpPr>
          <p:cNvPr id="2" name="Date Placeholder 1">
            <a:extLst>
              <a:ext uri="{FF2B5EF4-FFF2-40B4-BE49-F238E27FC236}">
                <a16:creationId xmlns:a16="http://schemas.microsoft.com/office/drawing/2014/main" id="{50385A60-5232-8423-7DD6-3833D7CABFCA}"/>
              </a:ext>
            </a:extLst>
          </p:cNvPr>
          <p:cNvSpPr>
            <a:spLocks noGrp="1"/>
          </p:cNvSpPr>
          <p:nvPr>
            <p:ph type="dt" sz="half" idx="10"/>
          </p:nvPr>
        </p:nvSpPr>
        <p:spPr/>
        <p:txBody>
          <a:bodyPr/>
          <a:lstStyle/>
          <a:p>
            <a:pPr>
              <a:defRPr/>
            </a:pPr>
            <a:r>
              <a:rPr lang="en-US"/>
              <a:t>August 2022</a:t>
            </a:r>
          </a:p>
        </p:txBody>
      </p:sp>
      <p:sp>
        <p:nvSpPr>
          <p:cNvPr id="3" name="Footer Placeholder 2">
            <a:extLst>
              <a:ext uri="{FF2B5EF4-FFF2-40B4-BE49-F238E27FC236}">
                <a16:creationId xmlns:a16="http://schemas.microsoft.com/office/drawing/2014/main" id="{D315BEFA-EE65-477B-84A4-B42714CF3578}"/>
              </a:ext>
            </a:extLst>
          </p:cNvPr>
          <p:cNvSpPr>
            <a:spLocks noGrp="1"/>
          </p:cNvSpPr>
          <p:nvPr>
            <p:ph type="ftr" sz="quarter" idx="11"/>
          </p:nvPr>
        </p:nvSpPr>
        <p:spPr/>
        <p:txBody>
          <a:bodyPr/>
          <a:lstStyle/>
          <a:p>
            <a:pPr>
              <a:defRPr/>
            </a:pPr>
            <a:r>
              <a:rPr lang="en-US"/>
              <a:t>© CapraTechnology 2022</a:t>
            </a:r>
          </a:p>
        </p:txBody>
      </p:sp>
      <p:sp>
        <p:nvSpPr>
          <p:cNvPr id="4" name="Slide Number Placeholder 3">
            <a:extLst>
              <a:ext uri="{FF2B5EF4-FFF2-40B4-BE49-F238E27FC236}">
                <a16:creationId xmlns:a16="http://schemas.microsoft.com/office/drawing/2014/main" id="{6BA0FC9E-B803-F766-DD17-A397DD183733}"/>
              </a:ext>
            </a:extLst>
          </p:cNvPr>
          <p:cNvSpPr>
            <a:spLocks noGrp="1"/>
          </p:cNvSpPr>
          <p:nvPr>
            <p:ph type="sldNum" sz="quarter" idx="12"/>
          </p:nvPr>
        </p:nvSpPr>
        <p:spPr/>
        <p:txBody>
          <a:bodyPr/>
          <a:lstStyle/>
          <a:p>
            <a:r>
              <a:rPr lang="en-GB"/>
              <a:t>Tolcap Training: </a:t>
            </a:r>
            <a:fld id="{A9257E45-4DDF-425A-B771-39BEC6A5FFE9}" type="slidenum">
              <a:rPr lang="en-GB" smtClean="0"/>
              <a:pPr/>
              <a:t>55</a:t>
            </a:fld>
            <a:endParaRPr lang="en-GB" dirty="0"/>
          </a:p>
        </p:txBody>
      </p:sp>
      <p:pic>
        <p:nvPicPr>
          <p:cNvPr id="9" name="Content Placeholder 8">
            <a:extLst>
              <a:ext uri="{FF2B5EF4-FFF2-40B4-BE49-F238E27FC236}">
                <a16:creationId xmlns:a16="http://schemas.microsoft.com/office/drawing/2014/main" id="{A519CD4D-6A64-B57C-1173-8D6BC1E3441C}"/>
              </a:ext>
            </a:extLst>
          </p:cNvPr>
          <p:cNvPicPr>
            <a:picLocks noGrp="1" noChangeAspect="1"/>
          </p:cNvPicPr>
          <p:nvPr>
            <p:ph idx="1"/>
          </p:nvPr>
        </p:nvPicPr>
        <p:blipFill>
          <a:blip r:embed="rId3"/>
          <a:stretch>
            <a:fillRect/>
          </a:stretch>
        </p:blipFill>
        <p:spPr>
          <a:xfrm>
            <a:off x="4274287" y="1431049"/>
            <a:ext cx="5275497" cy="4714569"/>
          </a:xfrm>
        </p:spPr>
      </p:pic>
    </p:spTree>
    <p:extLst>
      <p:ext uri="{BB962C8B-B14F-4D97-AF65-F5344CB8AC3E}">
        <p14:creationId xmlns:p14="http://schemas.microsoft.com/office/powerpoint/2010/main" val="27997433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0C6CBA83-CC52-A525-6DA2-3F36BDF838F9}"/>
              </a:ext>
            </a:extLst>
          </p:cNvPr>
          <p:cNvSpPr>
            <a:spLocks noGrp="1"/>
          </p:cNvSpPr>
          <p:nvPr>
            <p:ph idx="1"/>
          </p:nvPr>
        </p:nvSpPr>
        <p:spPr>
          <a:xfrm>
            <a:off x="330200" y="1303199"/>
            <a:ext cx="9232275" cy="5045349"/>
          </a:xfrm>
        </p:spPr>
        <p:txBody>
          <a:bodyPr/>
          <a:lstStyle/>
          <a:p>
            <a:pPr marL="0" indent="0">
              <a:buNone/>
            </a:pPr>
            <a:r>
              <a:rPr lang="en-GB" sz="2400" b="1" dirty="0">
                <a:latin typeface="+mj-lt"/>
              </a:rPr>
              <a:t>Parting Line</a:t>
            </a:r>
          </a:p>
          <a:p>
            <a:pPr marL="0" indent="0">
              <a:buNone/>
            </a:pPr>
            <a:endParaRPr lang="en-GB" sz="2400" b="1" dirty="0">
              <a:latin typeface="+mj-lt"/>
            </a:endParaRPr>
          </a:p>
          <a:p>
            <a:pPr marL="0" indent="0">
              <a:buNone/>
            </a:pPr>
            <a:r>
              <a:rPr lang="en-GB" sz="2400" dirty="0">
                <a:latin typeface="+mj-lt"/>
              </a:rPr>
              <a:t>Allowances should be made for tolerances across the parting line. Allowance may also be required for mismatch of the dies/moulds in some casting and forging processes. Flash thickness allowances may also be required in closed die forging. </a:t>
            </a:r>
          </a:p>
          <a:p>
            <a:pPr marL="0" indent="0">
              <a:buNone/>
            </a:pPr>
            <a:endParaRPr lang="en-GB" sz="2400" dirty="0">
              <a:latin typeface="+mj-lt"/>
            </a:endParaRPr>
          </a:p>
          <a:p>
            <a:pPr marL="0" indent="0">
              <a:buNone/>
            </a:pPr>
            <a:r>
              <a:rPr lang="en-GB" sz="2400" dirty="0">
                <a:latin typeface="+mj-lt"/>
              </a:rPr>
              <a:t>Note this only applies to casting, moulding and forging processes.</a:t>
            </a:r>
          </a:p>
          <a:p>
            <a:pPr marL="0" indent="0">
              <a:buNone/>
            </a:pPr>
            <a:endParaRPr lang="en-GB" sz="2400" dirty="0">
              <a:latin typeface="+mj-lt"/>
            </a:endParaRPr>
          </a:p>
          <a:p>
            <a:pPr marL="0" indent="0">
              <a:buNone/>
            </a:pPr>
            <a:endParaRPr lang="en-GB" sz="2400" dirty="0">
              <a:latin typeface="+mj-lt"/>
            </a:endParaRPr>
          </a:p>
          <a:p>
            <a:pPr marL="0" indent="0">
              <a:buNone/>
            </a:pPr>
            <a:endParaRPr lang="en-GB" sz="2400" dirty="0">
              <a:latin typeface="+mj-lt"/>
            </a:endParaRPr>
          </a:p>
          <a:p>
            <a:endParaRPr lang="en-GB" dirty="0"/>
          </a:p>
        </p:txBody>
      </p:sp>
      <p:sp>
        <p:nvSpPr>
          <p:cNvPr id="5" name="Title 4">
            <a:extLst>
              <a:ext uri="{FF2B5EF4-FFF2-40B4-BE49-F238E27FC236}">
                <a16:creationId xmlns:a16="http://schemas.microsoft.com/office/drawing/2014/main" id="{F1190F13-593A-9D84-65E6-0C3BBD3A3933}"/>
              </a:ext>
            </a:extLst>
          </p:cNvPr>
          <p:cNvSpPr>
            <a:spLocks noGrp="1"/>
          </p:cNvSpPr>
          <p:nvPr>
            <p:ph type="title"/>
          </p:nvPr>
        </p:nvSpPr>
        <p:spPr/>
        <p:txBody>
          <a:bodyPr/>
          <a:lstStyle/>
          <a:p>
            <a:r>
              <a:rPr lang="en-GB" dirty="0"/>
              <a:t>Geometry Wizard</a:t>
            </a:r>
          </a:p>
        </p:txBody>
      </p:sp>
      <p:sp>
        <p:nvSpPr>
          <p:cNvPr id="2" name="Date Placeholder 1">
            <a:extLst>
              <a:ext uri="{FF2B5EF4-FFF2-40B4-BE49-F238E27FC236}">
                <a16:creationId xmlns:a16="http://schemas.microsoft.com/office/drawing/2014/main" id="{473369A7-D3C6-E0EA-EC4F-B276CD131FCF}"/>
              </a:ext>
            </a:extLst>
          </p:cNvPr>
          <p:cNvSpPr>
            <a:spLocks noGrp="1"/>
          </p:cNvSpPr>
          <p:nvPr>
            <p:ph type="dt" sz="half" idx="10"/>
          </p:nvPr>
        </p:nvSpPr>
        <p:spPr/>
        <p:txBody>
          <a:bodyPr/>
          <a:lstStyle/>
          <a:p>
            <a:pPr>
              <a:defRPr/>
            </a:pPr>
            <a:r>
              <a:rPr lang="en-US"/>
              <a:t>August 2022</a:t>
            </a:r>
          </a:p>
        </p:txBody>
      </p:sp>
      <p:sp>
        <p:nvSpPr>
          <p:cNvPr id="3" name="Footer Placeholder 2">
            <a:extLst>
              <a:ext uri="{FF2B5EF4-FFF2-40B4-BE49-F238E27FC236}">
                <a16:creationId xmlns:a16="http://schemas.microsoft.com/office/drawing/2014/main" id="{C33C14DF-5081-323F-E1EF-B368560044E4}"/>
              </a:ext>
            </a:extLst>
          </p:cNvPr>
          <p:cNvSpPr>
            <a:spLocks noGrp="1"/>
          </p:cNvSpPr>
          <p:nvPr>
            <p:ph type="ftr" sz="quarter" idx="11"/>
          </p:nvPr>
        </p:nvSpPr>
        <p:spPr/>
        <p:txBody>
          <a:bodyPr/>
          <a:lstStyle/>
          <a:p>
            <a:pPr>
              <a:defRPr/>
            </a:pPr>
            <a:r>
              <a:rPr lang="en-US"/>
              <a:t>© CapraTechnology 2022</a:t>
            </a:r>
          </a:p>
        </p:txBody>
      </p:sp>
      <p:sp>
        <p:nvSpPr>
          <p:cNvPr id="4" name="Slide Number Placeholder 3">
            <a:extLst>
              <a:ext uri="{FF2B5EF4-FFF2-40B4-BE49-F238E27FC236}">
                <a16:creationId xmlns:a16="http://schemas.microsoft.com/office/drawing/2014/main" id="{EBE92F8C-0379-9847-FA22-10B42AC91997}"/>
              </a:ext>
            </a:extLst>
          </p:cNvPr>
          <p:cNvSpPr>
            <a:spLocks noGrp="1"/>
          </p:cNvSpPr>
          <p:nvPr>
            <p:ph type="sldNum" sz="quarter" idx="12"/>
          </p:nvPr>
        </p:nvSpPr>
        <p:spPr/>
        <p:txBody>
          <a:bodyPr/>
          <a:lstStyle/>
          <a:p>
            <a:r>
              <a:rPr lang="en-GB"/>
              <a:t>Tolcap Training: </a:t>
            </a:r>
            <a:fld id="{A9257E45-4DDF-425A-B771-39BEC6A5FFE9}" type="slidenum">
              <a:rPr lang="en-GB" smtClean="0"/>
              <a:pPr/>
              <a:t>56</a:t>
            </a:fld>
            <a:endParaRPr lang="en-GB" dirty="0"/>
          </a:p>
        </p:txBody>
      </p:sp>
    </p:spTree>
    <p:extLst>
      <p:ext uri="{BB962C8B-B14F-4D97-AF65-F5344CB8AC3E}">
        <p14:creationId xmlns:p14="http://schemas.microsoft.com/office/powerpoint/2010/main" val="21424562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2">
            <a:extLst>
              <a:ext uri="{FF2B5EF4-FFF2-40B4-BE49-F238E27FC236}">
                <a16:creationId xmlns:a16="http://schemas.microsoft.com/office/drawing/2014/main" id="{630A6FCC-8DBD-4545-988B-A9574F89A744}"/>
              </a:ext>
            </a:extLst>
          </p:cNvPr>
          <p:cNvSpPr txBox="1">
            <a:spLocks noChangeArrowheads="1"/>
          </p:cNvSpPr>
          <p:nvPr/>
        </p:nvSpPr>
        <p:spPr bwMode="auto">
          <a:xfrm>
            <a:off x="220663" y="1022350"/>
            <a:ext cx="9544050" cy="558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5771" tIns="47885" rIns="95771" bIns="47885">
            <a:spAutoFit/>
          </a:bodyPr>
          <a:lstStyle>
            <a:lvl1pPr defTabSz="957263">
              <a:spcBef>
                <a:spcPct val="20000"/>
              </a:spcBef>
              <a:buClr>
                <a:schemeClr val="hlink"/>
              </a:buClr>
              <a:buSzPct val="50000"/>
              <a:buFont typeface="Monotype Sorts" charset="2"/>
              <a:buChar char="n"/>
              <a:defRPr kumimoji="1" sz="2900">
                <a:solidFill>
                  <a:schemeClr val="tx1"/>
                </a:solidFill>
                <a:latin typeface="Arial" panose="020B0604020202020204" pitchFamily="34" charset="0"/>
              </a:defRPr>
            </a:lvl1pPr>
            <a:lvl2pPr marL="479425" indent="-298450" defTabSz="957263">
              <a:spcBef>
                <a:spcPct val="20000"/>
              </a:spcBef>
              <a:buClr>
                <a:schemeClr val="tx2"/>
              </a:buClr>
              <a:buSzPct val="75000"/>
              <a:buFont typeface="Monotype Sorts" charset="2"/>
              <a:buChar char="u"/>
              <a:defRPr kumimoji="1" sz="2700">
                <a:solidFill>
                  <a:schemeClr val="tx1"/>
                </a:solidFill>
                <a:latin typeface="Arial" panose="020B0604020202020204" pitchFamily="34" charset="0"/>
              </a:defRPr>
            </a:lvl2pPr>
            <a:lvl3pPr marL="957263" indent="-239713" defTabSz="957263">
              <a:spcBef>
                <a:spcPct val="20000"/>
              </a:spcBef>
              <a:buClr>
                <a:schemeClr val="hlink"/>
              </a:buClr>
              <a:buSzPct val="65000"/>
              <a:buFont typeface="Monotype Sorts" charset="2"/>
              <a:buChar char="F"/>
              <a:defRPr kumimoji="1" sz="2500">
                <a:solidFill>
                  <a:schemeClr val="tx1"/>
                </a:solidFill>
                <a:latin typeface="Arial" panose="020B0604020202020204" pitchFamily="34" charset="0"/>
              </a:defRPr>
            </a:lvl3pPr>
            <a:lvl4pPr marL="1436688" indent="-238125" defTabSz="957263">
              <a:spcBef>
                <a:spcPct val="20000"/>
              </a:spcBef>
              <a:buClr>
                <a:schemeClr val="tx2"/>
              </a:buClr>
              <a:buSzPct val="100000"/>
              <a:buChar char="•"/>
              <a:defRPr kumimoji="1" sz="2100">
                <a:solidFill>
                  <a:schemeClr val="tx1"/>
                </a:solidFill>
                <a:latin typeface="Arial" panose="020B0604020202020204" pitchFamily="34" charset="0"/>
              </a:defRPr>
            </a:lvl4pPr>
            <a:lvl5pPr marL="1916113" indent="-238125" defTabSz="957263">
              <a:spcBef>
                <a:spcPct val="20000"/>
              </a:spcBef>
              <a:buClr>
                <a:schemeClr val="hlink"/>
              </a:buClr>
              <a:buSzPct val="100000"/>
              <a:buChar char="–"/>
              <a:defRPr kumimoji="1" sz="2100">
                <a:solidFill>
                  <a:schemeClr val="tx1"/>
                </a:solidFill>
                <a:latin typeface="Arial" panose="020B0604020202020204" pitchFamily="34" charset="0"/>
              </a:defRPr>
            </a:lvl5pPr>
            <a:lvl6pPr marL="2373313" indent="-238125" defTabSz="957263" eaLnBrk="0" fontAlgn="base" hangingPunct="0">
              <a:spcBef>
                <a:spcPct val="20000"/>
              </a:spcBef>
              <a:spcAft>
                <a:spcPct val="0"/>
              </a:spcAft>
              <a:buClr>
                <a:schemeClr val="hlink"/>
              </a:buClr>
              <a:buSzPct val="100000"/>
              <a:buChar char="–"/>
              <a:defRPr kumimoji="1" sz="2100">
                <a:solidFill>
                  <a:schemeClr val="tx1"/>
                </a:solidFill>
                <a:latin typeface="Arial" panose="020B0604020202020204" pitchFamily="34" charset="0"/>
              </a:defRPr>
            </a:lvl6pPr>
            <a:lvl7pPr marL="2830513" indent="-238125" defTabSz="957263" eaLnBrk="0" fontAlgn="base" hangingPunct="0">
              <a:spcBef>
                <a:spcPct val="20000"/>
              </a:spcBef>
              <a:spcAft>
                <a:spcPct val="0"/>
              </a:spcAft>
              <a:buClr>
                <a:schemeClr val="hlink"/>
              </a:buClr>
              <a:buSzPct val="100000"/>
              <a:buChar char="–"/>
              <a:defRPr kumimoji="1" sz="2100">
                <a:solidFill>
                  <a:schemeClr val="tx1"/>
                </a:solidFill>
                <a:latin typeface="Arial" panose="020B0604020202020204" pitchFamily="34" charset="0"/>
              </a:defRPr>
            </a:lvl7pPr>
            <a:lvl8pPr marL="3287713" indent="-238125" defTabSz="957263" eaLnBrk="0" fontAlgn="base" hangingPunct="0">
              <a:spcBef>
                <a:spcPct val="20000"/>
              </a:spcBef>
              <a:spcAft>
                <a:spcPct val="0"/>
              </a:spcAft>
              <a:buClr>
                <a:schemeClr val="hlink"/>
              </a:buClr>
              <a:buSzPct val="100000"/>
              <a:buChar char="–"/>
              <a:defRPr kumimoji="1" sz="2100">
                <a:solidFill>
                  <a:schemeClr val="tx1"/>
                </a:solidFill>
                <a:latin typeface="Arial" panose="020B0604020202020204" pitchFamily="34" charset="0"/>
              </a:defRPr>
            </a:lvl8pPr>
            <a:lvl9pPr marL="3744913" indent="-238125" defTabSz="957263" eaLnBrk="0" fontAlgn="base" hangingPunct="0">
              <a:spcBef>
                <a:spcPct val="20000"/>
              </a:spcBef>
              <a:spcAft>
                <a:spcPct val="0"/>
              </a:spcAft>
              <a:buClr>
                <a:schemeClr val="hlink"/>
              </a:buClr>
              <a:buSzPct val="100000"/>
              <a:buChar char="–"/>
              <a:defRPr kumimoji="1" sz="2100">
                <a:solidFill>
                  <a:schemeClr val="tx1"/>
                </a:solidFill>
                <a:latin typeface="Arial" panose="020B0604020202020204" pitchFamily="34" charset="0"/>
              </a:defRPr>
            </a:lvl9pPr>
          </a:lstStyle>
          <a:p>
            <a:pPr>
              <a:spcBef>
                <a:spcPct val="0"/>
              </a:spcBef>
              <a:buClrTx/>
              <a:buSzTx/>
              <a:buFontTx/>
              <a:buNone/>
            </a:pPr>
            <a:endParaRPr kumimoji="0" lang="en-GB" altLang="en-US" sz="1200" b="1" dirty="0">
              <a:solidFill>
                <a:schemeClr val="tx2"/>
              </a:solidFill>
            </a:endParaRPr>
          </a:p>
          <a:p>
            <a:pPr>
              <a:spcBef>
                <a:spcPct val="0"/>
              </a:spcBef>
              <a:buClrTx/>
              <a:buSzTx/>
              <a:buFontTx/>
              <a:buNone/>
            </a:pPr>
            <a:endParaRPr kumimoji="0" lang="en-GB" altLang="en-US" sz="1800" b="1" dirty="0">
              <a:solidFill>
                <a:schemeClr val="tx2"/>
              </a:solidFill>
            </a:endParaRPr>
          </a:p>
        </p:txBody>
      </p:sp>
      <p:sp>
        <p:nvSpPr>
          <p:cNvPr id="6" name="Content Placeholder 5">
            <a:extLst>
              <a:ext uri="{FF2B5EF4-FFF2-40B4-BE49-F238E27FC236}">
                <a16:creationId xmlns:a16="http://schemas.microsoft.com/office/drawing/2014/main" id="{348B110D-C73A-8516-494F-CF2C0F88C081}"/>
              </a:ext>
            </a:extLst>
          </p:cNvPr>
          <p:cNvSpPr>
            <a:spLocks noGrp="1"/>
          </p:cNvSpPr>
          <p:nvPr>
            <p:ph idx="1"/>
          </p:nvPr>
        </p:nvSpPr>
        <p:spPr/>
        <p:txBody>
          <a:bodyPr/>
          <a:lstStyle/>
          <a:p>
            <a:pPr marL="0" indent="0">
              <a:buNone/>
            </a:pPr>
            <a:r>
              <a:rPr lang="en-GB" sz="2400" dirty="0"/>
              <a:t>The range of the factors are as follows:</a:t>
            </a:r>
          </a:p>
          <a:p>
            <a:endParaRPr lang="en-GB" sz="2400" dirty="0"/>
          </a:p>
          <a:p>
            <a:r>
              <a:rPr lang="en-GB" sz="2400" dirty="0"/>
              <a:t>Multiple planes [1.2 – 1.3]</a:t>
            </a:r>
          </a:p>
          <a:p>
            <a:r>
              <a:rPr lang="en-GB" sz="2400" dirty="0"/>
              <a:t>Slenderness [1.15  – 1.7]</a:t>
            </a:r>
          </a:p>
          <a:p>
            <a:r>
              <a:rPr lang="en-GB" sz="2400" dirty="0"/>
              <a:t>Repetitive features [1.1 – 1.3]</a:t>
            </a:r>
          </a:p>
          <a:p>
            <a:r>
              <a:rPr lang="en-GB" sz="2400" dirty="0"/>
              <a:t>Number of set-ups  [1.1 – 1.5] </a:t>
            </a:r>
          </a:p>
          <a:p>
            <a:r>
              <a:rPr lang="en-GB" sz="2400" dirty="0"/>
              <a:t>Parting line [1.7]</a:t>
            </a:r>
          </a:p>
          <a:p>
            <a:endParaRPr lang="en-GB" sz="2400" dirty="0"/>
          </a:p>
          <a:p>
            <a:pPr marL="0" indent="0">
              <a:buNone/>
            </a:pPr>
            <a:r>
              <a:rPr lang="en-GB" sz="2400" dirty="0"/>
              <a:t>If the final Geometry Effect value is 2 then in practice it would be necessary to double the tolerance to realised the same level of process capability.</a:t>
            </a:r>
          </a:p>
          <a:p>
            <a:endParaRPr lang="en-GB" dirty="0"/>
          </a:p>
        </p:txBody>
      </p:sp>
      <p:sp>
        <p:nvSpPr>
          <p:cNvPr id="5" name="Title 4">
            <a:extLst>
              <a:ext uri="{FF2B5EF4-FFF2-40B4-BE49-F238E27FC236}">
                <a16:creationId xmlns:a16="http://schemas.microsoft.com/office/drawing/2014/main" id="{EB1A002F-9F09-7F55-0EA0-09F6503C52C0}"/>
              </a:ext>
            </a:extLst>
          </p:cNvPr>
          <p:cNvSpPr>
            <a:spLocks noGrp="1"/>
          </p:cNvSpPr>
          <p:nvPr>
            <p:ph type="title"/>
          </p:nvPr>
        </p:nvSpPr>
        <p:spPr/>
        <p:txBody>
          <a:bodyPr/>
          <a:lstStyle/>
          <a:p>
            <a:r>
              <a:rPr lang="en-GB" dirty="0"/>
              <a:t>Geometry Wizard</a:t>
            </a:r>
            <a:br>
              <a:rPr lang="en-GB" dirty="0"/>
            </a:br>
            <a:endParaRPr lang="en-GB" dirty="0"/>
          </a:p>
        </p:txBody>
      </p:sp>
      <p:sp>
        <p:nvSpPr>
          <p:cNvPr id="2" name="Date Placeholder 1">
            <a:extLst>
              <a:ext uri="{FF2B5EF4-FFF2-40B4-BE49-F238E27FC236}">
                <a16:creationId xmlns:a16="http://schemas.microsoft.com/office/drawing/2014/main" id="{B88C3712-45EB-97F8-C002-29EFAD9A2A35}"/>
              </a:ext>
            </a:extLst>
          </p:cNvPr>
          <p:cNvSpPr>
            <a:spLocks noGrp="1"/>
          </p:cNvSpPr>
          <p:nvPr>
            <p:ph type="dt" sz="half" idx="10"/>
          </p:nvPr>
        </p:nvSpPr>
        <p:spPr/>
        <p:txBody>
          <a:bodyPr/>
          <a:lstStyle/>
          <a:p>
            <a:pPr>
              <a:defRPr/>
            </a:pPr>
            <a:r>
              <a:rPr lang="en-US"/>
              <a:t>August 2022</a:t>
            </a:r>
          </a:p>
        </p:txBody>
      </p:sp>
      <p:sp>
        <p:nvSpPr>
          <p:cNvPr id="3" name="Footer Placeholder 2">
            <a:extLst>
              <a:ext uri="{FF2B5EF4-FFF2-40B4-BE49-F238E27FC236}">
                <a16:creationId xmlns:a16="http://schemas.microsoft.com/office/drawing/2014/main" id="{2A6F81E2-DED2-D59C-54F7-1443BABE8612}"/>
              </a:ext>
            </a:extLst>
          </p:cNvPr>
          <p:cNvSpPr>
            <a:spLocks noGrp="1"/>
          </p:cNvSpPr>
          <p:nvPr>
            <p:ph type="ftr" sz="quarter" idx="11"/>
          </p:nvPr>
        </p:nvSpPr>
        <p:spPr/>
        <p:txBody>
          <a:bodyPr/>
          <a:lstStyle/>
          <a:p>
            <a:pPr>
              <a:defRPr/>
            </a:pPr>
            <a:r>
              <a:rPr lang="en-US"/>
              <a:t>© CapraTechnology 2022</a:t>
            </a:r>
          </a:p>
        </p:txBody>
      </p:sp>
      <p:sp>
        <p:nvSpPr>
          <p:cNvPr id="4" name="Slide Number Placeholder 3">
            <a:extLst>
              <a:ext uri="{FF2B5EF4-FFF2-40B4-BE49-F238E27FC236}">
                <a16:creationId xmlns:a16="http://schemas.microsoft.com/office/drawing/2014/main" id="{9217CBB6-B173-E70C-B848-6FBC59299C0D}"/>
              </a:ext>
            </a:extLst>
          </p:cNvPr>
          <p:cNvSpPr>
            <a:spLocks noGrp="1"/>
          </p:cNvSpPr>
          <p:nvPr>
            <p:ph type="sldNum" sz="quarter" idx="12"/>
          </p:nvPr>
        </p:nvSpPr>
        <p:spPr/>
        <p:txBody>
          <a:bodyPr/>
          <a:lstStyle/>
          <a:p>
            <a:r>
              <a:rPr lang="en-GB"/>
              <a:t>Tolcap Training: </a:t>
            </a:r>
            <a:fld id="{A9257E45-4DDF-425A-B771-39BEC6A5FFE9}" type="slidenum">
              <a:rPr lang="en-GB" smtClean="0"/>
              <a:pPr/>
              <a:t>57</a:t>
            </a:fld>
            <a:endParaRPr lang="en-GB"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D0EB3DA-2A39-6FBC-82DA-47E1E6B7BCB1}"/>
              </a:ext>
            </a:extLst>
          </p:cNvPr>
          <p:cNvSpPr>
            <a:spLocks noGrp="1"/>
          </p:cNvSpPr>
          <p:nvPr>
            <p:ph type="ctrTitle" sz="quarter"/>
          </p:nvPr>
        </p:nvSpPr>
        <p:spPr/>
        <p:txBody>
          <a:bodyPr/>
          <a:lstStyle/>
          <a:p>
            <a:r>
              <a:rPr lang="en-GB" dirty="0"/>
              <a:t>Geometry Wizard</a:t>
            </a:r>
            <a:br>
              <a:rPr lang="en-GB" dirty="0"/>
            </a:br>
            <a:endParaRPr lang="en-GB" dirty="0"/>
          </a:p>
        </p:txBody>
      </p:sp>
      <p:sp>
        <p:nvSpPr>
          <p:cNvPr id="6" name="Subtitle 5">
            <a:extLst>
              <a:ext uri="{FF2B5EF4-FFF2-40B4-BE49-F238E27FC236}">
                <a16:creationId xmlns:a16="http://schemas.microsoft.com/office/drawing/2014/main" id="{B812C0C7-C253-CF0D-89DF-EBADB9CD4566}"/>
              </a:ext>
            </a:extLst>
          </p:cNvPr>
          <p:cNvSpPr>
            <a:spLocks noGrp="1"/>
          </p:cNvSpPr>
          <p:nvPr>
            <p:ph type="subTitle" sz="quarter" idx="1"/>
          </p:nvPr>
        </p:nvSpPr>
        <p:spPr>
          <a:xfrm>
            <a:off x="330200" y="2057400"/>
            <a:ext cx="9245600" cy="1919177"/>
          </a:xfrm>
        </p:spPr>
        <p:txBody>
          <a:bodyPr/>
          <a:lstStyle/>
          <a:p>
            <a:r>
              <a:rPr lang="en-GB" dirty="0"/>
              <a:t>Examples using the Geometry Wizard</a:t>
            </a:r>
          </a:p>
          <a:p>
            <a:endParaRPr lang="en-GB"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6A0D0-87EF-00F4-4BA5-91CA57DBF29D}"/>
              </a:ext>
            </a:extLst>
          </p:cNvPr>
          <p:cNvSpPr>
            <a:spLocks noGrp="1"/>
          </p:cNvSpPr>
          <p:nvPr>
            <p:ph type="title"/>
          </p:nvPr>
        </p:nvSpPr>
        <p:spPr/>
        <p:txBody>
          <a:bodyPr/>
          <a:lstStyle/>
          <a:p>
            <a:r>
              <a:rPr lang="en-GB" dirty="0"/>
              <a:t>Geometry Wizard - Examples</a:t>
            </a:r>
          </a:p>
        </p:txBody>
      </p:sp>
      <p:sp>
        <p:nvSpPr>
          <p:cNvPr id="3" name="Date Placeholder 2">
            <a:extLst>
              <a:ext uri="{FF2B5EF4-FFF2-40B4-BE49-F238E27FC236}">
                <a16:creationId xmlns:a16="http://schemas.microsoft.com/office/drawing/2014/main" id="{6666E3D2-2AE6-1FC6-942C-0C4F321BAFD4}"/>
              </a:ext>
            </a:extLst>
          </p:cNvPr>
          <p:cNvSpPr>
            <a:spLocks noGrp="1"/>
          </p:cNvSpPr>
          <p:nvPr>
            <p:ph type="dt" sz="half" idx="10"/>
          </p:nvPr>
        </p:nvSpPr>
        <p:spPr/>
        <p:txBody>
          <a:bodyPr/>
          <a:lstStyle/>
          <a:p>
            <a:pPr>
              <a:defRPr/>
            </a:pPr>
            <a:r>
              <a:rPr lang="en-US"/>
              <a:t>August 2022</a:t>
            </a:r>
          </a:p>
        </p:txBody>
      </p:sp>
      <p:sp>
        <p:nvSpPr>
          <p:cNvPr id="4" name="Footer Placeholder 3">
            <a:extLst>
              <a:ext uri="{FF2B5EF4-FFF2-40B4-BE49-F238E27FC236}">
                <a16:creationId xmlns:a16="http://schemas.microsoft.com/office/drawing/2014/main" id="{B30AD86E-57BC-FB45-172C-A4AFA194EFFF}"/>
              </a:ext>
            </a:extLst>
          </p:cNvPr>
          <p:cNvSpPr>
            <a:spLocks noGrp="1"/>
          </p:cNvSpPr>
          <p:nvPr>
            <p:ph type="ftr" sz="quarter" idx="11"/>
          </p:nvPr>
        </p:nvSpPr>
        <p:spPr/>
        <p:txBody>
          <a:bodyPr/>
          <a:lstStyle/>
          <a:p>
            <a:pPr>
              <a:defRPr/>
            </a:pPr>
            <a:r>
              <a:rPr lang="en-US"/>
              <a:t>© CapraTechnology 2022</a:t>
            </a:r>
          </a:p>
        </p:txBody>
      </p:sp>
      <p:sp>
        <p:nvSpPr>
          <p:cNvPr id="5" name="Slide Number Placeholder 4">
            <a:extLst>
              <a:ext uri="{FF2B5EF4-FFF2-40B4-BE49-F238E27FC236}">
                <a16:creationId xmlns:a16="http://schemas.microsoft.com/office/drawing/2014/main" id="{C9A19477-5A4E-BE5D-2BD5-5F3FBBB056F7}"/>
              </a:ext>
            </a:extLst>
          </p:cNvPr>
          <p:cNvSpPr>
            <a:spLocks noGrp="1"/>
          </p:cNvSpPr>
          <p:nvPr>
            <p:ph type="sldNum" sz="quarter" idx="12"/>
          </p:nvPr>
        </p:nvSpPr>
        <p:spPr/>
        <p:txBody>
          <a:bodyPr/>
          <a:lstStyle/>
          <a:p>
            <a:r>
              <a:rPr lang="en-GB"/>
              <a:t>Tolcap Training: </a:t>
            </a:r>
            <a:fld id="{A9257E45-4DDF-425A-B771-39BEC6A5FFE9}" type="slidenum">
              <a:rPr lang="en-GB" smtClean="0"/>
              <a:pPr/>
              <a:t>59</a:t>
            </a:fld>
            <a:endParaRPr lang="en-GB" dirty="0"/>
          </a:p>
        </p:txBody>
      </p:sp>
      <p:sp>
        <p:nvSpPr>
          <p:cNvPr id="7" name="Content Placeholder 6">
            <a:extLst>
              <a:ext uri="{FF2B5EF4-FFF2-40B4-BE49-F238E27FC236}">
                <a16:creationId xmlns:a16="http://schemas.microsoft.com/office/drawing/2014/main" id="{176C22B1-E8C4-0474-EF64-CD182152461A}"/>
              </a:ext>
            </a:extLst>
          </p:cNvPr>
          <p:cNvSpPr>
            <a:spLocks noGrp="1"/>
          </p:cNvSpPr>
          <p:nvPr>
            <p:ph sz="quarter" idx="14"/>
          </p:nvPr>
        </p:nvSpPr>
        <p:spPr/>
        <p:txBody>
          <a:bodyPr/>
          <a:lstStyle/>
          <a:p>
            <a:pPr marL="0" indent="0">
              <a:buNone/>
            </a:pPr>
            <a:r>
              <a:rPr lang="en-GB" dirty="0"/>
              <a:t> </a:t>
            </a:r>
          </a:p>
        </p:txBody>
      </p:sp>
      <p:pic>
        <p:nvPicPr>
          <p:cNvPr id="14" name="Picture 13">
            <a:extLst>
              <a:ext uri="{FF2B5EF4-FFF2-40B4-BE49-F238E27FC236}">
                <a16:creationId xmlns:a16="http://schemas.microsoft.com/office/drawing/2014/main" id="{39FBF51F-1B73-9DFB-C182-2F8DBDAD1CF4}"/>
              </a:ext>
            </a:extLst>
          </p:cNvPr>
          <p:cNvPicPr>
            <a:picLocks noChangeAspect="1"/>
          </p:cNvPicPr>
          <p:nvPr/>
        </p:nvPicPr>
        <p:blipFill>
          <a:blip r:embed="rId2"/>
          <a:stretch>
            <a:fillRect/>
          </a:stretch>
        </p:blipFill>
        <p:spPr>
          <a:xfrm>
            <a:off x="2817927" y="3559961"/>
            <a:ext cx="4610395" cy="2683662"/>
          </a:xfrm>
          <a:prstGeom prst="rect">
            <a:avLst/>
          </a:prstGeom>
        </p:spPr>
      </p:pic>
      <p:graphicFrame>
        <p:nvGraphicFramePr>
          <p:cNvPr id="16" name="Group 5">
            <a:extLst>
              <a:ext uri="{FF2B5EF4-FFF2-40B4-BE49-F238E27FC236}">
                <a16:creationId xmlns:a16="http://schemas.microsoft.com/office/drawing/2014/main" id="{0113BEF4-59FA-348B-27A6-CECA64265099}"/>
              </a:ext>
            </a:extLst>
          </p:cNvPr>
          <p:cNvGraphicFramePr>
            <a:graphicFrameLocks noGrp="1"/>
          </p:cNvGraphicFramePr>
          <p:nvPr>
            <p:ph type="tbl" sz="quarter" idx="13"/>
            <p:extLst>
              <p:ext uri="{D42A27DB-BD31-4B8C-83A1-F6EECF244321}">
                <p14:modId xmlns:p14="http://schemas.microsoft.com/office/powerpoint/2010/main" val="657858550"/>
              </p:ext>
            </p:extLst>
          </p:nvPr>
        </p:nvGraphicFramePr>
        <p:xfrm>
          <a:off x="2119574" y="1491901"/>
          <a:ext cx="6007100" cy="1949544"/>
        </p:xfrm>
        <a:graphic>
          <a:graphicData uri="http://schemas.openxmlformats.org/drawingml/2006/table">
            <a:tbl>
              <a:tblPr/>
              <a:tblGrid>
                <a:gridCol w="2743200">
                  <a:extLst>
                    <a:ext uri="{9D8B030D-6E8A-4147-A177-3AD203B41FA5}">
                      <a16:colId xmlns:a16="http://schemas.microsoft.com/office/drawing/2014/main" val="20000"/>
                    </a:ext>
                  </a:extLst>
                </a:gridCol>
                <a:gridCol w="3263900">
                  <a:extLst>
                    <a:ext uri="{9D8B030D-6E8A-4147-A177-3AD203B41FA5}">
                      <a16:colId xmlns:a16="http://schemas.microsoft.com/office/drawing/2014/main" val="20001"/>
                    </a:ext>
                  </a:extLst>
                </a:gridCol>
              </a:tblGrid>
              <a:tr h="324908">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US" sz="1500" b="0" i="0" u="none" strike="noStrike" cap="none" normalizeH="0" baseline="0">
                          <a:ln>
                            <a:noFill/>
                          </a:ln>
                          <a:solidFill>
                            <a:schemeClr val="accent1"/>
                          </a:solidFill>
                          <a:effectLst/>
                          <a:latin typeface="+mn-lt"/>
                          <a:cs typeface="Times New Roman" panose="02020603050405020304" pitchFamily="18" charset="0"/>
                        </a:rPr>
                        <a:t>Component name</a:t>
                      </a:r>
                      <a:endParaRPr kumimoji="1" lang="en-US" sz="2500" b="0" i="0" u="none" strike="noStrike" cap="none" normalizeH="0" baseline="0">
                        <a:ln>
                          <a:noFill/>
                        </a:ln>
                        <a:solidFill>
                          <a:schemeClr val="accent1"/>
                        </a:solidFill>
                        <a:effectLst/>
                        <a:latin typeface="+mn-lt"/>
                      </a:endParaRP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GB" sz="1500" b="0" i="0" u="none" strike="noStrike" cap="none" normalizeH="0" baseline="0" dirty="0">
                          <a:ln>
                            <a:noFill/>
                          </a:ln>
                          <a:solidFill>
                            <a:schemeClr val="accent1"/>
                          </a:solidFill>
                          <a:effectLst/>
                          <a:latin typeface="+mn-lt"/>
                          <a:cs typeface="Times New Roman" panose="02020603050405020304" pitchFamily="18" charset="0"/>
                        </a:rPr>
                        <a:t>Capacitor clip</a:t>
                      </a:r>
                      <a:endParaRPr kumimoji="1" lang="en-US" sz="2500" b="0" i="0" u="none" strike="noStrike" cap="none" normalizeH="0" baseline="0" dirty="0">
                        <a:ln>
                          <a:noFill/>
                        </a:ln>
                        <a:solidFill>
                          <a:schemeClr val="accent1"/>
                        </a:solidFill>
                        <a:effectLst/>
                        <a:latin typeface="+mn-lt"/>
                      </a:endParaRP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24908">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US" sz="1500" b="0" i="0" u="none" strike="noStrike" cap="none" normalizeH="0" baseline="0" dirty="0">
                          <a:ln>
                            <a:noFill/>
                          </a:ln>
                          <a:solidFill>
                            <a:schemeClr val="accent1"/>
                          </a:solidFill>
                          <a:effectLst/>
                          <a:latin typeface="+mn-lt"/>
                          <a:cs typeface="Times New Roman" panose="02020603050405020304" pitchFamily="18" charset="0"/>
                        </a:rPr>
                        <a:t>Material</a:t>
                      </a:r>
                      <a:endParaRPr kumimoji="1" lang="en-US" sz="2500" b="0" i="0" u="none" strike="noStrike" cap="none" normalizeH="0" baseline="0" dirty="0">
                        <a:ln>
                          <a:noFill/>
                        </a:ln>
                        <a:solidFill>
                          <a:schemeClr val="accent1"/>
                        </a:solidFill>
                        <a:effectLst/>
                        <a:latin typeface="+mn-lt"/>
                      </a:endParaRP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GB" sz="1500" b="0" i="0" u="none" strike="noStrike" cap="none" normalizeH="0" baseline="0">
                          <a:ln>
                            <a:noFill/>
                          </a:ln>
                          <a:solidFill>
                            <a:schemeClr val="accent1"/>
                          </a:solidFill>
                          <a:effectLst/>
                          <a:latin typeface="+mn-lt"/>
                          <a:cs typeface="Times New Roman" panose="02020603050405020304" pitchFamily="18" charset="0"/>
                        </a:rPr>
                        <a:t>0.4 mm Alloy Steel</a:t>
                      </a:r>
                      <a:endParaRPr kumimoji="1" lang="en-US" sz="2500" b="0" i="0" u="none" strike="noStrike" cap="none" normalizeH="0" baseline="0">
                        <a:ln>
                          <a:noFill/>
                        </a:ln>
                        <a:solidFill>
                          <a:schemeClr val="accent1"/>
                        </a:solidFill>
                        <a:effectLst/>
                        <a:latin typeface="+mn-lt"/>
                      </a:endParaRP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24908">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US" sz="1500" b="0" i="0" u="none" strike="noStrike" cap="none" normalizeH="0" baseline="0">
                          <a:ln>
                            <a:noFill/>
                          </a:ln>
                          <a:solidFill>
                            <a:schemeClr val="accent1"/>
                          </a:solidFill>
                          <a:effectLst/>
                          <a:latin typeface="+mn-lt"/>
                          <a:cs typeface="Times New Roman" panose="02020603050405020304" pitchFamily="18" charset="0"/>
                        </a:rPr>
                        <a:t>Manufacturing process</a:t>
                      </a:r>
                      <a:endParaRPr kumimoji="1" lang="en-US" sz="2500" b="0" i="0" u="none" strike="noStrike" cap="none" normalizeH="0" baseline="0">
                        <a:ln>
                          <a:noFill/>
                        </a:ln>
                        <a:solidFill>
                          <a:schemeClr val="accent1"/>
                        </a:solidFill>
                        <a:effectLst/>
                        <a:latin typeface="+mn-lt"/>
                      </a:endParaRP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US" sz="1500" b="0" i="0" u="none" strike="noStrike" cap="none" normalizeH="0" baseline="0">
                          <a:ln>
                            <a:noFill/>
                          </a:ln>
                          <a:solidFill>
                            <a:schemeClr val="accent1"/>
                          </a:solidFill>
                          <a:effectLst/>
                          <a:latin typeface="+mn-lt"/>
                          <a:cs typeface="Times New Roman" panose="02020603050405020304" pitchFamily="18" charset="0"/>
                        </a:rPr>
                        <a:t>Sheet metal bending</a:t>
                      </a:r>
                      <a:endParaRPr kumimoji="1" lang="en-US" sz="2500" b="0" i="0" u="none" strike="noStrike" cap="none" normalizeH="0" baseline="0">
                        <a:ln>
                          <a:noFill/>
                        </a:ln>
                        <a:solidFill>
                          <a:schemeClr val="accent1"/>
                        </a:solidFill>
                        <a:effectLst/>
                        <a:latin typeface="+mn-lt"/>
                      </a:endParaRP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24908">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US" sz="1500" b="0" i="0" u="none" strike="noStrike" cap="none" normalizeH="0" baseline="0" dirty="0">
                          <a:ln>
                            <a:noFill/>
                          </a:ln>
                          <a:solidFill>
                            <a:schemeClr val="accent1"/>
                          </a:solidFill>
                          <a:effectLst/>
                          <a:latin typeface="+mn-lt"/>
                          <a:cs typeface="Times New Roman" panose="02020603050405020304" pitchFamily="18" charset="0"/>
                        </a:rPr>
                        <a:t>Characteristic description</a:t>
                      </a:r>
                      <a:endParaRPr kumimoji="1" lang="en-US" sz="2500" b="0" i="0" u="none" strike="noStrike" cap="none" normalizeH="0" baseline="0" dirty="0">
                        <a:ln>
                          <a:noFill/>
                        </a:ln>
                        <a:solidFill>
                          <a:schemeClr val="accent1"/>
                        </a:solidFill>
                        <a:effectLst/>
                        <a:latin typeface="+mn-lt"/>
                      </a:endParaRP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GB" sz="1500" b="0" i="0" u="none" strike="noStrike" cap="none" normalizeH="0" baseline="0" dirty="0">
                          <a:ln>
                            <a:noFill/>
                          </a:ln>
                          <a:solidFill>
                            <a:schemeClr val="accent1"/>
                          </a:solidFill>
                          <a:effectLst/>
                          <a:latin typeface="+mn-lt"/>
                          <a:cs typeface="Times New Roman" panose="02020603050405020304" pitchFamily="18" charset="0"/>
                        </a:rPr>
                        <a:t>Overall height</a:t>
                      </a:r>
                      <a:endParaRPr kumimoji="1" lang="en-US" sz="2500" b="0" i="0" u="none" strike="noStrike" cap="none" normalizeH="0" baseline="0" dirty="0">
                        <a:ln>
                          <a:noFill/>
                        </a:ln>
                        <a:solidFill>
                          <a:schemeClr val="accent1"/>
                        </a:solidFill>
                        <a:effectLst/>
                        <a:latin typeface="+mn-lt"/>
                      </a:endParaRP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24908">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US" sz="1500" b="0" i="0" u="none" strike="noStrike" cap="none" normalizeH="0" baseline="0">
                          <a:ln>
                            <a:noFill/>
                          </a:ln>
                          <a:solidFill>
                            <a:schemeClr val="accent1"/>
                          </a:solidFill>
                          <a:effectLst/>
                          <a:latin typeface="+mn-lt"/>
                          <a:cs typeface="Times New Roman" panose="02020603050405020304" pitchFamily="18" charset="0"/>
                        </a:rPr>
                        <a:t>Characteristic dimension</a:t>
                      </a:r>
                      <a:endParaRPr kumimoji="1" lang="en-US" sz="2500" b="0" i="0" u="none" strike="noStrike" cap="none" normalizeH="0" baseline="0">
                        <a:ln>
                          <a:noFill/>
                        </a:ln>
                        <a:solidFill>
                          <a:schemeClr val="accent1"/>
                        </a:solidFill>
                        <a:effectLst/>
                        <a:latin typeface="+mn-lt"/>
                      </a:endParaRP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GB" sz="1500" b="0" i="0" u="none" strike="noStrike" cap="none" normalizeH="0" baseline="0" dirty="0">
                          <a:ln>
                            <a:noFill/>
                          </a:ln>
                          <a:solidFill>
                            <a:schemeClr val="accent1"/>
                          </a:solidFill>
                          <a:effectLst/>
                          <a:latin typeface="+mn-lt"/>
                          <a:cs typeface="Times New Roman" panose="02020603050405020304" pitchFamily="18" charset="0"/>
                        </a:rPr>
                        <a:t>49 mm</a:t>
                      </a:r>
                      <a:endParaRPr kumimoji="1" lang="en-US" sz="2500" b="0" i="0" u="none" strike="noStrike" cap="none" normalizeH="0" baseline="0" dirty="0">
                        <a:ln>
                          <a:noFill/>
                        </a:ln>
                        <a:solidFill>
                          <a:schemeClr val="accent1"/>
                        </a:solidFill>
                        <a:effectLst/>
                        <a:latin typeface="+mn-lt"/>
                      </a:endParaRP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24908">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US" sz="1500" b="0" i="0" u="none" strike="noStrike" cap="none" normalizeH="0" baseline="0" dirty="0">
                          <a:ln>
                            <a:noFill/>
                          </a:ln>
                          <a:solidFill>
                            <a:schemeClr val="accent1"/>
                          </a:solidFill>
                          <a:effectLst/>
                          <a:latin typeface="+mn-lt"/>
                          <a:cs typeface="Times New Roman" panose="02020603050405020304" pitchFamily="18" charset="0"/>
                        </a:rPr>
                        <a:t>Design tolerance</a:t>
                      </a:r>
                      <a:endParaRPr kumimoji="1" lang="en-US" sz="2500" b="0" i="0" u="none" strike="noStrike" cap="none" normalizeH="0" baseline="0" dirty="0">
                        <a:ln>
                          <a:noFill/>
                        </a:ln>
                        <a:solidFill>
                          <a:schemeClr val="accent1"/>
                        </a:solidFill>
                        <a:effectLst/>
                        <a:latin typeface="+mn-lt"/>
                      </a:endParaRP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US" sz="1500" b="0" i="0" u="none" strike="noStrike" cap="none" normalizeH="0" baseline="0" dirty="0">
                          <a:ln>
                            <a:noFill/>
                          </a:ln>
                          <a:solidFill>
                            <a:schemeClr val="accent1"/>
                          </a:solidFill>
                          <a:effectLst/>
                          <a:latin typeface="+mn-lt"/>
                          <a:cs typeface="Times New Roman" panose="02020603050405020304" pitchFamily="18" charset="0"/>
                        </a:rPr>
                        <a:t> ± 0.2 mm</a:t>
                      </a:r>
                      <a:endParaRPr kumimoji="1" lang="en-US" sz="2500" b="0" i="0" u="none" strike="noStrike" cap="none" normalizeH="0" baseline="0" dirty="0">
                        <a:ln>
                          <a:noFill/>
                        </a:ln>
                        <a:solidFill>
                          <a:schemeClr val="accent1"/>
                        </a:solidFill>
                        <a:effectLst/>
                        <a:latin typeface="+mn-lt"/>
                      </a:endParaRP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785521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a:extLst>
              <a:ext uri="{FF2B5EF4-FFF2-40B4-BE49-F238E27FC236}">
                <a16:creationId xmlns:a16="http://schemas.microsoft.com/office/drawing/2014/main" id="{8F2BD048-64BA-44D1-9D81-2CF7EA739186}"/>
              </a:ext>
            </a:extLst>
          </p:cNvPr>
          <p:cNvSpPr>
            <a:spLocks noGrp="1" noChangeArrowheads="1"/>
          </p:cNvSpPr>
          <p:nvPr>
            <p:ph idx="1"/>
          </p:nvPr>
        </p:nvSpPr>
        <p:spPr>
          <a:noFill/>
        </p:spPr>
        <p:txBody>
          <a:bodyPr/>
          <a:lstStyle/>
          <a:p>
            <a:pPr>
              <a:buFont typeface="Monotype Sorts" charset="2"/>
              <a:buNone/>
            </a:pPr>
            <a:r>
              <a:rPr lang="en-US" altLang="en-US" sz="2400" b="1" dirty="0"/>
              <a:t>Link between Design and Manufacture</a:t>
            </a:r>
          </a:p>
        </p:txBody>
      </p:sp>
      <p:sp>
        <p:nvSpPr>
          <p:cNvPr id="5" name="Title 4">
            <a:extLst>
              <a:ext uri="{FF2B5EF4-FFF2-40B4-BE49-F238E27FC236}">
                <a16:creationId xmlns:a16="http://schemas.microsoft.com/office/drawing/2014/main" id="{903E8B30-EFE8-E462-D8D2-0BC67A51725F}"/>
              </a:ext>
            </a:extLst>
          </p:cNvPr>
          <p:cNvSpPr>
            <a:spLocks noGrp="1"/>
          </p:cNvSpPr>
          <p:nvPr>
            <p:ph type="title"/>
          </p:nvPr>
        </p:nvSpPr>
        <p:spPr/>
        <p:txBody>
          <a:bodyPr/>
          <a:lstStyle/>
          <a:p>
            <a:r>
              <a:rPr lang="en-GB" dirty="0"/>
              <a:t>Tolerances</a:t>
            </a:r>
          </a:p>
        </p:txBody>
      </p:sp>
      <p:sp>
        <p:nvSpPr>
          <p:cNvPr id="2" name="Date Placeholder 1">
            <a:extLst>
              <a:ext uri="{FF2B5EF4-FFF2-40B4-BE49-F238E27FC236}">
                <a16:creationId xmlns:a16="http://schemas.microsoft.com/office/drawing/2014/main" id="{93C878B9-7F8F-BFB6-B167-FEA4F9909CEE}"/>
              </a:ext>
            </a:extLst>
          </p:cNvPr>
          <p:cNvSpPr>
            <a:spLocks noGrp="1"/>
          </p:cNvSpPr>
          <p:nvPr>
            <p:ph type="dt" sz="half" idx="10"/>
          </p:nvPr>
        </p:nvSpPr>
        <p:spPr/>
        <p:txBody>
          <a:bodyPr/>
          <a:lstStyle/>
          <a:p>
            <a:pPr>
              <a:defRPr/>
            </a:pPr>
            <a:r>
              <a:rPr lang="en-US"/>
              <a:t>August 2022</a:t>
            </a:r>
            <a:endParaRPr lang="en-US" dirty="0"/>
          </a:p>
        </p:txBody>
      </p:sp>
      <p:sp>
        <p:nvSpPr>
          <p:cNvPr id="3" name="Footer Placeholder 2">
            <a:extLst>
              <a:ext uri="{FF2B5EF4-FFF2-40B4-BE49-F238E27FC236}">
                <a16:creationId xmlns:a16="http://schemas.microsoft.com/office/drawing/2014/main" id="{20BCDCFA-86B2-A423-2E6F-763568FD702F}"/>
              </a:ext>
            </a:extLst>
          </p:cNvPr>
          <p:cNvSpPr>
            <a:spLocks noGrp="1"/>
          </p:cNvSpPr>
          <p:nvPr>
            <p:ph type="ftr" sz="quarter" idx="11"/>
          </p:nvPr>
        </p:nvSpPr>
        <p:spPr/>
        <p:txBody>
          <a:bodyPr/>
          <a:lstStyle/>
          <a:p>
            <a:pPr>
              <a:defRPr/>
            </a:pPr>
            <a:r>
              <a:rPr lang="en-GB"/>
              <a:t>© CapraTechnology 2022</a:t>
            </a:r>
            <a:endParaRPr lang="en-GB" dirty="0"/>
          </a:p>
        </p:txBody>
      </p:sp>
      <p:sp>
        <p:nvSpPr>
          <p:cNvPr id="4" name="Slide Number Placeholder 3">
            <a:extLst>
              <a:ext uri="{FF2B5EF4-FFF2-40B4-BE49-F238E27FC236}">
                <a16:creationId xmlns:a16="http://schemas.microsoft.com/office/drawing/2014/main" id="{2513D1D9-19A2-44AB-FC86-02BC608EC4C9}"/>
              </a:ext>
            </a:extLst>
          </p:cNvPr>
          <p:cNvSpPr>
            <a:spLocks noGrp="1"/>
          </p:cNvSpPr>
          <p:nvPr>
            <p:ph type="sldNum" sz="quarter" idx="12"/>
          </p:nvPr>
        </p:nvSpPr>
        <p:spPr/>
        <p:txBody>
          <a:bodyPr/>
          <a:lstStyle/>
          <a:p>
            <a:r>
              <a:rPr lang="en-GB"/>
              <a:t>Tolcap Training: </a:t>
            </a:r>
            <a:fld id="{A9257E45-4DDF-425A-B771-39BEC6A5FFE9}" type="slidenum">
              <a:rPr lang="en-GB" smtClean="0"/>
              <a:pPr/>
              <a:t>6</a:t>
            </a:fld>
            <a:endParaRPr lang="en-GB" dirty="0"/>
          </a:p>
        </p:txBody>
      </p:sp>
      <p:pic>
        <p:nvPicPr>
          <p:cNvPr id="7" name="Picture 6">
            <a:extLst>
              <a:ext uri="{FF2B5EF4-FFF2-40B4-BE49-F238E27FC236}">
                <a16:creationId xmlns:a16="http://schemas.microsoft.com/office/drawing/2014/main" id="{68AC328C-4AA9-AC37-5D95-2DFF37712041}"/>
              </a:ext>
            </a:extLst>
          </p:cNvPr>
          <p:cNvPicPr>
            <a:picLocks noChangeAspect="1"/>
          </p:cNvPicPr>
          <p:nvPr/>
        </p:nvPicPr>
        <p:blipFill>
          <a:blip r:embed="rId3"/>
          <a:stretch>
            <a:fillRect/>
          </a:stretch>
        </p:blipFill>
        <p:spPr>
          <a:xfrm>
            <a:off x="1316146" y="1929392"/>
            <a:ext cx="7273707" cy="4166608"/>
          </a:xfrm>
          <a:prstGeom prst="rect">
            <a:avLst/>
          </a:prstGeom>
        </p:spPr>
      </p:pic>
    </p:spTree>
  </p:cSld>
  <p:clrMapOvr>
    <a:masterClrMapping/>
  </p:clrMapOvr>
  <p:transition>
    <p:cut/>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6A0D0-87EF-00F4-4BA5-91CA57DBF29D}"/>
              </a:ext>
            </a:extLst>
          </p:cNvPr>
          <p:cNvSpPr>
            <a:spLocks noGrp="1"/>
          </p:cNvSpPr>
          <p:nvPr>
            <p:ph type="title"/>
          </p:nvPr>
        </p:nvSpPr>
        <p:spPr/>
        <p:txBody>
          <a:bodyPr/>
          <a:lstStyle/>
          <a:p>
            <a:r>
              <a:rPr lang="en-GB" dirty="0"/>
              <a:t>Geometry Wizard - Examples</a:t>
            </a:r>
          </a:p>
        </p:txBody>
      </p:sp>
      <p:sp>
        <p:nvSpPr>
          <p:cNvPr id="3" name="Date Placeholder 2">
            <a:extLst>
              <a:ext uri="{FF2B5EF4-FFF2-40B4-BE49-F238E27FC236}">
                <a16:creationId xmlns:a16="http://schemas.microsoft.com/office/drawing/2014/main" id="{6666E3D2-2AE6-1FC6-942C-0C4F321BAFD4}"/>
              </a:ext>
            </a:extLst>
          </p:cNvPr>
          <p:cNvSpPr>
            <a:spLocks noGrp="1"/>
          </p:cNvSpPr>
          <p:nvPr>
            <p:ph type="dt" sz="half" idx="10"/>
          </p:nvPr>
        </p:nvSpPr>
        <p:spPr/>
        <p:txBody>
          <a:bodyPr/>
          <a:lstStyle/>
          <a:p>
            <a:pPr>
              <a:defRPr/>
            </a:pPr>
            <a:r>
              <a:rPr lang="en-US"/>
              <a:t>August 2022</a:t>
            </a:r>
          </a:p>
        </p:txBody>
      </p:sp>
      <p:sp>
        <p:nvSpPr>
          <p:cNvPr id="4" name="Footer Placeholder 3">
            <a:extLst>
              <a:ext uri="{FF2B5EF4-FFF2-40B4-BE49-F238E27FC236}">
                <a16:creationId xmlns:a16="http://schemas.microsoft.com/office/drawing/2014/main" id="{B30AD86E-57BC-FB45-172C-A4AFA194EFFF}"/>
              </a:ext>
            </a:extLst>
          </p:cNvPr>
          <p:cNvSpPr>
            <a:spLocks noGrp="1"/>
          </p:cNvSpPr>
          <p:nvPr>
            <p:ph type="ftr" sz="quarter" idx="11"/>
          </p:nvPr>
        </p:nvSpPr>
        <p:spPr/>
        <p:txBody>
          <a:bodyPr/>
          <a:lstStyle/>
          <a:p>
            <a:pPr>
              <a:defRPr/>
            </a:pPr>
            <a:r>
              <a:rPr lang="en-US"/>
              <a:t>© CapraTechnology 2022</a:t>
            </a:r>
          </a:p>
        </p:txBody>
      </p:sp>
      <p:sp>
        <p:nvSpPr>
          <p:cNvPr id="5" name="Slide Number Placeholder 4">
            <a:extLst>
              <a:ext uri="{FF2B5EF4-FFF2-40B4-BE49-F238E27FC236}">
                <a16:creationId xmlns:a16="http://schemas.microsoft.com/office/drawing/2014/main" id="{C9A19477-5A4E-BE5D-2BD5-5F3FBBB056F7}"/>
              </a:ext>
            </a:extLst>
          </p:cNvPr>
          <p:cNvSpPr>
            <a:spLocks noGrp="1"/>
          </p:cNvSpPr>
          <p:nvPr>
            <p:ph type="sldNum" sz="quarter" idx="12"/>
          </p:nvPr>
        </p:nvSpPr>
        <p:spPr/>
        <p:txBody>
          <a:bodyPr/>
          <a:lstStyle/>
          <a:p>
            <a:r>
              <a:rPr lang="en-GB"/>
              <a:t>Tolcap Training: </a:t>
            </a:r>
            <a:fld id="{A9257E45-4DDF-425A-B771-39BEC6A5FFE9}" type="slidenum">
              <a:rPr lang="en-GB" smtClean="0"/>
              <a:pPr/>
              <a:t>60</a:t>
            </a:fld>
            <a:endParaRPr lang="en-GB" dirty="0"/>
          </a:p>
        </p:txBody>
      </p:sp>
      <p:sp>
        <p:nvSpPr>
          <p:cNvPr id="7" name="Content Placeholder 6">
            <a:extLst>
              <a:ext uri="{FF2B5EF4-FFF2-40B4-BE49-F238E27FC236}">
                <a16:creationId xmlns:a16="http://schemas.microsoft.com/office/drawing/2014/main" id="{176C22B1-E8C4-0474-EF64-CD182152461A}"/>
              </a:ext>
            </a:extLst>
          </p:cNvPr>
          <p:cNvSpPr>
            <a:spLocks noGrp="1"/>
          </p:cNvSpPr>
          <p:nvPr>
            <p:ph sz="quarter" idx="14"/>
          </p:nvPr>
        </p:nvSpPr>
        <p:spPr/>
        <p:txBody>
          <a:bodyPr/>
          <a:lstStyle/>
          <a:p>
            <a:pPr marL="0" indent="0">
              <a:buNone/>
            </a:pPr>
            <a:r>
              <a:rPr lang="en-GB" dirty="0"/>
              <a:t> </a:t>
            </a:r>
          </a:p>
        </p:txBody>
      </p:sp>
      <p:sp>
        <p:nvSpPr>
          <p:cNvPr id="9" name="Text Placeholder 8">
            <a:extLst>
              <a:ext uri="{FF2B5EF4-FFF2-40B4-BE49-F238E27FC236}">
                <a16:creationId xmlns:a16="http://schemas.microsoft.com/office/drawing/2014/main" id="{4FEEC5A9-F2F9-7DCF-2BE5-6290D2E54170}"/>
              </a:ext>
            </a:extLst>
          </p:cNvPr>
          <p:cNvSpPr>
            <a:spLocks noGrp="1"/>
          </p:cNvSpPr>
          <p:nvPr>
            <p:ph type="body" sz="quarter" idx="15"/>
          </p:nvPr>
        </p:nvSpPr>
        <p:spPr/>
        <p:txBody>
          <a:bodyPr/>
          <a:lstStyle/>
          <a:p>
            <a:pPr marL="0" indent="0">
              <a:buNone/>
            </a:pPr>
            <a:r>
              <a:rPr lang="en-GB" sz="2400" dirty="0"/>
              <a:t>Estimate the process capability index, </a:t>
            </a:r>
            <a:r>
              <a:rPr lang="en-GB" sz="2400" dirty="0" err="1"/>
              <a:t>Cpk</a:t>
            </a:r>
            <a:r>
              <a:rPr lang="en-GB" sz="2400" dirty="0"/>
              <a:t>, for the End Cover component shown: </a:t>
            </a:r>
          </a:p>
        </p:txBody>
      </p:sp>
      <p:graphicFrame>
        <p:nvGraphicFramePr>
          <p:cNvPr id="12" name="Group 5">
            <a:extLst>
              <a:ext uri="{FF2B5EF4-FFF2-40B4-BE49-F238E27FC236}">
                <a16:creationId xmlns:a16="http://schemas.microsoft.com/office/drawing/2014/main" id="{053D1A30-0109-F199-E22B-B13A46CE100F}"/>
              </a:ext>
            </a:extLst>
          </p:cNvPr>
          <p:cNvGraphicFramePr>
            <a:graphicFrameLocks noGrp="1"/>
          </p:cNvGraphicFramePr>
          <p:nvPr>
            <p:ph type="tbl" sz="quarter" idx="13"/>
            <p:extLst>
              <p:ext uri="{D42A27DB-BD31-4B8C-83A1-F6EECF244321}">
                <p14:modId xmlns:p14="http://schemas.microsoft.com/office/powerpoint/2010/main" val="3025496115"/>
              </p:ext>
            </p:extLst>
          </p:nvPr>
        </p:nvGraphicFramePr>
        <p:xfrm>
          <a:off x="4178595" y="1417638"/>
          <a:ext cx="5516267" cy="2599392"/>
        </p:xfrm>
        <a:graphic>
          <a:graphicData uri="http://schemas.openxmlformats.org/drawingml/2006/table">
            <a:tbl>
              <a:tblPr/>
              <a:tblGrid>
                <a:gridCol w="2519057">
                  <a:extLst>
                    <a:ext uri="{9D8B030D-6E8A-4147-A177-3AD203B41FA5}">
                      <a16:colId xmlns:a16="http://schemas.microsoft.com/office/drawing/2014/main" val="20000"/>
                    </a:ext>
                  </a:extLst>
                </a:gridCol>
                <a:gridCol w="2997210">
                  <a:extLst>
                    <a:ext uri="{9D8B030D-6E8A-4147-A177-3AD203B41FA5}">
                      <a16:colId xmlns:a16="http://schemas.microsoft.com/office/drawing/2014/main" val="20001"/>
                    </a:ext>
                  </a:extLst>
                </a:gridCol>
              </a:tblGrid>
              <a:tr h="324908">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US" sz="1500" b="0" i="0" u="none" strike="noStrike" cap="none" normalizeH="0" baseline="0" dirty="0">
                          <a:ln>
                            <a:noFill/>
                          </a:ln>
                          <a:solidFill>
                            <a:schemeClr val="accent1"/>
                          </a:solidFill>
                          <a:effectLst/>
                          <a:latin typeface="+mn-lt"/>
                          <a:cs typeface="Times New Roman" panose="02020603050405020304" pitchFamily="18" charset="0"/>
                        </a:rPr>
                        <a:t>Component name</a:t>
                      </a:r>
                      <a:endParaRPr kumimoji="1" lang="en-US" sz="2500" b="0" i="0" u="none" strike="noStrike" cap="none" normalizeH="0" baseline="0" dirty="0">
                        <a:ln>
                          <a:noFill/>
                        </a:ln>
                        <a:solidFill>
                          <a:schemeClr val="accent1"/>
                        </a:solidFill>
                        <a:effectLst/>
                        <a:latin typeface="+mn-lt"/>
                      </a:endParaRP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GB" sz="1500" b="0" i="0" u="none" strike="noStrike" cap="none" normalizeH="0" baseline="0" dirty="0">
                          <a:ln>
                            <a:noFill/>
                          </a:ln>
                          <a:solidFill>
                            <a:schemeClr val="accent1"/>
                          </a:solidFill>
                          <a:effectLst/>
                          <a:latin typeface="+mn-lt"/>
                          <a:cs typeface="Times New Roman" panose="02020603050405020304" pitchFamily="18" charset="0"/>
                        </a:rPr>
                        <a:t>End Cover</a:t>
                      </a: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24908">
                <a:tc>
                  <a:txBody>
                    <a:body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US" sz="1500" b="0" i="0" u="none" strike="noStrike" cap="none" normalizeH="0" baseline="0" dirty="0">
                          <a:ln>
                            <a:noFill/>
                          </a:ln>
                          <a:solidFill>
                            <a:schemeClr val="accent1"/>
                          </a:solidFill>
                          <a:effectLst/>
                          <a:latin typeface="+mn-lt"/>
                        </a:rPr>
                        <a:t>Drawing Number</a:t>
                      </a: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US" sz="1500" b="0" i="0" u="none" strike="noStrike" cap="none" normalizeH="0" baseline="0" dirty="0">
                          <a:ln>
                            <a:noFill/>
                          </a:ln>
                          <a:solidFill>
                            <a:schemeClr val="accent1"/>
                          </a:solidFill>
                          <a:effectLst/>
                          <a:latin typeface="+mn-lt"/>
                        </a:rPr>
                        <a:t>CP 30221004</a:t>
                      </a: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3306375"/>
                  </a:ext>
                </a:extLst>
              </a:tr>
              <a:tr h="324908">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US" sz="1500" b="0" i="0" u="none" strike="noStrike" cap="none" normalizeH="0" baseline="0" dirty="0">
                          <a:ln>
                            <a:noFill/>
                          </a:ln>
                          <a:solidFill>
                            <a:schemeClr val="accent1"/>
                          </a:solidFill>
                          <a:effectLst/>
                          <a:latin typeface="+mn-lt"/>
                          <a:cs typeface="Times New Roman" panose="02020603050405020304" pitchFamily="18" charset="0"/>
                        </a:rPr>
                        <a:t>Material</a:t>
                      </a:r>
                      <a:endParaRPr kumimoji="1" lang="en-US" sz="2500" b="0" i="0" u="none" strike="noStrike" cap="none" normalizeH="0" baseline="0" dirty="0">
                        <a:ln>
                          <a:noFill/>
                        </a:ln>
                        <a:solidFill>
                          <a:schemeClr val="accent1"/>
                        </a:solidFill>
                        <a:effectLst/>
                        <a:latin typeface="+mn-lt"/>
                      </a:endParaRP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GB" sz="1500" b="0" i="0" u="none" strike="noStrike" cap="none" normalizeH="0" baseline="0" dirty="0">
                          <a:ln>
                            <a:noFill/>
                          </a:ln>
                          <a:solidFill>
                            <a:schemeClr val="accent1"/>
                          </a:solidFill>
                          <a:effectLst/>
                          <a:latin typeface="+mn-lt"/>
                          <a:cs typeface="Times New Roman" panose="02020603050405020304" pitchFamily="18" charset="0"/>
                        </a:rPr>
                        <a:t>Phenolic</a:t>
                      </a:r>
                      <a:endParaRPr kumimoji="1" lang="en-US" sz="2500" b="0" i="0" u="none" strike="noStrike" cap="none" normalizeH="0" baseline="0" dirty="0">
                        <a:ln>
                          <a:noFill/>
                        </a:ln>
                        <a:solidFill>
                          <a:schemeClr val="accent1"/>
                        </a:solidFill>
                        <a:effectLst/>
                        <a:latin typeface="+mn-lt"/>
                      </a:endParaRP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24908">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US" sz="1500" b="0" i="0" u="none" strike="noStrike" cap="none" normalizeH="0" baseline="0">
                          <a:ln>
                            <a:noFill/>
                          </a:ln>
                          <a:solidFill>
                            <a:schemeClr val="accent1"/>
                          </a:solidFill>
                          <a:effectLst/>
                          <a:latin typeface="+mn-lt"/>
                          <a:cs typeface="Times New Roman" panose="02020603050405020304" pitchFamily="18" charset="0"/>
                        </a:rPr>
                        <a:t>Manufacturing process</a:t>
                      </a:r>
                      <a:endParaRPr kumimoji="1" lang="en-US" sz="2500" b="0" i="0" u="none" strike="noStrike" cap="none" normalizeH="0" baseline="0">
                        <a:ln>
                          <a:noFill/>
                        </a:ln>
                        <a:solidFill>
                          <a:schemeClr val="accent1"/>
                        </a:solidFill>
                        <a:effectLst/>
                        <a:latin typeface="+mn-lt"/>
                      </a:endParaRP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US" sz="1500" b="0" i="0" u="none" strike="noStrike" cap="none" normalizeH="0" baseline="0" dirty="0">
                          <a:ln>
                            <a:noFill/>
                          </a:ln>
                          <a:solidFill>
                            <a:schemeClr val="accent1"/>
                          </a:solidFill>
                          <a:effectLst/>
                          <a:latin typeface="+mn-lt"/>
                          <a:cs typeface="Times New Roman" panose="02020603050405020304" pitchFamily="18" charset="0"/>
                        </a:rPr>
                        <a:t>Compression </a:t>
                      </a:r>
                      <a:r>
                        <a:rPr kumimoji="1" lang="en-US" sz="1500" b="0" i="0" u="none" strike="noStrike" cap="none" normalizeH="0" baseline="0" dirty="0" err="1">
                          <a:ln>
                            <a:noFill/>
                          </a:ln>
                          <a:solidFill>
                            <a:schemeClr val="accent1"/>
                          </a:solidFill>
                          <a:effectLst/>
                          <a:latin typeface="+mn-lt"/>
                          <a:cs typeface="Times New Roman" panose="02020603050405020304" pitchFamily="18" charset="0"/>
                        </a:rPr>
                        <a:t>Moulding</a:t>
                      </a:r>
                      <a:endParaRPr kumimoji="1" lang="en-US" sz="2500" b="0" i="0" u="none" strike="noStrike" cap="none" normalizeH="0" baseline="0" dirty="0">
                        <a:ln>
                          <a:noFill/>
                        </a:ln>
                        <a:solidFill>
                          <a:schemeClr val="accent1"/>
                        </a:solidFill>
                        <a:effectLst/>
                        <a:latin typeface="+mn-lt"/>
                      </a:endParaRP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24908">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US" sz="1500" b="0" i="0" u="none" strike="noStrike" cap="none" normalizeH="0" baseline="0" dirty="0">
                          <a:ln>
                            <a:noFill/>
                          </a:ln>
                          <a:solidFill>
                            <a:schemeClr val="accent1"/>
                          </a:solidFill>
                          <a:effectLst/>
                          <a:latin typeface="+mn-lt"/>
                          <a:cs typeface="Times New Roman" panose="02020603050405020304" pitchFamily="18" charset="0"/>
                        </a:rPr>
                        <a:t>Characteristic description</a:t>
                      </a:r>
                      <a:endParaRPr kumimoji="1" lang="en-US" sz="2500" b="0" i="0" u="none" strike="noStrike" cap="none" normalizeH="0" baseline="0" dirty="0">
                        <a:ln>
                          <a:noFill/>
                        </a:ln>
                        <a:solidFill>
                          <a:schemeClr val="accent1"/>
                        </a:solidFill>
                        <a:effectLst/>
                        <a:latin typeface="+mn-lt"/>
                      </a:endParaRP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GB" sz="1500" b="0" i="0" u="none" strike="noStrike" cap="none" normalizeH="0" baseline="0" dirty="0">
                          <a:ln>
                            <a:noFill/>
                          </a:ln>
                          <a:solidFill>
                            <a:schemeClr val="accent1"/>
                          </a:solidFill>
                          <a:effectLst/>
                          <a:latin typeface="+mn-lt"/>
                          <a:cs typeface="Times New Roman" panose="02020603050405020304" pitchFamily="18" charset="0"/>
                        </a:rPr>
                        <a:t>Leg Spacing</a:t>
                      </a:r>
                      <a:endParaRPr kumimoji="1" lang="en-US" sz="2500" b="0" i="0" u="none" strike="noStrike" cap="none" normalizeH="0" baseline="0" dirty="0">
                        <a:ln>
                          <a:noFill/>
                        </a:ln>
                        <a:solidFill>
                          <a:schemeClr val="accent1"/>
                        </a:solidFill>
                        <a:effectLst/>
                        <a:latin typeface="+mn-lt"/>
                      </a:endParaRP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24908">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US" sz="1500" b="0" i="0" u="none" strike="noStrike" cap="none" normalizeH="0" baseline="0">
                          <a:ln>
                            <a:noFill/>
                          </a:ln>
                          <a:solidFill>
                            <a:schemeClr val="accent1"/>
                          </a:solidFill>
                          <a:effectLst/>
                          <a:latin typeface="+mn-lt"/>
                          <a:cs typeface="Times New Roman" panose="02020603050405020304" pitchFamily="18" charset="0"/>
                        </a:rPr>
                        <a:t>Characteristic dimension</a:t>
                      </a:r>
                      <a:endParaRPr kumimoji="1" lang="en-US" sz="2500" b="0" i="0" u="none" strike="noStrike" cap="none" normalizeH="0" baseline="0">
                        <a:ln>
                          <a:noFill/>
                        </a:ln>
                        <a:solidFill>
                          <a:schemeClr val="accent1"/>
                        </a:solidFill>
                        <a:effectLst/>
                        <a:latin typeface="+mn-lt"/>
                      </a:endParaRP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GB" sz="1500" b="0" i="0" u="none" strike="noStrike" cap="none" normalizeH="0" baseline="0" dirty="0">
                          <a:ln>
                            <a:noFill/>
                          </a:ln>
                          <a:solidFill>
                            <a:schemeClr val="accent1"/>
                          </a:solidFill>
                          <a:effectLst/>
                          <a:latin typeface="+mn-lt"/>
                          <a:cs typeface="Times New Roman" panose="02020603050405020304" pitchFamily="18" charset="0"/>
                        </a:rPr>
                        <a:t>55 mm</a:t>
                      </a:r>
                      <a:endParaRPr kumimoji="1" lang="en-US" sz="2500" b="0" i="0" u="none" strike="noStrike" cap="none" normalizeH="0" baseline="0" dirty="0">
                        <a:ln>
                          <a:noFill/>
                        </a:ln>
                        <a:solidFill>
                          <a:schemeClr val="accent1"/>
                        </a:solidFill>
                        <a:effectLst/>
                        <a:latin typeface="+mn-lt"/>
                      </a:endParaRP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24908">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US" sz="1500" b="0" i="0" u="none" strike="noStrike" cap="none" normalizeH="0" baseline="0" dirty="0">
                          <a:ln>
                            <a:noFill/>
                          </a:ln>
                          <a:solidFill>
                            <a:schemeClr val="accent1"/>
                          </a:solidFill>
                          <a:effectLst/>
                          <a:latin typeface="+mn-lt"/>
                          <a:cs typeface="Times New Roman" panose="02020603050405020304" pitchFamily="18" charset="0"/>
                        </a:rPr>
                        <a:t>Design tolerance</a:t>
                      </a:r>
                      <a:endParaRPr kumimoji="1" lang="en-US" sz="2500" b="0" i="0" u="none" strike="noStrike" cap="none" normalizeH="0" baseline="0" dirty="0">
                        <a:ln>
                          <a:noFill/>
                        </a:ln>
                        <a:solidFill>
                          <a:schemeClr val="accent1"/>
                        </a:solidFill>
                        <a:effectLst/>
                        <a:latin typeface="+mn-lt"/>
                      </a:endParaRP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US" sz="1500" b="0" i="0" u="none" strike="noStrike" cap="none" normalizeH="0" baseline="0" dirty="0">
                          <a:ln>
                            <a:noFill/>
                          </a:ln>
                          <a:solidFill>
                            <a:schemeClr val="accent1"/>
                          </a:solidFill>
                          <a:effectLst/>
                          <a:latin typeface="+mn-lt"/>
                          <a:cs typeface="Times New Roman" panose="02020603050405020304" pitchFamily="18" charset="0"/>
                        </a:rPr>
                        <a:t> ± 0.2 mm</a:t>
                      </a:r>
                      <a:endParaRPr kumimoji="1" lang="en-US" sz="2500" b="0" i="0" u="none" strike="noStrike" cap="none" normalizeH="0" baseline="0" dirty="0">
                        <a:ln>
                          <a:noFill/>
                        </a:ln>
                        <a:solidFill>
                          <a:schemeClr val="accent1"/>
                        </a:solidFill>
                        <a:effectLst/>
                        <a:latin typeface="+mn-lt"/>
                      </a:endParaRP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24908">
                <a:tc>
                  <a:txBody>
                    <a:body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US" sz="1500" b="0" i="0" u="none" strike="noStrike" cap="none" normalizeH="0" baseline="0" dirty="0">
                          <a:ln>
                            <a:noFill/>
                          </a:ln>
                          <a:solidFill>
                            <a:schemeClr val="accent1"/>
                          </a:solidFill>
                          <a:effectLst/>
                          <a:latin typeface="+mn-lt"/>
                        </a:rPr>
                        <a:t>Surface Roughness</a:t>
                      </a: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US" sz="1500" b="0" i="0" u="none" strike="noStrike" cap="none" normalizeH="0" baseline="0" dirty="0">
                          <a:ln>
                            <a:noFill/>
                          </a:ln>
                          <a:solidFill>
                            <a:schemeClr val="accent1"/>
                          </a:solidFill>
                          <a:effectLst/>
                          <a:latin typeface="+mn-lt"/>
                        </a:rPr>
                        <a:t>NA</a:t>
                      </a: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29904577"/>
                  </a:ext>
                </a:extLst>
              </a:tr>
            </a:tbl>
          </a:graphicData>
        </a:graphic>
      </p:graphicFrame>
      <p:pic>
        <p:nvPicPr>
          <p:cNvPr id="15" name="Picture 14">
            <a:extLst>
              <a:ext uri="{FF2B5EF4-FFF2-40B4-BE49-F238E27FC236}">
                <a16:creationId xmlns:a16="http://schemas.microsoft.com/office/drawing/2014/main" id="{3C898102-5146-489C-A6D9-EB64141B995F}"/>
              </a:ext>
            </a:extLst>
          </p:cNvPr>
          <p:cNvPicPr>
            <a:picLocks noChangeAspect="1"/>
          </p:cNvPicPr>
          <p:nvPr/>
        </p:nvPicPr>
        <p:blipFill>
          <a:blip r:embed="rId2"/>
          <a:stretch>
            <a:fillRect/>
          </a:stretch>
        </p:blipFill>
        <p:spPr>
          <a:xfrm>
            <a:off x="5058958" y="4153690"/>
            <a:ext cx="3402417" cy="2057276"/>
          </a:xfrm>
          <a:prstGeom prst="rect">
            <a:avLst/>
          </a:prstGeom>
        </p:spPr>
      </p:pic>
    </p:spTree>
    <p:extLst>
      <p:ext uri="{BB962C8B-B14F-4D97-AF65-F5344CB8AC3E}">
        <p14:creationId xmlns:p14="http://schemas.microsoft.com/office/powerpoint/2010/main" val="14020218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6A0D0-87EF-00F4-4BA5-91CA57DBF29D}"/>
              </a:ext>
            </a:extLst>
          </p:cNvPr>
          <p:cNvSpPr>
            <a:spLocks noGrp="1"/>
          </p:cNvSpPr>
          <p:nvPr>
            <p:ph type="title"/>
          </p:nvPr>
        </p:nvSpPr>
        <p:spPr/>
        <p:txBody>
          <a:bodyPr/>
          <a:lstStyle/>
          <a:p>
            <a:r>
              <a:rPr lang="en-GB" dirty="0"/>
              <a:t>Geometry Wizard - Examples</a:t>
            </a:r>
          </a:p>
        </p:txBody>
      </p:sp>
      <p:sp>
        <p:nvSpPr>
          <p:cNvPr id="3" name="Date Placeholder 2">
            <a:extLst>
              <a:ext uri="{FF2B5EF4-FFF2-40B4-BE49-F238E27FC236}">
                <a16:creationId xmlns:a16="http://schemas.microsoft.com/office/drawing/2014/main" id="{6666E3D2-2AE6-1FC6-942C-0C4F321BAFD4}"/>
              </a:ext>
            </a:extLst>
          </p:cNvPr>
          <p:cNvSpPr>
            <a:spLocks noGrp="1"/>
          </p:cNvSpPr>
          <p:nvPr>
            <p:ph type="dt" sz="half" idx="10"/>
          </p:nvPr>
        </p:nvSpPr>
        <p:spPr/>
        <p:txBody>
          <a:bodyPr/>
          <a:lstStyle/>
          <a:p>
            <a:pPr>
              <a:defRPr/>
            </a:pPr>
            <a:r>
              <a:rPr lang="en-US"/>
              <a:t>August 2022</a:t>
            </a:r>
          </a:p>
        </p:txBody>
      </p:sp>
      <p:sp>
        <p:nvSpPr>
          <p:cNvPr id="4" name="Footer Placeholder 3">
            <a:extLst>
              <a:ext uri="{FF2B5EF4-FFF2-40B4-BE49-F238E27FC236}">
                <a16:creationId xmlns:a16="http://schemas.microsoft.com/office/drawing/2014/main" id="{B30AD86E-57BC-FB45-172C-A4AFA194EFFF}"/>
              </a:ext>
            </a:extLst>
          </p:cNvPr>
          <p:cNvSpPr>
            <a:spLocks noGrp="1"/>
          </p:cNvSpPr>
          <p:nvPr>
            <p:ph type="ftr" sz="quarter" idx="11"/>
          </p:nvPr>
        </p:nvSpPr>
        <p:spPr/>
        <p:txBody>
          <a:bodyPr/>
          <a:lstStyle/>
          <a:p>
            <a:pPr>
              <a:defRPr/>
            </a:pPr>
            <a:r>
              <a:rPr lang="en-US"/>
              <a:t>© CapraTechnology 2022</a:t>
            </a:r>
          </a:p>
        </p:txBody>
      </p:sp>
      <p:sp>
        <p:nvSpPr>
          <p:cNvPr id="5" name="Slide Number Placeholder 4">
            <a:extLst>
              <a:ext uri="{FF2B5EF4-FFF2-40B4-BE49-F238E27FC236}">
                <a16:creationId xmlns:a16="http://schemas.microsoft.com/office/drawing/2014/main" id="{C9A19477-5A4E-BE5D-2BD5-5F3FBBB056F7}"/>
              </a:ext>
            </a:extLst>
          </p:cNvPr>
          <p:cNvSpPr>
            <a:spLocks noGrp="1"/>
          </p:cNvSpPr>
          <p:nvPr>
            <p:ph type="sldNum" sz="quarter" idx="12"/>
          </p:nvPr>
        </p:nvSpPr>
        <p:spPr/>
        <p:txBody>
          <a:bodyPr/>
          <a:lstStyle/>
          <a:p>
            <a:r>
              <a:rPr lang="en-GB"/>
              <a:t>Tolcap Training: </a:t>
            </a:r>
            <a:fld id="{A9257E45-4DDF-425A-B771-39BEC6A5FFE9}" type="slidenum">
              <a:rPr lang="en-GB" smtClean="0"/>
              <a:pPr/>
              <a:t>61</a:t>
            </a:fld>
            <a:endParaRPr lang="en-GB" dirty="0"/>
          </a:p>
        </p:txBody>
      </p:sp>
      <p:sp>
        <p:nvSpPr>
          <p:cNvPr id="7" name="Content Placeholder 6">
            <a:extLst>
              <a:ext uri="{FF2B5EF4-FFF2-40B4-BE49-F238E27FC236}">
                <a16:creationId xmlns:a16="http://schemas.microsoft.com/office/drawing/2014/main" id="{176C22B1-E8C4-0474-EF64-CD182152461A}"/>
              </a:ext>
            </a:extLst>
          </p:cNvPr>
          <p:cNvSpPr>
            <a:spLocks noGrp="1"/>
          </p:cNvSpPr>
          <p:nvPr>
            <p:ph sz="quarter" idx="14"/>
          </p:nvPr>
        </p:nvSpPr>
        <p:spPr/>
        <p:txBody>
          <a:bodyPr/>
          <a:lstStyle/>
          <a:p>
            <a:pPr marL="0" indent="0">
              <a:buNone/>
            </a:pPr>
            <a:r>
              <a:rPr lang="en-GB" dirty="0"/>
              <a:t> </a:t>
            </a:r>
          </a:p>
        </p:txBody>
      </p:sp>
      <p:sp>
        <p:nvSpPr>
          <p:cNvPr id="9" name="Text Placeholder 8">
            <a:extLst>
              <a:ext uri="{FF2B5EF4-FFF2-40B4-BE49-F238E27FC236}">
                <a16:creationId xmlns:a16="http://schemas.microsoft.com/office/drawing/2014/main" id="{4FEEC5A9-F2F9-7DCF-2BE5-6290D2E54170}"/>
              </a:ext>
            </a:extLst>
          </p:cNvPr>
          <p:cNvSpPr>
            <a:spLocks noGrp="1"/>
          </p:cNvSpPr>
          <p:nvPr>
            <p:ph type="body" sz="quarter" idx="15"/>
          </p:nvPr>
        </p:nvSpPr>
        <p:spPr/>
        <p:txBody>
          <a:bodyPr/>
          <a:lstStyle/>
          <a:p>
            <a:pPr marL="0" indent="0">
              <a:buNone/>
            </a:pPr>
            <a:r>
              <a:rPr lang="en-GB" sz="2400" dirty="0"/>
              <a:t>Estimate the process capability index, </a:t>
            </a:r>
            <a:r>
              <a:rPr lang="en-GB" sz="2400" dirty="0" err="1"/>
              <a:t>Cpk</a:t>
            </a:r>
            <a:r>
              <a:rPr lang="en-GB" sz="2400" dirty="0"/>
              <a:t>, for the End Cover component shown: </a:t>
            </a:r>
          </a:p>
        </p:txBody>
      </p:sp>
      <p:graphicFrame>
        <p:nvGraphicFramePr>
          <p:cNvPr id="12" name="Group 5">
            <a:extLst>
              <a:ext uri="{FF2B5EF4-FFF2-40B4-BE49-F238E27FC236}">
                <a16:creationId xmlns:a16="http://schemas.microsoft.com/office/drawing/2014/main" id="{053D1A30-0109-F199-E22B-B13A46CE100F}"/>
              </a:ext>
            </a:extLst>
          </p:cNvPr>
          <p:cNvGraphicFramePr>
            <a:graphicFrameLocks noGrp="1"/>
          </p:cNvGraphicFramePr>
          <p:nvPr>
            <p:ph type="tbl" sz="quarter" idx="13"/>
            <p:extLst>
              <p:ext uri="{D42A27DB-BD31-4B8C-83A1-F6EECF244321}">
                <p14:modId xmlns:p14="http://schemas.microsoft.com/office/powerpoint/2010/main" val="3044949422"/>
              </p:ext>
            </p:extLst>
          </p:nvPr>
        </p:nvGraphicFramePr>
        <p:xfrm>
          <a:off x="4178595" y="1417638"/>
          <a:ext cx="5516267" cy="2599392"/>
        </p:xfrm>
        <a:graphic>
          <a:graphicData uri="http://schemas.openxmlformats.org/drawingml/2006/table">
            <a:tbl>
              <a:tblPr/>
              <a:tblGrid>
                <a:gridCol w="2519057">
                  <a:extLst>
                    <a:ext uri="{9D8B030D-6E8A-4147-A177-3AD203B41FA5}">
                      <a16:colId xmlns:a16="http://schemas.microsoft.com/office/drawing/2014/main" val="20000"/>
                    </a:ext>
                  </a:extLst>
                </a:gridCol>
                <a:gridCol w="2997210">
                  <a:extLst>
                    <a:ext uri="{9D8B030D-6E8A-4147-A177-3AD203B41FA5}">
                      <a16:colId xmlns:a16="http://schemas.microsoft.com/office/drawing/2014/main" val="20001"/>
                    </a:ext>
                  </a:extLst>
                </a:gridCol>
              </a:tblGrid>
              <a:tr h="324908">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US" sz="1500" b="0" i="0" u="none" strike="noStrike" cap="none" normalizeH="0" baseline="0" dirty="0">
                          <a:ln>
                            <a:noFill/>
                          </a:ln>
                          <a:solidFill>
                            <a:schemeClr val="accent1"/>
                          </a:solidFill>
                          <a:effectLst/>
                          <a:latin typeface="+mn-lt"/>
                          <a:cs typeface="Times New Roman" panose="02020603050405020304" pitchFamily="18" charset="0"/>
                        </a:rPr>
                        <a:t>Component name</a:t>
                      </a:r>
                      <a:endParaRPr kumimoji="1" lang="en-US" sz="2500" b="0" i="0" u="none" strike="noStrike" cap="none" normalizeH="0" baseline="0" dirty="0">
                        <a:ln>
                          <a:noFill/>
                        </a:ln>
                        <a:solidFill>
                          <a:schemeClr val="accent1"/>
                        </a:solidFill>
                        <a:effectLst/>
                        <a:latin typeface="+mn-lt"/>
                      </a:endParaRP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GB" sz="1500" b="0" i="0" u="none" strike="noStrike" cap="none" normalizeH="0" baseline="0" dirty="0">
                          <a:ln>
                            <a:noFill/>
                          </a:ln>
                          <a:solidFill>
                            <a:schemeClr val="accent1"/>
                          </a:solidFill>
                          <a:effectLst/>
                          <a:latin typeface="+mn-lt"/>
                          <a:cs typeface="Times New Roman" panose="02020603050405020304" pitchFamily="18" charset="0"/>
                        </a:rPr>
                        <a:t>Circular Bush</a:t>
                      </a: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24908">
                <a:tc>
                  <a:txBody>
                    <a:body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US" sz="1500" b="0" i="0" u="none" strike="noStrike" cap="none" normalizeH="0" baseline="0" dirty="0">
                          <a:ln>
                            <a:noFill/>
                          </a:ln>
                          <a:solidFill>
                            <a:schemeClr val="accent1"/>
                          </a:solidFill>
                          <a:effectLst/>
                          <a:latin typeface="+mn-lt"/>
                        </a:rPr>
                        <a:t>Drawing Number</a:t>
                      </a: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US" sz="1500" b="0" i="0" u="none" strike="noStrike" cap="none" normalizeH="0" baseline="0" dirty="0">
                          <a:ln>
                            <a:noFill/>
                          </a:ln>
                          <a:solidFill>
                            <a:schemeClr val="accent1"/>
                          </a:solidFill>
                          <a:effectLst/>
                          <a:latin typeface="+mn-lt"/>
                        </a:rPr>
                        <a:t>ERC4215</a:t>
                      </a: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3306375"/>
                  </a:ext>
                </a:extLst>
              </a:tr>
              <a:tr h="324908">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US" sz="1500" b="0" i="0" u="none" strike="noStrike" cap="none" normalizeH="0" baseline="0" dirty="0">
                          <a:ln>
                            <a:noFill/>
                          </a:ln>
                          <a:solidFill>
                            <a:schemeClr val="accent1"/>
                          </a:solidFill>
                          <a:effectLst/>
                          <a:latin typeface="+mn-lt"/>
                          <a:cs typeface="Times New Roman" panose="02020603050405020304" pitchFamily="18" charset="0"/>
                        </a:rPr>
                        <a:t>Material</a:t>
                      </a:r>
                      <a:endParaRPr kumimoji="1" lang="en-US" sz="2500" b="0" i="0" u="none" strike="noStrike" cap="none" normalizeH="0" baseline="0" dirty="0">
                        <a:ln>
                          <a:noFill/>
                        </a:ln>
                        <a:solidFill>
                          <a:schemeClr val="accent1"/>
                        </a:solidFill>
                        <a:effectLst/>
                        <a:latin typeface="+mn-lt"/>
                      </a:endParaRP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GB" sz="1500" b="0" i="0" u="none" strike="noStrike" cap="none" normalizeH="0" baseline="0" dirty="0">
                          <a:ln>
                            <a:noFill/>
                          </a:ln>
                          <a:solidFill>
                            <a:schemeClr val="accent1"/>
                          </a:solidFill>
                          <a:effectLst/>
                          <a:latin typeface="+mn-lt"/>
                          <a:cs typeface="Times New Roman" panose="02020603050405020304" pitchFamily="18" charset="0"/>
                        </a:rPr>
                        <a:t>Copper Alloy</a:t>
                      </a:r>
                      <a:endParaRPr kumimoji="1" lang="en-US" sz="2500" b="0" i="0" u="none" strike="noStrike" cap="none" normalizeH="0" baseline="0" dirty="0">
                        <a:ln>
                          <a:noFill/>
                        </a:ln>
                        <a:solidFill>
                          <a:schemeClr val="accent1"/>
                        </a:solidFill>
                        <a:effectLst/>
                        <a:latin typeface="+mn-lt"/>
                      </a:endParaRP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24908">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US" sz="1500" b="0" i="0" u="none" strike="noStrike" cap="none" normalizeH="0" baseline="0">
                          <a:ln>
                            <a:noFill/>
                          </a:ln>
                          <a:solidFill>
                            <a:schemeClr val="accent1"/>
                          </a:solidFill>
                          <a:effectLst/>
                          <a:latin typeface="+mn-lt"/>
                          <a:cs typeface="Times New Roman" panose="02020603050405020304" pitchFamily="18" charset="0"/>
                        </a:rPr>
                        <a:t>Manufacturing process</a:t>
                      </a:r>
                      <a:endParaRPr kumimoji="1" lang="en-US" sz="2500" b="0" i="0" u="none" strike="noStrike" cap="none" normalizeH="0" baseline="0">
                        <a:ln>
                          <a:noFill/>
                        </a:ln>
                        <a:solidFill>
                          <a:schemeClr val="accent1"/>
                        </a:solidFill>
                        <a:effectLst/>
                        <a:latin typeface="+mn-lt"/>
                      </a:endParaRP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US" sz="1500" b="0" i="0" u="none" strike="noStrike" cap="none" normalizeH="0" baseline="0" dirty="0">
                          <a:ln>
                            <a:noFill/>
                          </a:ln>
                          <a:solidFill>
                            <a:schemeClr val="accent1"/>
                          </a:solidFill>
                          <a:effectLst/>
                          <a:latin typeface="+mn-lt"/>
                          <a:cs typeface="Times New Roman" panose="02020603050405020304" pitchFamily="18" charset="0"/>
                        </a:rPr>
                        <a:t>Sinter and Size</a:t>
                      </a:r>
                      <a:endParaRPr kumimoji="1" lang="en-US" sz="2500" b="0" i="0" u="none" strike="noStrike" cap="none" normalizeH="0" baseline="0" dirty="0">
                        <a:ln>
                          <a:noFill/>
                        </a:ln>
                        <a:solidFill>
                          <a:schemeClr val="accent1"/>
                        </a:solidFill>
                        <a:effectLst/>
                        <a:latin typeface="+mn-lt"/>
                      </a:endParaRP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24908">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US" sz="1500" b="0" i="0" u="none" strike="noStrike" cap="none" normalizeH="0" baseline="0" dirty="0">
                          <a:ln>
                            <a:noFill/>
                          </a:ln>
                          <a:solidFill>
                            <a:schemeClr val="accent1"/>
                          </a:solidFill>
                          <a:effectLst/>
                          <a:latin typeface="+mn-lt"/>
                          <a:cs typeface="Times New Roman" panose="02020603050405020304" pitchFamily="18" charset="0"/>
                        </a:rPr>
                        <a:t>Characteristic description</a:t>
                      </a:r>
                      <a:endParaRPr kumimoji="1" lang="en-US" sz="2500" b="0" i="0" u="none" strike="noStrike" cap="none" normalizeH="0" baseline="0" dirty="0">
                        <a:ln>
                          <a:noFill/>
                        </a:ln>
                        <a:solidFill>
                          <a:schemeClr val="accent1"/>
                        </a:solidFill>
                        <a:effectLst/>
                        <a:latin typeface="+mn-lt"/>
                      </a:endParaRP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GB" sz="1500" b="0" i="0" u="none" strike="noStrike" cap="none" normalizeH="0" baseline="0" dirty="0">
                          <a:ln>
                            <a:noFill/>
                          </a:ln>
                          <a:solidFill>
                            <a:schemeClr val="accent1"/>
                          </a:solidFill>
                          <a:effectLst/>
                          <a:latin typeface="+mn-lt"/>
                          <a:cs typeface="Times New Roman" panose="02020603050405020304" pitchFamily="18" charset="0"/>
                        </a:rPr>
                        <a:t>Bush Diameter</a:t>
                      </a:r>
                      <a:endParaRPr kumimoji="1" lang="en-US" sz="2500" b="0" i="0" u="none" strike="noStrike" cap="none" normalizeH="0" baseline="0" dirty="0">
                        <a:ln>
                          <a:noFill/>
                        </a:ln>
                        <a:solidFill>
                          <a:schemeClr val="accent1"/>
                        </a:solidFill>
                        <a:effectLst/>
                        <a:latin typeface="+mn-lt"/>
                      </a:endParaRP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24908">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US" sz="1500" b="0" i="0" u="none" strike="noStrike" cap="none" normalizeH="0" baseline="0">
                          <a:ln>
                            <a:noFill/>
                          </a:ln>
                          <a:solidFill>
                            <a:schemeClr val="accent1"/>
                          </a:solidFill>
                          <a:effectLst/>
                          <a:latin typeface="+mn-lt"/>
                          <a:cs typeface="Times New Roman" panose="02020603050405020304" pitchFamily="18" charset="0"/>
                        </a:rPr>
                        <a:t>Characteristic dimension</a:t>
                      </a:r>
                      <a:endParaRPr kumimoji="1" lang="en-US" sz="2500" b="0" i="0" u="none" strike="noStrike" cap="none" normalizeH="0" baseline="0">
                        <a:ln>
                          <a:noFill/>
                        </a:ln>
                        <a:solidFill>
                          <a:schemeClr val="accent1"/>
                        </a:solidFill>
                        <a:effectLst/>
                        <a:latin typeface="+mn-lt"/>
                      </a:endParaRP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GB" sz="1500" b="0" i="0" u="none" strike="noStrike" cap="none" normalizeH="0" baseline="0" dirty="0">
                          <a:ln>
                            <a:noFill/>
                          </a:ln>
                          <a:solidFill>
                            <a:schemeClr val="accent1"/>
                          </a:solidFill>
                          <a:effectLst/>
                          <a:latin typeface="+mn-lt"/>
                          <a:cs typeface="Times New Roman" panose="02020603050405020304" pitchFamily="18" charset="0"/>
                        </a:rPr>
                        <a:t>16.64 mm</a:t>
                      </a:r>
                      <a:endParaRPr kumimoji="1" lang="en-US" sz="2500" b="0" i="0" u="none" strike="noStrike" cap="none" normalizeH="0" baseline="0" dirty="0">
                        <a:ln>
                          <a:noFill/>
                        </a:ln>
                        <a:solidFill>
                          <a:schemeClr val="accent1"/>
                        </a:solidFill>
                        <a:effectLst/>
                        <a:latin typeface="+mn-lt"/>
                      </a:endParaRP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24908">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US" sz="1500" b="0" i="0" u="none" strike="noStrike" cap="none" normalizeH="0" baseline="0" dirty="0">
                          <a:ln>
                            <a:noFill/>
                          </a:ln>
                          <a:solidFill>
                            <a:schemeClr val="accent1"/>
                          </a:solidFill>
                          <a:effectLst/>
                          <a:latin typeface="+mn-lt"/>
                          <a:cs typeface="Times New Roman" panose="02020603050405020304" pitchFamily="18" charset="0"/>
                        </a:rPr>
                        <a:t>Design tolerance</a:t>
                      </a:r>
                      <a:endParaRPr kumimoji="1" lang="en-US" sz="2500" b="0" i="0" u="none" strike="noStrike" cap="none" normalizeH="0" baseline="0" dirty="0">
                        <a:ln>
                          <a:noFill/>
                        </a:ln>
                        <a:solidFill>
                          <a:schemeClr val="accent1"/>
                        </a:solidFill>
                        <a:effectLst/>
                        <a:latin typeface="+mn-lt"/>
                      </a:endParaRP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US" sz="1500" b="0" i="0" u="none" strike="noStrike" cap="none" normalizeH="0" baseline="0" dirty="0">
                          <a:ln>
                            <a:noFill/>
                          </a:ln>
                          <a:solidFill>
                            <a:schemeClr val="accent1"/>
                          </a:solidFill>
                          <a:effectLst/>
                          <a:latin typeface="+mn-lt"/>
                          <a:cs typeface="Times New Roman" panose="02020603050405020304" pitchFamily="18" charset="0"/>
                        </a:rPr>
                        <a:t> ± 0.025 mm</a:t>
                      </a:r>
                      <a:endParaRPr kumimoji="1" lang="en-US" sz="2500" b="0" i="0" u="none" strike="noStrike" cap="none" normalizeH="0" baseline="0" dirty="0">
                        <a:ln>
                          <a:noFill/>
                        </a:ln>
                        <a:solidFill>
                          <a:schemeClr val="accent1"/>
                        </a:solidFill>
                        <a:effectLst/>
                        <a:latin typeface="+mn-lt"/>
                      </a:endParaRP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24908">
                <a:tc>
                  <a:txBody>
                    <a:body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US" sz="1500" b="0" i="0" u="none" strike="noStrike" cap="none" normalizeH="0" baseline="0" dirty="0">
                          <a:ln>
                            <a:noFill/>
                          </a:ln>
                          <a:solidFill>
                            <a:schemeClr val="accent1"/>
                          </a:solidFill>
                          <a:effectLst/>
                          <a:latin typeface="+mn-lt"/>
                        </a:rPr>
                        <a:t>Surface Roughness</a:t>
                      </a: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US" sz="1500" b="0" i="0" u="none" strike="noStrike" cap="none" normalizeH="0" baseline="0" dirty="0">
                          <a:ln>
                            <a:noFill/>
                          </a:ln>
                          <a:solidFill>
                            <a:schemeClr val="accent1"/>
                          </a:solidFill>
                          <a:effectLst/>
                          <a:latin typeface="+mn-lt"/>
                        </a:rPr>
                        <a:t>NA</a:t>
                      </a: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29904577"/>
                  </a:ext>
                </a:extLst>
              </a:tr>
            </a:tbl>
          </a:graphicData>
        </a:graphic>
      </p:graphicFrame>
      <p:pic>
        <p:nvPicPr>
          <p:cNvPr id="8" name="Picture 7">
            <a:extLst>
              <a:ext uri="{FF2B5EF4-FFF2-40B4-BE49-F238E27FC236}">
                <a16:creationId xmlns:a16="http://schemas.microsoft.com/office/drawing/2014/main" id="{FEAC7A19-9DFC-9D50-4F65-C3210FADC4DB}"/>
              </a:ext>
            </a:extLst>
          </p:cNvPr>
          <p:cNvPicPr>
            <a:picLocks noChangeAspect="1"/>
          </p:cNvPicPr>
          <p:nvPr/>
        </p:nvPicPr>
        <p:blipFill>
          <a:blip r:embed="rId2"/>
          <a:stretch>
            <a:fillRect/>
          </a:stretch>
        </p:blipFill>
        <p:spPr>
          <a:xfrm>
            <a:off x="4178595" y="4161491"/>
            <a:ext cx="4108266" cy="2118728"/>
          </a:xfrm>
          <a:prstGeom prst="rect">
            <a:avLst/>
          </a:prstGeom>
        </p:spPr>
      </p:pic>
    </p:spTree>
    <p:extLst>
      <p:ext uri="{BB962C8B-B14F-4D97-AF65-F5344CB8AC3E}">
        <p14:creationId xmlns:p14="http://schemas.microsoft.com/office/powerpoint/2010/main" val="25380816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6A0D0-87EF-00F4-4BA5-91CA57DBF29D}"/>
              </a:ext>
            </a:extLst>
          </p:cNvPr>
          <p:cNvSpPr>
            <a:spLocks noGrp="1"/>
          </p:cNvSpPr>
          <p:nvPr>
            <p:ph type="title"/>
          </p:nvPr>
        </p:nvSpPr>
        <p:spPr/>
        <p:txBody>
          <a:bodyPr/>
          <a:lstStyle/>
          <a:p>
            <a:r>
              <a:rPr lang="en-GB" dirty="0"/>
              <a:t>Geometry Wizard - Examples</a:t>
            </a:r>
          </a:p>
        </p:txBody>
      </p:sp>
      <p:sp>
        <p:nvSpPr>
          <p:cNvPr id="3" name="Date Placeholder 2">
            <a:extLst>
              <a:ext uri="{FF2B5EF4-FFF2-40B4-BE49-F238E27FC236}">
                <a16:creationId xmlns:a16="http://schemas.microsoft.com/office/drawing/2014/main" id="{6666E3D2-2AE6-1FC6-942C-0C4F321BAFD4}"/>
              </a:ext>
            </a:extLst>
          </p:cNvPr>
          <p:cNvSpPr>
            <a:spLocks noGrp="1"/>
          </p:cNvSpPr>
          <p:nvPr>
            <p:ph type="dt" sz="half" idx="10"/>
          </p:nvPr>
        </p:nvSpPr>
        <p:spPr/>
        <p:txBody>
          <a:bodyPr/>
          <a:lstStyle/>
          <a:p>
            <a:pPr>
              <a:defRPr/>
            </a:pPr>
            <a:r>
              <a:rPr lang="en-US"/>
              <a:t>August 2022</a:t>
            </a:r>
          </a:p>
        </p:txBody>
      </p:sp>
      <p:sp>
        <p:nvSpPr>
          <p:cNvPr id="4" name="Footer Placeholder 3">
            <a:extLst>
              <a:ext uri="{FF2B5EF4-FFF2-40B4-BE49-F238E27FC236}">
                <a16:creationId xmlns:a16="http://schemas.microsoft.com/office/drawing/2014/main" id="{B30AD86E-57BC-FB45-172C-A4AFA194EFFF}"/>
              </a:ext>
            </a:extLst>
          </p:cNvPr>
          <p:cNvSpPr>
            <a:spLocks noGrp="1"/>
          </p:cNvSpPr>
          <p:nvPr>
            <p:ph type="ftr" sz="quarter" idx="11"/>
          </p:nvPr>
        </p:nvSpPr>
        <p:spPr/>
        <p:txBody>
          <a:bodyPr/>
          <a:lstStyle/>
          <a:p>
            <a:pPr>
              <a:defRPr/>
            </a:pPr>
            <a:r>
              <a:rPr lang="en-US"/>
              <a:t>© CapraTechnology 2022</a:t>
            </a:r>
          </a:p>
        </p:txBody>
      </p:sp>
      <p:sp>
        <p:nvSpPr>
          <p:cNvPr id="5" name="Slide Number Placeholder 4">
            <a:extLst>
              <a:ext uri="{FF2B5EF4-FFF2-40B4-BE49-F238E27FC236}">
                <a16:creationId xmlns:a16="http://schemas.microsoft.com/office/drawing/2014/main" id="{C9A19477-5A4E-BE5D-2BD5-5F3FBBB056F7}"/>
              </a:ext>
            </a:extLst>
          </p:cNvPr>
          <p:cNvSpPr>
            <a:spLocks noGrp="1"/>
          </p:cNvSpPr>
          <p:nvPr>
            <p:ph type="sldNum" sz="quarter" idx="12"/>
          </p:nvPr>
        </p:nvSpPr>
        <p:spPr/>
        <p:txBody>
          <a:bodyPr/>
          <a:lstStyle/>
          <a:p>
            <a:r>
              <a:rPr lang="en-GB"/>
              <a:t>Tolcap Training: </a:t>
            </a:r>
            <a:fld id="{A9257E45-4DDF-425A-B771-39BEC6A5FFE9}" type="slidenum">
              <a:rPr lang="en-GB" smtClean="0"/>
              <a:pPr/>
              <a:t>62</a:t>
            </a:fld>
            <a:endParaRPr lang="en-GB" dirty="0"/>
          </a:p>
        </p:txBody>
      </p:sp>
      <p:sp>
        <p:nvSpPr>
          <p:cNvPr id="7" name="Content Placeholder 6">
            <a:extLst>
              <a:ext uri="{FF2B5EF4-FFF2-40B4-BE49-F238E27FC236}">
                <a16:creationId xmlns:a16="http://schemas.microsoft.com/office/drawing/2014/main" id="{176C22B1-E8C4-0474-EF64-CD182152461A}"/>
              </a:ext>
            </a:extLst>
          </p:cNvPr>
          <p:cNvSpPr>
            <a:spLocks noGrp="1"/>
          </p:cNvSpPr>
          <p:nvPr>
            <p:ph sz="quarter" idx="14"/>
          </p:nvPr>
        </p:nvSpPr>
        <p:spPr/>
        <p:txBody>
          <a:bodyPr/>
          <a:lstStyle/>
          <a:p>
            <a:pPr marL="0" indent="0">
              <a:buNone/>
            </a:pPr>
            <a:r>
              <a:rPr lang="en-GB" dirty="0"/>
              <a:t> </a:t>
            </a:r>
          </a:p>
        </p:txBody>
      </p:sp>
      <p:pic>
        <p:nvPicPr>
          <p:cNvPr id="14" name="Picture 13">
            <a:extLst>
              <a:ext uri="{FF2B5EF4-FFF2-40B4-BE49-F238E27FC236}">
                <a16:creationId xmlns:a16="http://schemas.microsoft.com/office/drawing/2014/main" id="{39FBF51F-1B73-9DFB-C182-2F8DBDAD1CF4}"/>
              </a:ext>
            </a:extLst>
          </p:cNvPr>
          <p:cNvPicPr>
            <a:picLocks noChangeAspect="1"/>
          </p:cNvPicPr>
          <p:nvPr/>
        </p:nvPicPr>
        <p:blipFill>
          <a:blip r:embed="rId2"/>
          <a:stretch>
            <a:fillRect/>
          </a:stretch>
        </p:blipFill>
        <p:spPr>
          <a:xfrm>
            <a:off x="2817927" y="3559961"/>
            <a:ext cx="4610395" cy="2683662"/>
          </a:xfrm>
          <a:prstGeom prst="rect">
            <a:avLst/>
          </a:prstGeom>
        </p:spPr>
      </p:pic>
      <p:graphicFrame>
        <p:nvGraphicFramePr>
          <p:cNvPr id="16" name="Group 5">
            <a:extLst>
              <a:ext uri="{FF2B5EF4-FFF2-40B4-BE49-F238E27FC236}">
                <a16:creationId xmlns:a16="http://schemas.microsoft.com/office/drawing/2014/main" id="{0113BEF4-59FA-348B-27A6-CECA64265099}"/>
              </a:ext>
            </a:extLst>
          </p:cNvPr>
          <p:cNvGraphicFramePr>
            <a:graphicFrameLocks noGrp="1"/>
          </p:cNvGraphicFramePr>
          <p:nvPr>
            <p:ph type="tbl" sz="quarter" idx="13"/>
          </p:nvPr>
        </p:nvGraphicFramePr>
        <p:xfrm>
          <a:off x="2119574" y="1491901"/>
          <a:ext cx="6007100" cy="1949544"/>
        </p:xfrm>
        <a:graphic>
          <a:graphicData uri="http://schemas.openxmlformats.org/drawingml/2006/table">
            <a:tbl>
              <a:tblPr/>
              <a:tblGrid>
                <a:gridCol w="2743200">
                  <a:extLst>
                    <a:ext uri="{9D8B030D-6E8A-4147-A177-3AD203B41FA5}">
                      <a16:colId xmlns:a16="http://schemas.microsoft.com/office/drawing/2014/main" val="20000"/>
                    </a:ext>
                  </a:extLst>
                </a:gridCol>
                <a:gridCol w="3263900">
                  <a:extLst>
                    <a:ext uri="{9D8B030D-6E8A-4147-A177-3AD203B41FA5}">
                      <a16:colId xmlns:a16="http://schemas.microsoft.com/office/drawing/2014/main" val="20001"/>
                    </a:ext>
                  </a:extLst>
                </a:gridCol>
              </a:tblGrid>
              <a:tr h="324908">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US" sz="1500" b="0" i="0" u="none" strike="noStrike" cap="none" normalizeH="0" baseline="0">
                          <a:ln>
                            <a:noFill/>
                          </a:ln>
                          <a:solidFill>
                            <a:schemeClr val="accent1"/>
                          </a:solidFill>
                          <a:effectLst/>
                          <a:latin typeface="+mn-lt"/>
                          <a:cs typeface="Times New Roman" panose="02020603050405020304" pitchFamily="18" charset="0"/>
                        </a:rPr>
                        <a:t>Component name</a:t>
                      </a:r>
                      <a:endParaRPr kumimoji="1" lang="en-US" sz="2500" b="0" i="0" u="none" strike="noStrike" cap="none" normalizeH="0" baseline="0">
                        <a:ln>
                          <a:noFill/>
                        </a:ln>
                        <a:solidFill>
                          <a:schemeClr val="accent1"/>
                        </a:solidFill>
                        <a:effectLst/>
                        <a:latin typeface="+mn-lt"/>
                      </a:endParaRP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GB" sz="1500" b="0" i="0" u="none" strike="noStrike" cap="none" normalizeH="0" baseline="0" dirty="0">
                          <a:ln>
                            <a:noFill/>
                          </a:ln>
                          <a:solidFill>
                            <a:schemeClr val="accent1"/>
                          </a:solidFill>
                          <a:effectLst/>
                          <a:latin typeface="+mn-lt"/>
                          <a:cs typeface="Times New Roman" panose="02020603050405020304" pitchFamily="18" charset="0"/>
                        </a:rPr>
                        <a:t>Capacitor clip</a:t>
                      </a:r>
                      <a:endParaRPr kumimoji="1" lang="en-US" sz="2500" b="0" i="0" u="none" strike="noStrike" cap="none" normalizeH="0" baseline="0" dirty="0">
                        <a:ln>
                          <a:noFill/>
                        </a:ln>
                        <a:solidFill>
                          <a:schemeClr val="accent1"/>
                        </a:solidFill>
                        <a:effectLst/>
                        <a:latin typeface="+mn-lt"/>
                      </a:endParaRP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24908">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US" sz="1500" b="0" i="0" u="none" strike="noStrike" cap="none" normalizeH="0" baseline="0" dirty="0">
                          <a:ln>
                            <a:noFill/>
                          </a:ln>
                          <a:solidFill>
                            <a:schemeClr val="accent1"/>
                          </a:solidFill>
                          <a:effectLst/>
                          <a:latin typeface="+mn-lt"/>
                          <a:cs typeface="Times New Roman" panose="02020603050405020304" pitchFamily="18" charset="0"/>
                        </a:rPr>
                        <a:t>Material</a:t>
                      </a:r>
                      <a:endParaRPr kumimoji="1" lang="en-US" sz="2500" b="0" i="0" u="none" strike="noStrike" cap="none" normalizeH="0" baseline="0" dirty="0">
                        <a:ln>
                          <a:noFill/>
                        </a:ln>
                        <a:solidFill>
                          <a:schemeClr val="accent1"/>
                        </a:solidFill>
                        <a:effectLst/>
                        <a:latin typeface="+mn-lt"/>
                      </a:endParaRP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GB" sz="1500" b="0" i="0" u="none" strike="noStrike" cap="none" normalizeH="0" baseline="0">
                          <a:ln>
                            <a:noFill/>
                          </a:ln>
                          <a:solidFill>
                            <a:schemeClr val="accent1"/>
                          </a:solidFill>
                          <a:effectLst/>
                          <a:latin typeface="+mn-lt"/>
                          <a:cs typeface="Times New Roman" panose="02020603050405020304" pitchFamily="18" charset="0"/>
                        </a:rPr>
                        <a:t>0.4 mm Alloy Steel</a:t>
                      </a:r>
                      <a:endParaRPr kumimoji="1" lang="en-US" sz="2500" b="0" i="0" u="none" strike="noStrike" cap="none" normalizeH="0" baseline="0">
                        <a:ln>
                          <a:noFill/>
                        </a:ln>
                        <a:solidFill>
                          <a:schemeClr val="accent1"/>
                        </a:solidFill>
                        <a:effectLst/>
                        <a:latin typeface="+mn-lt"/>
                      </a:endParaRP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24908">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US" sz="1500" b="0" i="0" u="none" strike="noStrike" cap="none" normalizeH="0" baseline="0">
                          <a:ln>
                            <a:noFill/>
                          </a:ln>
                          <a:solidFill>
                            <a:schemeClr val="accent1"/>
                          </a:solidFill>
                          <a:effectLst/>
                          <a:latin typeface="+mn-lt"/>
                          <a:cs typeface="Times New Roman" panose="02020603050405020304" pitchFamily="18" charset="0"/>
                        </a:rPr>
                        <a:t>Manufacturing process</a:t>
                      </a:r>
                      <a:endParaRPr kumimoji="1" lang="en-US" sz="2500" b="0" i="0" u="none" strike="noStrike" cap="none" normalizeH="0" baseline="0">
                        <a:ln>
                          <a:noFill/>
                        </a:ln>
                        <a:solidFill>
                          <a:schemeClr val="accent1"/>
                        </a:solidFill>
                        <a:effectLst/>
                        <a:latin typeface="+mn-lt"/>
                      </a:endParaRP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US" sz="1500" b="0" i="0" u="none" strike="noStrike" cap="none" normalizeH="0" baseline="0">
                          <a:ln>
                            <a:noFill/>
                          </a:ln>
                          <a:solidFill>
                            <a:schemeClr val="accent1"/>
                          </a:solidFill>
                          <a:effectLst/>
                          <a:latin typeface="+mn-lt"/>
                          <a:cs typeface="Times New Roman" panose="02020603050405020304" pitchFamily="18" charset="0"/>
                        </a:rPr>
                        <a:t>Sheet metal bending</a:t>
                      </a:r>
                      <a:endParaRPr kumimoji="1" lang="en-US" sz="2500" b="0" i="0" u="none" strike="noStrike" cap="none" normalizeH="0" baseline="0">
                        <a:ln>
                          <a:noFill/>
                        </a:ln>
                        <a:solidFill>
                          <a:schemeClr val="accent1"/>
                        </a:solidFill>
                        <a:effectLst/>
                        <a:latin typeface="+mn-lt"/>
                      </a:endParaRP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24908">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US" sz="1500" b="0" i="0" u="none" strike="noStrike" cap="none" normalizeH="0" baseline="0" dirty="0">
                          <a:ln>
                            <a:noFill/>
                          </a:ln>
                          <a:solidFill>
                            <a:schemeClr val="accent1"/>
                          </a:solidFill>
                          <a:effectLst/>
                          <a:latin typeface="+mn-lt"/>
                          <a:cs typeface="Times New Roman" panose="02020603050405020304" pitchFamily="18" charset="0"/>
                        </a:rPr>
                        <a:t>Characteristic description</a:t>
                      </a:r>
                      <a:endParaRPr kumimoji="1" lang="en-US" sz="2500" b="0" i="0" u="none" strike="noStrike" cap="none" normalizeH="0" baseline="0" dirty="0">
                        <a:ln>
                          <a:noFill/>
                        </a:ln>
                        <a:solidFill>
                          <a:schemeClr val="accent1"/>
                        </a:solidFill>
                        <a:effectLst/>
                        <a:latin typeface="+mn-lt"/>
                      </a:endParaRP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GB" sz="1500" b="0" i="0" u="none" strike="noStrike" cap="none" normalizeH="0" baseline="0" dirty="0">
                          <a:ln>
                            <a:noFill/>
                          </a:ln>
                          <a:solidFill>
                            <a:schemeClr val="accent1"/>
                          </a:solidFill>
                          <a:effectLst/>
                          <a:latin typeface="+mn-lt"/>
                          <a:cs typeface="Times New Roman" panose="02020603050405020304" pitchFamily="18" charset="0"/>
                        </a:rPr>
                        <a:t>Overall height</a:t>
                      </a:r>
                      <a:endParaRPr kumimoji="1" lang="en-US" sz="2500" b="0" i="0" u="none" strike="noStrike" cap="none" normalizeH="0" baseline="0" dirty="0">
                        <a:ln>
                          <a:noFill/>
                        </a:ln>
                        <a:solidFill>
                          <a:schemeClr val="accent1"/>
                        </a:solidFill>
                        <a:effectLst/>
                        <a:latin typeface="+mn-lt"/>
                      </a:endParaRP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24908">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US" sz="1500" b="0" i="0" u="none" strike="noStrike" cap="none" normalizeH="0" baseline="0">
                          <a:ln>
                            <a:noFill/>
                          </a:ln>
                          <a:solidFill>
                            <a:schemeClr val="accent1"/>
                          </a:solidFill>
                          <a:effectLst/>
                          <a:latin typeface="+mn-lt"/>
                          <a:cs typeface="Times New Roman" panose="02020603050405020304" pitchFamily="18" charset="0"/>
                        </a:rPr>
                        <a:t>Characteristic dimension</a:t>
                      </a:r>
                      <a:endParaRPr kumimoji="1" lang="en-US" sz="2500" b="0" i="0" u="none" strike="noStrike" cap="none" normalizeH="0" baseline="0">
                        <a:ln>
                          <a:noFill/>
                        </a:ln>
                        <a:solidFill>
                          <a:schemeClr val="accent1"/>
                        </a:solidFill>
                        <a:effectLst/>
                        <a:latin typeface="+mn-lt"/>
                      </a:endParaRP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GB" sz="1500" b="0" i="0" u="none" strike="noStrike" cap="none" normalizeH="0" baseline="0" dirty="0">
                          <a:ln>
                            <a:noFill/>
                          </a:ln>
                          <a:solidFill>
                            <a:schemeClr val="accent1"/>
                          </a:solidFill>
                          <a:effectLst/>
                          <a:latin typeface="+mn-lt"/>
                          <a:cs typeface="Times New Roman" panose="02020603050405020304" pitchFamily="18" charset="0"/>
                        </a:rPr>
                        <a:t>49 mm</a:t>
                      </a:r>
                      <a:endParaRPr kumimoji="1" lang="en-US" sz="2500" b="0" i="0" u="none" strike="noStrike" cap="none" normalizeH="0" baseline="0" dirty="0">
                        <a:ln>
                          <a:noFill/>
                        </a:ln>
                        <a:solidFill>
                          <a:schemeClr val="accent1"/>
                        </a:solidFill>
                        <a:effectLst/>
                        <a:latin typeface="+mn-lt"/>
                      </a:endParaRP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24908">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US" sz="1500" b="0" i="0" u="none" strike="noStrike" cap="none" normalizeH="0" baseline="0" dirty="0">
                          <a:ln>
                            <a:noFill/>
                          </a:ln>
                          <a:solidFill>
                            <a:schemeClr val="accent1"/>
                          </a:solidFill>
                          <a:effectLst/>
                          <a:latin typeface="+mn-lt"/>
                          <a:cs typeface="Times New Roman" panose="02020603050405020304" pitchFamily="18" charset="0"/>
                        </a:rPr>
                        <a:t>Design tolerance</a:t>
                      </a:r>
                      <a:endParaRPr kumimoji="1" lang="en-US" sz="2500" b="0" i="0" u="none" strike="noStrike" cap="none" normalizeH="0" baseline="0" dirty="0">
                        <a:ln>
                          <a:noFill/>
                        </a:ln>
                        <a:solidFill>
                          <a:schemeClr val="accent1"/>
                        </a:solidFill>
                        <a:effectLst/>
                        <a:latin typeface="+mn-lt"/>
                      </a:endParaRP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US" sz="1500" b="0" i="0" u="none" strike="noStrike" cap="none" normalizeH="0" baseline="0" dirty="0">
                          <a:ln>
                            <a:noFill/>
                          </a:ln>
                          <a:solidFill>
                            <a:schemeClr val="accent1"/>
                          </a:solidFill>
                          <a:effectLst/>
                          <a:latin typeface="+mn-lt"/>
                          <a:cs typeface="Times New Roman" panose="02020603050405020304" pitchFamily="18" charset="0"/>
                        </a:rPr>
                        <a:t> ± 0.2 mm</a:t>
                      </a:r>
                      <a:endParaRPr kumimoji="1" lang="en-US" sz="2500" b="0" i="0" u="none" strike="noStrike" cap="none" normalizeH="0" baseline="0" dirty="0">
                        <a:ln>
                          <a:noFill/>
                        </a:ln>
                        <a:solidFill>
                          <a:schemeClr val="accent1"/>
                        </a:solidFill>
                        <a:effectLst/>
                        <a:latin typeface="+mn-lt"/>
                      </a:endParaRP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202791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Line 2">
            <a:extLst>
              <a:ext uri="{FF2B5EF4-FFF2-40B4-BE49-F238E27FC236}">
                <a16:creationId xmlns:a16="http://schemas.microsoft.com/office/drawing/2014/main" id="{4633A18A-64DC-4723-9323-B9D42060AEA5}"/>
              </a:ext>
            </a:extLst>
          </p:cNvPr>
          <p:cNvSpPr>
            <a:spLocks noChangeShapeType="1"/>
          </p:cNvSpPr>
          <p:nvPr/>
        </p:nvSpPr>
        <p:spPr bwMode="auto">
          <a:xfrm>
            <a:off x="3714750" y="3505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6563" name="Text Box 3">
            <a:extLst>
              <a:ext uri="{FF2B5EF4-FFF2-40B4-BE49-F238E27FC236}">
                <a16:creationId xmlns:a16="http://schemas.microsoft.com/office/drawing/2014/main" id="{8A1554C7-6648-4F79-8B6D-8B3589479FF4}"/>
              </a:ext>
            </a:extLst>
          </p:cNvPr>
          <p:cNvSpPr txBox="1">
            <a:spLocks noChangeArrowheads="1"/>
          </p:cNvSpPr>
          <p:nvPr/>
        </p:nvSpPr>
        <p:spPr bwMode="auto">
          <a:xfrm>
            <a:off x="6604000" y="2362200"/>
            <a:ext cx="2063750" cy="73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71" tIns="47885" rIns="95771" bIns="47885">
            <a:spAutoFit/>
          </a:bodyPr>
          <a:lstStyle>
            <a:lvl1pPr defTabSz="957263">
              <a:spcBef>
                <a:spcPct val="20000"/>
              </a:spcBef>
              <a:buClr>
                <a:schemeClr val="hlink"/>
              </a:buClr>
              <a:buSzPct val="50000"/>
              <a:buFont typeface="Monotype Sorts" charset="2"/>
              <a:buChar char="n"/>
              <a:defRPr kumimoji="1" sz="2900">
                <a:solidFill>
                  <a:schemeClr val="tx1"/>
                </a:solidFill>
                <a:latin typeface="Arial" panose="020B0604020202020204" pitchFamily="34" charset="0"/>
              </a:defRPr>
            </a:lvl1pPr>
            <a:lvl2pPr marL="479425" indent="-298450" defTabSz="957263">
              <a:spcBef>
                <a:spcPct val="20000"/>
              </a:spcBef>
              <a:buClr>
                <a:schemeClr val="tx2"/>
              </a:buClr>
              <a:buSzPct val="75000"/>
              <a:buFont typeface="Monotype Sorts" charset="2"/>
              <a:buChar char="u"/>
              <a:defRPr kumimoji="1" sz="2700">
                <a:solidFill>
                  <a:schemeClr val="tx1"/>
                </a:solidFill>
                <a:latin typeface="Arial" panose="020B0604020202020204" pitchFamily="34" charset="0"/>
              </a:defRPr>
            </a:lvl2pPr>
            <a:lvl3pPr marL="957263" indent="-239713" defTabSz="957263">
              <a:spcBef>
                <a:spcPct val="20000"/>
              </a:spcBef>
              <a:buClr>
                <a:schemeClr val="hlink"/>
              </a:buClr>
              <a:buSzPct val="65000"/>
              <a:buFont typeface="Monotype Sorts" charset="2"/>
              <a:buChar char="F"/>
              <a:defRPr kumimoji="1" sz="2500">
                <a:solidFill>
                  <a:schemeClr val="tx1"/>
                </a:solidFill>
                <a:latin typeface="Arial" panose="020B0604020202020204" pitchFamily="34" charset="0"/>
              </a:defRPr>
            </a:lvl3pPr>
            <a:lvl4pPr marL="1436688" indent="-238125" defTabSz="957263">
              <a:spcBef>
                <a:spcPct val="20000"/>
              </a:spcBef>
              <a:buClr>
                <a:schemeClr val="tx2"/>
              </a:buClr>
              <a:buSzPct val="100000"/>
              <a:buChar char="•"/>
              <a:defRPr kumimoji="1" sz="2100">
                <a:solidFill>
                  <a:schemeClr val="tx1"/>
                </a:solidFill>
                <a:latin typeface="Arial" panose="020B0604020202020204" pitchFamily="34" charset="0"/>
              </a:defRPr>
            </a:lvl4pPr>
            <a:lvl5pPr marL="1916113" indent="-238125" defTabSz="957263">
              <a:spcBef>
                <a:spcPct val="20000"/>
              </a:spcBef>
              <a:buClr>
                <a:schemeClr val="hlink"/>
              </a:buClr>
              <a:buSzPct val="100000"/>
              <a:buChar char="–"/>
              <a:defRPr kumimoji="1" sz="2100">
                <a:solidFill>
                  <a:schemeClr val="tx1"/>
                </a:solidFill>
                <a:latin typeface="Arial" panose="020B0604020202020204" pitchFamily="34" charset="0"/>
              </a:defRPr>
            </a:lvl5pPr>
            <a:lvl6pPr marL="2373313" indent="-238125" defTabSz="957263" eaLnBrk="0" fontAlgn="base" hangingPunct="0">
              <a:spcBef>
                <a:spcPct val="20000"/>
              </a:spcBef>
              <a:spcAft>
                <a:spcPct val="0"/>
              </a:spcAft>
              <a:buClr>
                <a:schemeClr val="hlink"/>
              </a:buClr>
              <a:buSzPct val="100000"/>
              <a:buChar char="–"/>
              <a:defRPr kumimoji="1" sz="2100">
                <a:solidFill>
                  <a:schemeClr val="tx1"/>
                </a:solidFill>
                <a:latin typeface="Arial" panose="020B0604020202020204" pitchFamily="34" charset="0"/>
              </a:defRPr>
            </a:lvl6pPr>
            <a:lvl7pPr marL="2830513" indent="-238125" defTabSz="957263" eaLnBrk="0" fontAlgn="base" hangingPunct="0">
              <a:spcBef>
                <a:spcPct val="20000"/>
              </a:spcBef>
              <a:spcAft>
                <a:spcPct val="0"/>
              </a:spcAft>
              <a:buClr>
                <a:schemeClr val="hlink"/>
              </a:buClr>
              <a:buSzPct val="100000"/>
              <a:buChar char="–"/>
              <a:defRPr kumimoji="1" sz="2100">
                <a:solidFill>
                  <a:schemeClr val="tx1"/>
                </a:solidFill>
                <a:latin typeface="Arial" panose="020B0604020202020204" pitchFamily="34" charset="0"/>
              </a:defRPr>
            </a:lvl7pPr>
            <a:lvl8pPr marL="3287713" indent="-238125" defTabSz="957263" eaLnBrk="0" fontAlgn="base" hangingPunct="0">
              <a:spcBef>
                <a:spcPct val="20000"/>
              </a:spcBef>
              <a:spcAft>
                <a:spcPct val="0"/>
              </a:spcAft>
              <a:buClr>
                <a:schemeClr val="hlink"/>
              </a:buClr>
              <a:buSzPct val="100000"/>
              <a:buChar char="–"/>
              <a:defRPr kumimoji="1" sz="2100">
                <a:solidFill>
                  <a:schemeClr val="tx1"/>
                </a:solidFill>
                <a:latin typeface="Arial" panose="020B0604020202020204" pitchFamily="34" charset="0"/>
              </a:defRPr>
            </a:lvl8pPr>
            <a:lvl9pPr marL="3744913" indent="-238125" defTabSz="957263" eaLnBrk="0" fontAlgn="base" hangingPunct="0">
              <a:spcBef>
                <a:spcPct val="20000"/>
              </a:spcBef>
              <a:spcAft>
                <a:spcPct val="0"/>
              </a:spcAft>
              <a:buClr>
                <a:schemeClr val="hlink"/>
              </a:buClr>
              <a:buSzPct val="100000"/>
              <a:buChar char="–"/>
              <a:defRPr kumimoji="1" sz="2100">
                <a:solidFill>
                  <a:schemeClr val="tx1"/>
                </a:solidFill>
                <a:latin typeface="Arial" panose="020B0604020202020204" pitchFamily="34" charset="0"/>
              </a:defRPr>
            </a:lvl9pPr>
          </a:lstStyle>
          <a:p>
            <a:pPr>
              <a:spcBef>
                <a:spcPct val="50000"/>
              </a:spcBef>
              <a:buClrTx/>
              <a:buSzTx/>
              <a:buFontTx/>
              <a:buNone/>
            </a:pPr>
            <a:endParaRPr lang="en-GB" altLang="en-US" sz="4200">
              <a:latin typeface="Times New Roman" panose="02020603050405020304" pitchFamily="18" charset="0"/>
            </a:endParaRPr>
          </a:p>
        </p:txBody>
      </p:sp>
      <p:sp>
        <p:nvSpPr>
          <p:cNvPr id="5" name="Title 4">
            <a:extLst>
              <a:ext uri="{FF2B5EF4-FFF2-40B4-BE49-F238E27FC236}">
                <a16:creationId xmlns:a16="http://schemas.microsoft.com/office/drawing/2014/main" id="{35F3FEAD-F4CF-3F69-C485-AACA185A185D}"/>
              </a:ext>
            </a:extLst>
          </p:cNvPr>
          <p:cNvSpPr>
            <a:spLocks noGrp="1"/>
          </p:cNvSpPr>
          <p:nvPr>
            <p:ph type="title"/>
          </p:nvPr>
        </p:nvSpPr>
        <p:spPr/>
        <p:txBody>
          <a:bodyPr/>
          <a:lstStyle/>
          <a:p>
            <a:r>
              <a:rPr lang="en-GB" dirty="0"/>
              <a:t>Geometry Wizard - Examples</a:t>
            </a:r>
          </a:p>
        </p:txBody>
      </p:sp>
      <p:sp>
        <p:nvSpPr>
          <p:cNvPr id="6" name="Text Placeholder 5">
            <a:extLst>
              <a:ext uri="{FF2B5EF4-FFF2-40B4-BE49-F238E27FC236}">
                <a16:creationId xmlns:a16="http://schemas.microsoft.com/office/drawing/2014/main" id="{5BB5BF90-2880-B024-DB6F-0B18E31F7549}"/>
              </a:ext>
            </a:extLst>
          </p:cNvPr>
          <p:cNvSpPr>
            <a:spLocks noGrp="1"/>
          </p:cNvSpPr>
          <p:nvPr>
            <p:ph type="body" idx="1"/>
          </p:nvPr>
        </p:nvSpPr>
        <p:spPr>
          <a:xfrm>
            <a:off x="330198" y="1301676"/>
            <a:ext cx="3199811" cy="936551"/>
          </a:xfrm>
        </p:spPr>
        <p:txBody>
          <a:bodyPr anchor="t"/>
          <a:lstStyle/>
          <a:p>
            <a:r>
              <a:rPr lang="en-GB" altLang="en-US" sz="1800" b="1" dirty="0"/>
              <a:t>Process Capability Results</a:t>
            </a:r>
          </a:p>
          <a:p>
            <a:pPr>
              <a:spcBef>
                <a:spcPct val="50000"/>
              </a:spcBef>
              <a:buClrTx/>
              <a:buSzTx/>
              <a:buFontTx/>
              <a:buNone/>
            </a:pPr>
            <a:r>
              <a:rPr lang="en-GB" altLang="en-US" sz="1800" b="1" dirty="0"/>
              <a:t>SPC Data: </a:t>
            </a:r>
            <a:r>
              <a:rPr lang="en-GB" altLang="en-US" sz="1800" b="1" dirty="0" err="1"/>
              <a:t>Cpk</a:t>
            </a:r>
            <a:r>
              <a:rPr lang="en-GB" altLang="en-US" sz="1800" b="1" dirty="0"/>
              <a:t> = </a:t>
            </a:r>
            <a:r>
              <a:rPr lang="en-GB" altLang="en-US" sz="1800" dirty="0"/>
              <a:t>0</a:t>
            </a:r>
            <a:endParaRPr lang="en-GB" altLang="en-US" sz="1800" dirty="0">
              <a:latin typeface="Times New Roman" panose="02020603050405020304" pitchFamily="18" charset="0"/>
            </a:endParaRPr>
          </a:p>
        </p:txBody>
      </p:sp>
      <p:sp>
        <p:nvSpPr>
          <p:cNvPr id="2" name="Date Placeholder 1">
            <a:extLst>
              <a:ext uri="{FF2B5EF4-FFF2-40B4-BE49-F238E27FC236}">
                <a16:creationId xmlns:a16="http://schemas.microsoft.com/office/drawing/2014/main" id="{D7714760-E505-D280-6F65-658F94D09B4A}"/>
              </a:ext>
            </a:extLst>
          </p:cNvPr>
          <p:cNvSpPr>
            <a:spLocks noGrp="1"/>
          </p:cNvSpPr>
          <p:nvPr>
            <p:ph type="dt" sz="half" idx="10"/>
          </p:nvPr>
        </p:nvSpPr>
        <p:spPr/>
        <p:txBody>
          <a:bodyPr/>
          <a:lstStyle/>
          <a:p>
            <a:pPr>
              <a:defRPr/>
            </a:pPr>
            <a:r>
              <a:rPr lang="en-US"/>
              <a:t>August 2022</a:t>
            </a:r>
          </a:p>
        </p:txBody>
      </p:sp>
      <p:sp>
        <p:nvSpPr>
          <p:cNvPr id="3" name="Footer Placeholder 2">
            <a:extLst>
              <a:ext uri="{FF2B5EF4-FFF2-40B4-BE49-F238E27FC236}">
                <a16:creationId xmlns:a16="http://schemas.microsoft.com/office/drawing/2014/main" id="{491CB0CE-A17F-05CD-A4B7-469807F7E3F8}"/>
              </a:ext>
            </a:extLst>
          </p:cNvPr>
          <p:cNvSpPr>
            <a:spLocks noGrp="1"/>
          </p:cNvSpPr>
          <p:nvPr>
            <p:ph type="ftr" sz="quarter" idx="11"/>
          </p:nvPr>
        </p:nvSpPr>
        <p:spPr/>
        <p:txBody>
          <a:bodyPr/>
          <a:lstStyle/>
          <a:p>
            <a:pPr>
              <a:defRPr/>
            </a:pPr>
            <a:r>
              <a:rPr lang="en-US"/>
              <a:t>© CapraTechnology 2022</a:t>
            </a:r>
          </a:p>
        </p:txBody>
      </p:sp>
      <p:sp>
        <p:nvSpPr>
          <p:cNvPr id="4" name="Slide Number Placeholder 3">
            <a:extLst>
              <a:ext uri="{FF2B5EF4-FFF2-40B4-BE49-F238E27FC236}">
                <a16:creationId xmlns:a16="http://schemas.microsoft.com/office/drawing/2014/main" id="{B6CCEE5E-E14D-07EF-40D4-859F181EF2BC}"/>
              </a:ext>
            </a:extLst>
          </p:cNvPr>
          <p:cNvSpPr>
            <a:spLocks noGrp="1"/>
          </p:cNvSpPr>
          <p:nvPr>
            <p:ph type="sldNum" sz="quarter" idx="12"/>
          </p:nvPr>
        </p:nvSpPr>
        <p:spPr/>
        <p:txBody>
          <a:bodyPr/>
          <a:lstStyle/>
          <a:p>
            <a:r>
              <a:rPr lang="en-GB"/>
              <a:t>Tolcap Training: </a:t>
            </a:r>
            <a:fld id="{A9257E45-4DDF-425A-B771-39BEC6A5FFE9}" type="slidenum">
              <a:rPr lang="en-GB" smtClean="0"/>
              <a:pPr/>
              <a:t>63</a:t>
            </a:fld>
            <a:endParaRPr lang="en-GB" dirty="0"/>
          </a:p>
        </p:txBody>
      </p:sp>
      <p:pic>
        <p:nvPicPr>
          <p:cNvPr id="11" name="Content Placeholder 10">
            <a:extLst>
              <a:ext uri="{FF2B5EF4-FFF2-40B4-BE49-F238E27FC236}">
                <a16:creationId xmlns:a16="http://schemas.microsoft.com/office/drawing/2014/main" id="{27A101A7-8D3E-9F7D-9497-25BAFA868C96}"/>
              </a:ext>
            </a:extLst>
          </p:cNvPr>
          <p:cNvPicPr>
            <a:picLocks noGrp="1" noChangeAspect="1"/>
          </p:cNvPicPr>
          <p:nvPr>
            <p:ph sz="half" idx="2"/>
          </p:nvPr>
        </p:nvPicPr>
        <p:blipFill>
          <a:blip r:embed="rId3"/>
          <a:stretch>
            <a:fillRect/>
          </a:stretch>
        </p:blipFill>
        <p:spPr>
          <a:xfrm>
            <a:off x="330200" y="2553428"/>
            <a:ext cx="3802644" cy="3002896"/>
          </a:xfrm>
          <a:prstGeom prst="rect">
            <a:avLst/>
          </a:prstGeom>
        </p:spPr>
      </p:pic>
      <p:pic>
        <p:nvPicPr>
          <p:cNvPr id="66569" name="Content Placeholder 66568">
            <a:extLst>
              <a:ext uri="{FF2B5EF4-FFF2-40B4-BE49-F238E27FC236}">
                <a16:creationId xmlns:a16="http://schemas.microsoft.com/office/drawing/2014/main" id="{38943AA4-206B-A083-F6A8-0D2A5661E6F9}"/>
              </a:ext>
            </a:extLst>
          </p:cNvPr>
          <p:cNvPicPr>
            <a:picLocks noGrp="1" noChangeAspect="1"/>
          </p:cNvPicPr>
          <p:nvPr>
            <p:ph sz="quarter" idx="4"/>
          </p:nvPr>
        </p:nvPicPr>
        <p:blipFill>
          <a:blip r:embed="rId4"/>
          <a:stretch>
            <a:fillRect/>
          </a:stretch>
        </p:blipFill>
        <p:spPr>
          <a:xfrm>
            <a:off x="3881438" y="1880945"/>
            <a:ext cx="5694362" cy="3820010"/>
          </a:xfrm>
        </p:spPr>
      </p:pic>
    </p:spTree>
    <p:extLst>
      <p:ext uri="{BB962C8B-B14F-4D97-AF65-F5344CB8AC3E}">
        <p14:creationId xmlns:p14="http://schemas.microsoft.com/office/powerpoint/2010/main" val="23903883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6A0D0-87EF-00F4-4BA5-91CA57DBF29D}"/>
              </a:ext>
            </a:extLst>
          </p:cNvPr>
          <p:cNvSpPr>
            <a:spLocks noGrp="1"/>
          </p:cNvSpPr>
          <p:nvPr>
            <p:ph type="title"/>
          </p:nvPr>
        </p:nvSpPr>
        <p:spPr/>
        <p:txBody>
          <a:bodyPr/>
          <a:lstStyle/>
          <a:p>
            <a:r>
              <a:rPr lang="en-GB" dirty="0"/>
              <a:t>Geometry Wizard - Examples</a:t>
            </a:r>
          </a:p>
        </p:txBody>
      </p:sp>
      <p:sp>
        <p:nvSpPr>
          <p:cNvPr id="3" name="Date Placeholder 2">
            <a:extLst>
              <a:ext uri="{FF2B5EF4-FFF2-40B4-BE49-F238E27FC236}">
                <a16:creationId xmlns:a16="http://schemas.microsoft.com/office/drawing/2014/main" id="{6666E3D2-2AE6-1FC6-942C-0C4F321BAFD4}"/>
              </a:ext>
            </a:extLst>
          </p:cNvPr>
          <p:cNvSpPr>
            <a:spLocks noGrp="1"/>
          </p:cNvSpPr>
          <p:nvPr>
            <p:ph type="dt" sz="half" idx="10"/>
          </p:nvPr>
        </p:nvSpPr>
        <p:spPr/>
        <p:txBody>
          <a:bodyPr/>
          <a:lstStyle/>
          <a:p>
            <a:pPr>
              <a:defRPr/>
            </a:pPr>
            <a:r>
              <a:rPr lang="en-US"/>
              <a:t>August 2022</a:t>
            </a:r>
          </a:p>
        </p:txBody>
      </p:sp>
      <p:sp>
        <p:nvSpPr>
          <p:cNvPr id="4" name="Footer Placeholder 3">
            <a:extLst>
              <a:ext uri="{FF2B5EF4-FFF2-40B4-BE49-F238E27FC236}">
                <a16:creationId xmlns:a16="http://schemas.microsoft.com/office/drawing/2014/main" id="{B30AD86E-57BC-FB45-172C-A4AFA194EFFF}"/>
              </a:ext>
            </a:extLst>
          </p:cNvPr>
          <p:cNvSpPr>
            <a:spLocks noGrp="1"/>
          </p:cNvSpPr>
          <p:nvPr>
            <p:ph type="ftr" sz="quarter" idx="11"/>
          </p:nvPr>
        </p:nvSpPr>
        <p:spPr/>
        <p:txBody>
          <a:bodyPr/>
          <a:lstStyle/>
          <a:p>
            <a:pPr>
              <a:defRPr/>
            </a:pPr>
            <a:r>
              <a:rPr lang="en-US"/>
              <a:t>© CapraTechnology 2022</a:t>
            </a:r>
          </a:p>
        </p:txBody>
      </p:sp>
      <p:sp>
        <p:nvSpPr>
          <p:cNvPr id="5" name="Slide Number Placeholder 4">
            <a:extLst>
              <a:ext uri="{FF2B5EF4-FFF2-40B4-BE49-F238E27FC236}">
                <a16:creationId xmlns:a16="http://schemas.microsoft.com/office/drawing/2014/main" id="{C9A19477-5A4E-BE5D-2BD5-5F3FBBB056F7}"/>
              </a:ext>
            </a:extLst>
          </p:cNvPr>
          <p:cNvSpPr>
            <a:spLocks noGrp="1"/>
          </p:cNvSpPr>
          <p:nvPr>
            <p:ph type="sldNum" sz="quarter" idx="12"/>
          </p:nvPr>
        </p:nvSpPr>
        <p:spPr/>
        <p:txBody>
          <a:bodyPr/>
          <a:lstStyle/>
          <a:p>
            <a:r>
              <a:rPr lang="en-GB"/>
              <a:t>Tolcap Training: </a:t>
            </a:r>
            <a:fld id="{A9257E45-4DDF-425A-B771-39BEC6A5FFE9}" type="slidenum">
              <a:rPr lang="en-GB" smtClean="0"/>
              <a:pPr/>
              <a:t>64</a:t>
            </a:fld>
            <a:endParaRPr lang="en-GB" dirty="0"/>
          </a:p>
        </p:txBody>
      </p:sp>
      <p:sp>
        <p:nvSpPr>
          <p:cNvPr id="7" name="Content Placeholder 6">
            <a:extLst>
              <a:ext uri="{FF2B5EF4-FFF2-40B4-BE49-F238E27FC236}">
                <a16:creationId xmlns:a16="http://schemas.microsoft.com/office/drawing/2014/main" id="{176C22B1-E8C4-0474-EF64-CD182152461A}"/>
              </a:ext>
            </a:extLst>
          </p:cNvPr>
          <p:cNvSpPr>
            <a:spLocks noGrp="1"/>
          </p:cNvSpPr>
          <p:nvPr>
            <p:ph sz="quarter" idx="14"/>
          </p:nvPr>
        </p:nvSpPr>
        <p:spPr/>
        <p:txBody>
          <a:bodyPr/>
          <a:lstStyle/>
          <a:p>
            <a:pPr marL="0" indent="0">
              <a:buNone/>
            </a:pPr>
            <a:r>
              <a:rPr lang="en-GB" dirty="0"/>
              <a:t> </a:t>
            </a:r>
          </a:p>
        </p:txBody>
      </p:sp>
      <p:sp>
        <p:nvSpPr>
          <p:cNvPr id="9" name="Text Placeholder 8">
            <a:extLst>
              <a:ext uri="{FF2B5EF4-FFF2-40B4-BE49-F238E27FC236}">
                <a16:creationId xmlns:a16="http://schemas.microsoft.com/office/drawing/2014/main" id="{4FEEC5A9-F2F9-7DCF-2BE5-6290D2E54170}"/>
              </a:ext>
            </a:extLst>
          </p:cNvPr>
          <p:cNvSpPr>
            <a:spLocks noGrp="1"/>
          </p:cNvSpPr>
          <p:nvPr>
            <p:ph type="body" sz="quarter" idx="15"/>
          </p:nvPr>
        </p:nvSpPr>
        <p:spPr/>
        <p:txBody>
          <a:bodyPr/>
          <a:lstStyle/>
          <a:p>
            <a:pPr marL="0" indent="0">
              <a:buNone/>
            </a:pPr>
            <a:r>
              <a:rPr lang="en-GB" sz="2400" dirty="0"/>
              <a:t>Estimate the process capability index, </a:t>
            </a:r>
            <a:r>
              <a:rPr lang="en-GB" sz="2400" dirty="0" err="1"/>
              <a:t>Cpk</a:t>
            </a:r>
            <a:r>
              <a:rPr lang="en-GB" sz="2400" dirty="0"/>
              <a:t>, for the End Cover component shown: </a:t>
            </a:r>
          </a:p>
        </p:txBody>
      </p:sp>
      <p:graphicFrame>
        <p:nvGraphicFramePr>
          <p:cNvPr id="12" name="Group 5">
            <a:extLst>
              <a:ext uri="{FF2B5EF4-FFF2-40B4-BE49-F238E27FC236}">
                <a16:creationId xmlns:a16="http://schemas.microsoft.com/office/drawing/2014/main" id="{053D1A30-0109-F199-E22B-B13A46CE100F}"/>
              </a:ext>
            </a:extLst>
          </p:cNvPr>
          <p:cNvGraphicFramePr>
            <a:graphicFrameLocks noGrp="1"/>
          </p:cNvGraphicFramePr>
          <p:nvPr>
            <p:ph type="tbl" sz="quarter" idx="13"/>
          </p:nvPr>
        </p:nvGraphicFramePr>
        <p:xfrm>
          <a:off x="4178595" y="1417638"/>
          <a:ext cx="5516267" cy="2599392"/>
        </p:xfrm>
        <a:graphic>
          <a:graphicData uri="http://schemas.openxmlformats.org/drawingml/2006/table">
            <a:tbl>
              <a:tblPr/>
              <a:tblGrid>
                <a:gridCol w="2519057">
                  <a:extLst>
                    <a:ext uri="{9D8B030D-6E8A-4147-A177-3AD203B41FA5}">
                      <a16:colId xmlns:a16="http://schemas.microsoft.com/office/drawing/2014/main" val="20000"/>
                    </a:ext>
                  </a:extLst>
                </a:gridCol>
                <a:gridCol w="2997210">
                  <a:extLst>
                    <a:ext uri="{9D8B030D-6E8A-4147-A177-3AD203B41FA5}">
                      <a16:colId xmlns:a16="http://schemas.microsoft.com/office/drawing/2014/main" val="20001"/>
                    </a:ext>
                  </a:extLst>
                </a:gridCol>
              </a:tblGrid>
              <a:tr h="324908">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US" sz="1500" b="0" i="0" u="none" strike="noStrike" cap="none" normalizeH="0" baseline="0" dirty="0">
                          <a:ln>
                            <a:noFill/>
                          </a:ln>
                          <a:solidFill>
                            <a:schemeClr val="accent1"/>
                          </a:solidFill>
                          <a:effectLst/>
                          <a:latin typeface="+mn-lt"/>
                          <a:cs typeface="Times New Roman" panose="02020603050405020304" pitchFamily="18" charset="0"/>
                        </a:rPr>
                        <a:t>Component name</a:t>
                      </a:r>
                      <a:endParaRPr kumimoji="1" lang="en-US" sz="2500" b="0" i="0" u="none" strike="noStrike" cap="none" normalizeH="0" baseline="0" dirty="0">
                        <a:ln>
                          <a:noFill/>
                        </a:ln>
                        <a:solidFill>
                          <a:schemeClr val="accent1"/>
                        </a:solidFill>
                        <a:effectLst/>
                        <a:latin typeface="+mn-lt"/>
                      </a:endParaRP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GB" sz="1500" b="0" i="0" u="none" strike="noStrike" cap="none" normalizeH="0" baseline="0" dirty="0">
                          <a:ln>
                            <a:noFill/>
                          </a:ln>
                          <a:solidFill>
                            <a:schemeClr val="accent1"/>
                          </a:solidFill>
                          <a:effectLst/>
                          <a:latin typeface="+mn-lt"/>
                          <a:cs typeface="Times New Roman" panose="02020603050405020304" pitchFamily="18" charset="0"/>
                        </a:rPr>
                        <a:t>End Cover</a:t>
                      </a: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24908">
                <a:tc>
                  <a:txBody>
                    <a:body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US" sz="1500" b="0" i="0" u="none" strike="noStrike" cap="none" normalizeH="0" baseline="0" dirty="0">
                          <a:ln>
                            <a:noFill/>
                          </a:ln>
                          <a:solidFill>
                            <a:schemeClr val="accent1"/>
                          </a:solidFill>
                          <a:effectLst/>
                          <a:latin typeface="+mn-lt"/>
                        </a:rPr>
                        <a:t>Drawing Number</a:t>
                      </a: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US" sz="1500" b="0" i="0" u="none" strike="noStrike" cap="none" normalizeH="0" baseline="0" dirty="0">
                          <a:ln>
                            <a:noFill/>
                          </a:ln>
                          <a:solidFill>
                            <a:schemeClr val="accent1"/>
                          </a:solidFill>
                          <a:effectLst/>
                          <a:latin typeface="+mn-lt"/>
                        </a:rPr>
                        <a:t>CP 30221004</a:t>
                      </a: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3306375"/>
                  </a:ext>
                </a:extLst>
              </a:tr>
              <a:tr h="324908">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US" sz="1500" b="0" i="0" u="none" strike="noStrike" cap="none" normalizeH="0" baseline="0" dirty="0">
                          <a:ln>
                            <a:noFill/>
                          </a:ln>
                          <a:solidFill>
                            <a:schemeClr val="accent1"/>
                          </a:solidFill>
                          <a:effectLst/>
                          <a:latin typeface="+mn-lt"/>
                          <a:cs typeface="Times New Roman" panose="02020603050405020304" pitchFamily="18" charset="0"/>
                        </a:rPr>
                        <a:t>Material</a:t>
                      </a:r>
                      <a:endParaRPr kumimoji="1" lang="en-US" sz="2500" b="0" i="0" u="none" strike="noStrike" cap="none" normalizeH="0" baseline="0" dirty="0">
                        <a:ln>
                          <a:noFill/>
                        </a:ln>
                        <a:solidFill>
                          <a:schemeClr val="accent1"/>
                        </a:solidFill>
                        <a:effectLst/>
                        <a:latin typeface="+mn-lt"/>
                      </a:endParaRP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GB" sz="1500" b="0" i="0" u="none" strike="noStrike" cap="none" normalizeH="0" baseline="0" dirty="0">
                          <a:ln>
                            <a:noFill/>
                          </a:ln>
                          <a:solidFill>
                            <a:schemeClr val="accent1"/>
                          </a:solidFill>
                          <a:effectLst/>
                          <a:latin typeface="+mn-lt"/>
                          <a:cs typeface="Times New Roman" panose="02020603050405020304" pitchFamily="18" charset="0"/>
                        </a:rPr>
                        <a:t>Phenolic</a:t>
                      </a:r>
                      <a:endParaRPr kumimoji="1" lang="en-US" sz="2500" b="0" i="0" u="none" strike="noStrike" cap="none" normalizeH="0" baseline="0" dirty="0">
                        <a:ln>
                          <a:noFill/>
                        </a:ln>
                        <a:solidFill>
                          <a:schemeClr val="accent1"/>
                        </a:solidFill>
                        <a:effectLst/>
                        <a:latin typeface="+mn-lt"/>
                      </a:endParaRP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24908">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US" sz="1500" b="0" i="0" u="none" strike="noStrike" cap="none" normalizeH="0" baseline="0">
                          <a:ln>
                            <a:noFill/>
                          </a:ln>
                          <a:solidFill>
                            <a:schemeClr val="accent1"/>
                          </a:solidFill>
                          <a:effectLst/>
                          <a:latin typeface="+mn-lt"/>
                          <a:cs typeface="Times New Roman" panose="02020603050405020304" pitchFamily="18" charset="0"/>
                        </a:rPr>
                        <a:t>Manufacturing process</a:t>
                      </a:r>
                      <a:endParaRPr kumimoji="1" lang="en-US" sz="2500" b="0" i="0" u="none" strike="noStrike" cap="none" normalizeH="0" baseline="0">
                        <a:ln>
                          <a:noFill/>
                        </a:ln>
                        <a:solidFill>
                          <a:schemeClr val="accent1"/>
                        </a:solidFill>
                        <a:effectLst/>
                        <a:latin typeface="+mn-lt"/>
                      </a:endParaRP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US" sz="1500" b="0" i="0" u="none" strike="noStrike" cap="none" normalizeH="0" baseline="0" dirty="0">
                          <a:ln>
                            <a:noFill/>
                          </a:ln>
                          <a:solidFill>
                            <a:schemeClr val="accent1"/>
                          </a:solidFill>
                          <a:effectLst/>
                          <a:latin typeface="+mn-lt"/>
                          <a:cs typeface="Times New Roman" panose="02020603050405020304" pitchFamily="18" charset="0"/>
                        </a:rPr>
                        <a:t>Compression </a:t>
                      </a:r>
                      <a:r>
                        <a:rPr kumimoji="1" lang="en-US" sz="1500" b="0" i="0" u="none" strike="noStrike" cap="none" normalizeH="0" baseline="0" dirty="0" err="1">
                          <a:ln>
                            <a:noFill/>
                          </a:ln>
                          <a:solidFill>
                            <a:schemeClr val="accent1"/>
                          </a:solidFill>
                          <a:effectLst/>
                          <a:latin typeface="+mn-lt"/>
                          <a:cs typeface="Times New Roman" panose="02020603050405020304" pitchFamily="18" charset="0"/>
                        </a:rPr>
                        <a:t>Moulding</a:t>
                      </a:r>
                      <a:endParaRPr kumimoji="1" lang="en-US" sz="2500" b="0" i="0" u="none" strike="noStrike" cap="none" normalizeH="0" baseline="0" dirty="0">
                        <a:ln>
                          <a:noFill/>
                        </a:ln>
                        <a:solidFill>
                          <a:schemeClr val="accent1"/>
                        </a:solidFill>
                        <a:effectLst/>
                        <a:latin typeface="+mn-lt"/>
                      </a:endParaRP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24908">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US" sz="1500" b="0" i="0" u="none" strike="noStrike" cap="none" normalizeH="0" baseline="0" dirty="0">
                          <a:ln>
                            <a:noFill/>
                          </a:ln>
                          <a:solidFill>
                            <a:schemeClr val="accent1"/>
                          </a:solidFill>
                          <a:effectLst/>
                          <a:latin typeface="+mn-lt"/>
                          <a:cs typeface="Times New Roman" panose="02020603050405020304" pitchFamily="18" charset="0"/>
                        </a:rPr>
                        <a:t>Characteristic description</a:t>
                      </a:r>
                      <a:endParaRPr kumimoji="1" lang="en-US" sz="2500" b="0" i="0" u="none" strike="noStrike" cap="none" normalizeH="0" baseline="0" dirty="0">
                        <a:ln>
                          <a:noFill/>
                        </a:ln>
                        <a:solidFill>
                          <a:schemeClr val="accent1"/>
                        </a:solidFill>
                        <a:effectLst/>
                        <a:latin typeface="+mn-lt"/>
                      </a:endParaRP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GB" sz="1500" b="0" i="0" u="none" strike="noStrike" cap="none" normalizeH="0" baseline="0" dirty="0">
                          <a:ln>
                            <a:noFill/>
                          </a:ln>
                          <a:solidFill>
                            <a:schemeClr val="accent1"/>
                          </a:solidFill>
                          <a:effectLst/>
                          <a:latin typeface="+mn-lt"/>
                          <a:cs typeface="Times New Roman" panose="02020603050405020304" pitchFamily="18" charset="0"/>
                        </a:rPr>
                        <a:t>Leg Spacing</a:t>
                      </a:r>
                      <a:endParaRPr kumimoji="1" lang="en-US" sz="2500" b="0" i="0" u="none" strike="noStrike" cap="none" normalizeH="0" baseline="0" dirty="0">
                        <a:ln>
                          <a:noFill/>
                        </a:ln>
                        <a:solidFill>
                          <a:schemeClr val="accent1"/>
                        </a:solidFill>
                        <a:effectLst/>
                        <a:latin typeface="+mn-lt"/>
                      </a:endParaRP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24908">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US" sz="1500" b="0" i="0" u="none" strike="noStrike" cap="none" normalizeH="0" baseline="0">
                          <a:ln>
                            <a:noFill/>
                          </a:ln>
                          <a:solidFill>
                            <a:schemeClr val="accent1"/>
                          </a:solidFill>
                          <a:effectLst/>
                          <a:latin typeface="+mn-lt"/>
                          <a:cs typeface="Times New Roman" panose="02020603050405020304" pitchFamily="18" charset="0"/>
                        </a:rPr>
                        <a:t>Characteristic dimension</a:t>
                      </a:r>
                      <a:endParaRPr kumimoji="1" lang="en-US" sz="2500" b="0" i="0" u="none" strike="noStrike" cap="none" normalizeH="0" baseline="0">
                        <a:ln>
                          <a:noFill/>
                        </a:ln>
                        <a:solidFill>
                          <a:schemeClr val="accent1"/>
                        </a:solidFill>
                        <a:effectLst/>
                        <a:latin typeface="+mn-lt"/>
                      </a:endParaRP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GB" sz="1500" b="0" i="0" u="none" strike="noStrike" cap="none" normalizeH="0" baseline="0" dirty="0">
                          <a:ln>
                            <a:noFill/>
                          </a:ln>
                          <a:solidFill>
                            <a:schemeClr val="accent1"/>
                          </a:solidFill>
                          <a:effectLst/>
                          <a:latin typeface="+mn-lt"/>
                          <a:cs typeface="Times New Roman" panose="02020603050405020304" pitchFamily="18" charset="0"/>
                        </a:rPr>
                        <a:t>55 mm</a:t>
                      </a:r>
                      <a:endParaRPr kumimoji="1" lang="en-US" sz="2500" b="0" i="0" u="none" strike="noStrike" cap="none" normalizeH="0" baseline="0" dirty="0">
                        <a:ln>
                          <a:noFill/>
                        </a:ln>
                        <a:solidFill>
                          <a:schemeClr val="accent1"/>
                        </a:solidFill>
                        <a:effectLst/>
                        <a:latin typeface="+mn-lt"/>
                      </a:endParaRP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24908">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US" sz="1500" b="0" i="0" u="none" strike="noStrike" cap="none" normalizeH="0" baseline="0" dirty="0">
                          <a:ln>
                            <a:noFill/>
                          </a:ln>
                          <a:solidFill>
                            <a:schemeClr val="accent1"/>
                          </a:solidFill>
                          <a:effectLst/>
                          <a:latin typeface="+mn-lt"/>
                          <a:cs typeface="Times New Roman" panose="02020603050405020304" pitchFamily="18" charset="0"/>
                        </a:rPr>
                        <a:t>Design tolerance</a:t>
                      </a:r>
                      <a:endParaRPr kumimoji="1" lang="en-US" sz="2500" b="0" i="0" u="none" strike="noStrike" cap="none" normalizeH="0" baseline="0" dirty="0">
                        <a:ln>
                          <a:noFill/>
                        </a:ln>
                        <a:solidFill>
                          <a:schemeClr val="accent1"/>
                        </a:solidFill>
                        <a:effectLst/>
                        <a:latin typeface="+mn-lt"/>
                      </a:endParaRP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US" sz="1500" b="0" i="0" u="none" strike="noStrike" cap="none" normalizeH="0" baseline="0" dirty="0">
                          <a:ln>
                            <a:noFill/>
                          </a:ln>
                          <a:solidFill>
                            <a:schemeClr val="accent1"/>
                          </a:solidFill>
                          <a:effectLst/>
                          <a:latin typeface="+mn-lt"/>
                          <a:cs typeface="Times New Roman" panose="02020603050405020304" pitchFamily="18" charset="0"/>
                        </a:rPr>
                        <a:t> ± 0.2 mm</a:t>
                      </a:r>
                      <a:endParaRPr kumimoji="1" lang="en-US" sz="2500" b="0" i="0" u="none" strike="noStrike" cap="none" normalizeH="0" baseline="0" dirty="0">
                        <a:ln>
                          <a:noFill/>
                        </a:ln>
                        <a:solidFill>
                          <a:schemeClr val="accent1"/>
                        </a:solidFill>
                        <a:effectLst/>
                        <a:latin typeface="+mn-lt"/>
                      </a:endParaRP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24908">
                <a:tc>
                  <a:txBody>
                    <a:body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US" sz="1500" b="0" i="0" u="none" strike="noStrike" cap="none" normalizeH="0" baseline="0" dirty="0">
                          <a:ln>
                            <a:noFill/>
                          </a:ln>
                          <a:solidFill>
                            <a:schemeClr val="accent1"/>
                          </a:solidFill>
                          <a:effectLst/>
                          <a:latin typeface="+mn-lt"/>
                        </a:rPr>
                        <a:t>Surface Roughness</a:t>
                      </a: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US" sz="1500" b="0" i="0" u="none" strike="noStrike" cap="none" normalizeH="0" baseline="0" dirty="0">
                          <a:ln>
                            <a:noFill/>
                          </a:ln>
                          <a:solidFill>
                            <a:schemeClr val="accent1"/>
                          </a:solidFill>
                          <a:effectLst/>
                          <a:latin typeface="+mn-lt"/>
                        </a:rPr>
                        <a:t>NA</a:t>
                      </a: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29904577"/>
                  </a:ext>
                </a:extLst>
              </a:tr>
            </a:tbl>
          </a:graphicData>
        </a:graphic>
      </p:graphicFrame>
      <p:pic>
        <p:nvPicPr>
          <p:cNvPr id="15" name="Picture 14">
            <a:extLst>
              <a:ext uri="{FF2B5EF4-FFF2-40B4-BE49-F238E27FC236}">
                <a16:creationId xmlns:a16="http://schemas.microsoft.com/office/drawing/2014/main" id="{3C898102-5146-489C-A6D9-EB64141B995F}"/>
              </a:ext>
            </a:extLst>
          </p:cNvPr>
          <p:cNvPicPr>
            <a:picLocks noChangeAspect="1"/>
          </p:cNvPicPr>
          <p:nvPr/>
        </p:nvPicPr>
        <p:blipFill>
          <a:blip r:embed="rId2"/>
          <a:stretch>
            <a:fillRect/>
          </a:stretch>
        </p:blipFill>
        <p:spPr>
          <a:xfrm>
            <a:off x="5058958" y="4153690"/>
            <a:ext cx="3402417" cy="2057276"/>
          </a:xfrm>
          <a:prstGeom prst="rect">
            <a:avLst/>
          </a:prstGeom>
        </p:spPr>
      </p:pic>
    </p:spTree>
    <p:extLst>
      <p:ext uri="{BB962C8B-B14F-4D97-AF65-F5344CB8AC3E}">
        <p14:creationId xmlns:p14="http://schemas.microsoft.com/office/powerpoint/2010/main" val="32717723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Line 2">
            <a:extLst>
              <a:ext uri="{FF2B5EF4-FFF2-40B4-BE49-F238E27FC236}">
                <a16:creationId xmlns:a16="http://schemas.microsoft.com/office/drawing/2014/main" id="{4633A18A-64DC-4723-9323-B9D42060AEA5}"/>
              </a:ext>
            </a:extLst>
          </p:cNvPr>
          <p:cNvSpPr>
            <a:spLocks noChangeShapeType="1"/>
          </p:cNvSpPr>
          <p:nvPr/>
        </p:nvSpPr>
        <p:spPr bwMode="auto">
          <a:xfrm>
            <a:off x="3714750" y="3505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6563" name="Text Box 3">
            <a:extLst>
              <a:ext uri="{FF2B5EF4-FFF2-40B4-BE49-F238E27FC236}">
                <a16:creationId xmlns:a16="http://schemas.microsoft.com/office/drawing/2014/main" id="{8A1554C7-6648-4F79-8B6D-8B3589479FF4}"/>
              </a:ext>
            </a:extLst>
          </p:cNvPr>
          <p:cNvSpPr txBox="1">
            <a:spLocks noChangeArrowheads="1"/>
          </p:cNvSpPr>
          <p:nvPr/>
        </p:nvSpPr>
        <p:spPr bwMode="auto">
          <a:xfrm>
            <a:off x="6604000" y="2362200"/>
            <a:ext cx="2063750" cy="73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71" tIns="47885" rIns="95771" bIns="47885">
            <a:spAutoFit/>
          </a:bodyPr>
          <a:lstStyle>
            <a:lvl1pPr defTabSz="957263">
              <a:spcBef>
                <a:spcPct val="20000"/>
              </a:spcBef>
              <a:buClr>
                <a:schemeClr val="hlink"/>
              </a:buClr>
              <a:buSzPct val="50000"/>
              <a:buFont typeface="Monotype Sorts" charset="2"/>
              <a:buChar char="n"/>
              <a:defRPr kumimoji="1" sz="2900">
                <a:solidFill>
                  <a:schemeClr val="tx1"/>
                </a:solidFill>
                <a:latin typeface="Arial" panose="020B0604020202020204" pitchFamily="34" charset="0"/>
              </a:defRPr>
            </a:lvl1pPr>
            <a:lvl2pPr marL="479425" indent="-298450" defTabSz="957263">
              <a:spcBef>
                <a:spcPct val="20000"/>
              </a:spcBef>
              <a:buClr>
                <a:schemeClr val="tx2"/>
              </a:buClr>
              <a:buSzPct val="75000"/>
              <a:buFont typeface="Monotype Sorts" charset="2"/>
              <a:buChar char="u"/>
              <a:defRPr kumimoji="1" sz="2700">
                <a:solidFill>
                  <a:schemeClr val="tx1"/>
                </a:solidFill>
                <a:latin typeface="Arial" panose="020B0604020202020204" pitchFamily="34" charset="0"/>
              </a:defRPr>
            </a:lvl2pPr>
            <a:lvl3pPr marL="957263" indent="-239713" defTabSz="957263">
              <a:spcBef>
                <a:spcPct val="20000"/>
              </a:spcBef>
              <a:buClr>
                <a:schemeClr val="hlink"/>
              </a:buClr>
              <a:buSzPct val="65000"/>
              <a:buFont typeface="Monotype Sorts" charset="2"/>
              <a:buChar char="F"/>
              <a:defRPr kumimoji="1" sz="2500">
                <a:solidFill>
                  <a:schemeClr val="tx1"/>
                </a:solidFill>
                <a:latin typeface="Arial" panose="020B0604020202020204" pitchFamily="34" charset="0"/>
              </a:defRPr>
            </a:lvl3pPr>
            <a:lvl4pPr marL="1436688" indent="-238125" defTabSz="957263">
              <a:spcBef>
                <a:spcPct val="20000"/>
              </a:spcBef>
              <a:buClr>
                <a:schemeClr val="tx2"/>
              </a:buClr>
              <a:buSzPct val="100000"/>
              <a:buChar char="•"/>
              <a:defRPr kumimoji="1" sz="2100">
                <a:solidFill>
                  <a:schemeClr val="tx1"/>
                </a:solidFill>
                <a:latin typeface="Arial" panose="020B0604020202020204" pitchFamily="34" charset="0"/>
              </a:defRPr>
            </a:lvl4pPr>
            <a:lvl5pPr marL="1916113" indent="-238125" defTabSz="957263">
              <a:spcBef>
                <a:spcPct val="20000"/>
              </a:spcBef>
              <a:buClr>
                <a:schemeClr val="hlink"/>
              </a:buClr>
              <a:buSzPct val="100000"/>
              <a:buChar char="–"/>
              <a:defRPr kumimoji="1" sz="2100">
                <a:solidFill>
                  <a:schemeClr val="tx1"/>
                </a:solidFill>
                <a:latin typeface="Arial" panose="020B0604020202020204" pitchFamily="34" charset="0"/>
              </a:defRPr>
            </a:lvl5pPr>
            <a:lvl6pPr marL="2373313" indent="-238125" defTabSz="957263" eaLnBrk="0" fontAlgn="base" hangingPunct="0">
              <a:spcBef>
                <a:spcPct val="20000"/>
              </a:spcBef>
              <a:spcAft>
                <a:spcPct val="0"/>
              </a:spcAft>
              <a:buClr>
                <a:schemeClr val="hlink"/>
              </a:buClr>
              <a:buSzPct val="100000"/>
              <a:buChar char="–"/>
              <a:defRPr kumimoji="1" sz="2100">
                <a:solidFill>
                  <a:schemeClr val="tx1"/>
                </a:solidFill>
                <a:latin typeface="Arial" panose="020B0604020202020204" pitchFamily="34" charset="0"/>
              </a:defRPr>
            </a:lvl6pPr>
            <a:lvl7pPr marL="2830513" indent="-238125" defTabSz="957263" eaLnBrk="0" fontAlgn="base" hangingPunct="0">
              <a:spcBef>
                <a:spcPct val="20000"/>
              </a:spcBef>
              <a:spcAft>
                <a:spcPct val="0"/>
              </a:spcAft>
              <a:buClr>
                <a:schemeClr val="hlink"/>
              </a:buClr>
              <a:buSzPct val="100000"/>
              <a:buChar char="–"/>
              <a:defRPr kumimoji="1" sz="2100">
                <a:solidFill>
                  <a:schemeClr val="tx1"/>
                </a:solidFill>
                <a:latin typeface="Arial" panose="020B0604020202020204" pitchFamily="34" charset="0"/>
              </a:defRPr>
            </a:lvl7pPr>
            <a:lvl8pPr marL="3287713" indent="-238125" defTabSz="957263" eaLnBrk="0" fontAlgn="base" hangingPunct="0">
              <a:spcBef>
                <a:spcPct val="20000"/>
              </a:spcBef>
              <a:spcAft>
                <a:spcPct val="0"/>
              </a:spcAft>
              <a:buClr>
                <a:schemeClr val="hlink"/>
              </a:buClr>
              <a:buSzPct val="100000"/>
              <a:buChar char="–"/>
              <a:defRPr kumimoji="1" sz="2100">
                <a:solidFill>
                  <a:schemeClr val="tx1"/>
                </a:solidFill>
                <a:latin typeface="Arial" panose="020B0604020202020204" pitchFamily="34" charset="0"/>
              </a:defRPr>
            </a:lvl8pPr>
            <a:lvl9pPr marL="3744913" indent="-238125" defTabSz="957263" eaLnBrk="0" fontAlgn="base" hangingPunct="0">
              <a:spcBef>
                <a:spcPct val="20000"/>
              </a:spcBef>
              <a:spcAft>
                <a:spcPct val="0"/>
              </a:spcAft>
              <a:buClr>
                <a:schemeClr val="hlink"/>
              </a:buClr>
              <a:buSzPct val="100000"/>
              <a:buChar char="–"/>
              <a:defRPr kumimoji="1" sz="2100">
                <a:solidFill>
                  <a:schemeClr val="tx1"/>
                </a:solidFill>
                <a:latin typeface="Arial" panose="020B0604020202020204" pitchFamily="34" charset="0"/>
              </a:defRPr>
            </a:lvl9pPr>
          </a:lstStyle>
          <a:p>
            <a:pPr>
              <a:spcBef>
                <a:spcPct val="50000"/>
              </a:spcBef>
              <a:buClrTx/>
              <a:buSzTx/>
              <a:buFontTx/>
              <a:buNone/>
            </a:pPr>
            <a:endParaRPr lang="en-GB" altLang="en-US" sz="4200">
              <a:latin typeface="Times New Roman" panose="02020603050405020304" pitchFamily="18" charset="0"/>
            </a:endParaRPr>
          </a:p>
        </p:txBody>
      </p:sp>
      <p:sp>
        <p:nvSpPr>
          <p:cNvPr id="5" name="Title 4">
            <a:extLst>
              <a:ext uri="{FF2B5EF4-FFF2-40B4-BE49-F238E27FC236}">
                <a16:creationId xmlns:a16="http://schemas.microsoft.com/office/drawing/2014/main" id="{35F3FEAD-F4CF-3F69-C485-AACA185A185D}"/>
              </a:ext>
            </a:extLst>
          </p:cNvPr>
          <p:cNvSpPr>
            <a:spLocks noGrp="1"/>
          </p:cNvSpPr>
          <p:nvPr>
            <p:ph type="title"/>
          </p:nvPr>
        </p:nvSpPr>
        <p:spPr/>
        <p:txBody>
          <a:bodyPr/>
          <a:lstStyle/>
          <a:p>
            <a:r>
              <a:rPr lang="en-GB" dirty="0"/>
              <a:t>Geometry Wizard - Examples</a:t>
            </a:r>
          </a:p>
        </p:txBody>
      </p:sp>
      <p:sp>
        <p:nvSpPr>
          <p:cNvPr id="6" name="Text Placeholder 5">
            <a:extLst>
              <a:ext uri="{FF2B5EF4-FFF2-40B4-BE49-F238E27FC236}">
                <a16:creationId xmlns:a16="http://schemas.microsoft.com/office/drawing/2014/main" id="{5BB5BF90-2880-B024-DB6F-0B18E31F7549}"/>
              </a:ext>
            </a:extLst>
          </p:cNvPr>
          <p:cNvSpPr>
            <a:spLocks noGrp="1"/>
          </p:cNvSpPr>
          <p:nvPr>
            <p:ph type="body" idx="1"/>
          </p:nvPr>
        </p:nvSpPr>
        <p:spPr>
          <a:xfrm>
            <a:off x="330198" y="1301676"/>
            <a:ext cx="3199811" cy="936551"/>
          </a:xfrm>
        </p:spPr>
        <p:txBody>
          <a:bodyPr anchor="t"/>
          <a:lstStyle/>
          <a:p>
            <a:r>
              <a:rPr lang="en-GB" altLang="en-US" sz="1800" b="1" dirty="0"/>
              <a:t>Process Capability Results</a:t>
            </a:r>
          </a:p>
          <a:p>
            <a:pPr>
              <a:spcBef>
                <a:spcPct val="50000"/>
              </a:spcBef>
              <a:buClrTx/>
              <a:buSzTx/>
              <a:buFontTx/>
              <a:buNone/>
            </a:pPr>
            <a:r>
              <a:rPr lang="en-GB" altLang="en-US" sz="1800" b="1" dirty="0"/>
              <a:t>SPC Data: </a:t>
            </a:r>
            <a:r>
              <a:rPr lang="en-GB" altLang="en-US" sz="1800" b="1" dirty="0" err="1"/>
              <a:t>Cpk</a:t>
            </a:r>
            <a:r>
              <a:rPr lang="en-GB" altLang="en-US" sz="1800" b="1" dirty="0"/>
              <a:t> = 2.04</a:t>
            </a:r>
            <a:endParaRPr lang="en-GB" altLang="en-US" sz="1800" dirty="0">
              <a:latin typeface="Times New Roman" panose="02020603050405020304" pitchFamily="18" charset="0"/>
            </a:endParaRPr>
          </a:p>
        </p:txBody>
      </p:sp>
      <p:sp>
        <p:nvSpPr>
          <p:cNvPr id="2" name="Date Placeholder 1">
            <a:extLst>
              <a:ext uri="{FF2B5EF4-FFF2-40B4-BE49-F238E27FC236}">
                <a16:creationId xmlns:a16="http://schemas.microsoft.com/office/drawing/2014/main" id="{D7714760-E505-D280-6F65-658F94D09B4A}"/>
              </a:ext>
            </a:extLst>
          </p:cNvPr>
          <p:cNvSpPr>
            <a:spLocks noGrp="1"/>
          </p:cNvSpPr>
          <p:nvPr>
            <p:ph type="dt" sz="half" idx="10"/>
          </p:nvPr>
        </p:nvSpPr>
        <p:spPr/>
        <p:txBody>
          <a:bodyPr/>
          <a:lstStyle/>
          <a:p>
            <a:pPr>
              <a:defRPr/>
            </a:pPr>
            <a:r>
              <a:rPr lang="en-US"/>
              <a:t>August 2022</a:t>
            </a:r>
          </a:p>
        </p:txBody>
      </p:sp>
      <p:sp>
        <p:nvSpPr>
          <p:cNvPr id="3" name="Footer Placeholder 2">
            <a:extLst>
              <a:ext uri="{FF2B5EF4-FFF2-40B4-BE49-F238E27FC236}">
                <a16:creationId xmlns:a16="http://schemas.microsoft.com/office/drawing/2014/main" id="{491CB0CE-A17F-05CD-A4B7-469807F7E3F8}"/>
              </a:ext>
            </a:extLst>
          </p:cNvPr>
          <p:cNvSpPr>
            <a:spLocks noGrp="1"/>
          </p:cNvSpPr>
          <p:nvPr>
            <p:ph type="ftr" sz="quarter" idx="11"/>
          </p:nvPr>
        </p:nvSpPr>
        <p:spPr/>
        <p:txBody>
          <a:bodyPr/>
          <a:lstStyle/>
          <a:p>
            <a:pPr>
              <a:defRPr/>
            </a:pPr>
            <a:r>
              <a:rPr lang="en-US"/>
              <a:t>© CapraTechnology 2022</a:t>
            </a:r>
          </a:p>
        </p:txBody>
      </p:sp>
      <p:sp>
        <p:nvSpPr>
          <p:cNvPr id="4" name="Slide Number Placeholder 3">
            <a:extLst>
              <a:ext uri="{FF2B5EF4-FFF2-40B4-BE49-F238E27FC236}">
                <a16:creationId xmlns:a16="http://schemas.microsoft.com/office/drawing/2014/main" id="{B6CCEE5E-E14D-07EF-40D4-859F181EF2BC}"/>
              </a:ext>
            </a:extLst>
          </p:cNvPr>
          <p:cNvSpPr>
            <a:spLocks noGrp="1"/>
          </p:cNvSpPr>
          <p:nvPr>
            <p:ph type="sldNum" sz="quarter" idx="12"/>
          </p:nvPr>
        </p:nvSpPr>
        <p:spPr/>
        <p:txBody>
          <a:bodyPr/>
          <a:lstStyle/>
          <a:p>
            <a:r>
              <a:rPr lang="en-GB"/>
              <a:t>Tolcap Training: </a:t>
            </a:r>
            <a:fld id="{A9257E45-4DDF-425A-B771-39BEC6A5FFE9}" type="slidenum">
              <a:rPr lang="en-GB" smtClean="0"/>
              <a:pPr/>
              <a:t>65</a:t>
            </a:fld>
            <a:endParaRPr lang="en-GB" dirty="0"/>
          </a:p>
        </p:txBody>
      </p:sp>
      <p:pic>
        <p:nvPicPr>
          <p:cNvPr id="8" name="Content Placeholder 7">
            <a:extLst>
              <a:ext uri="{FF2B5EF4-FFF2-40B4-BE49-F238E27FC236}">
                <a16:creationId xmlns:a16="http://schemas.microsoft.com/office/drawing/2014/main" id="{9F3DDE9F-DF75-F3DC-9DA6-FD0C08A9B2D8}"/>
              </a:ext>
            </a:extLst>
          </p:cNvPr>
          <p:cNvPicPr>
            <a:picLocks noGrp="1" noChangeAspect="1"/>
          </p:cNvPicPr>
          <p:nvPr>
            <p:ph sz="half" idx="2"/>
          </p:nvPr>
        </p:nvPicPr>
        <p:blipFill>
          <a:blip r:embed="rId3"/>
          <a:stretch>
            <a:fillRect/>
          </a:stretch>
        </p:blipFill>
        <p:spPr>
          <a:xfrm>
            <a:off x="380802" y="2505074"/>
            <a:ext cx="3782543" cy="3279037"/>
          </a:xfrm>
          <a:prstGeom prst="rect">
            <a:avLst/>
          </a:prstGeom>
        </p:spPr>
      </p:pic>
      <p:pic>
        <p:nvPicPr>
          <p:cNvPr id="12" name="Content Placeholder 11">
            <a:extLst>
              <a:ext uri="{FF2B5EF4-FFF2-40B4-BE49-F238E27FC236}">
                <a16:creationId xmlns:a16="http://schemas.microsoft.com/office/drawing/2014/main" id="{2204AD4B-7F1E-4622-B4B2-1F242FD2243F}"/>
              </a:ext>
            </a:extLst>
          </p:cNvPr>
          <p:cNvPicPr>
            <a:picLocks noGrp="1" noChangeAspect="1"/>
          </p:cNvPicPr>
          <p:nvPr>
            <p:ph sz="quarter" idx="4"/>
          </p:nvPr>
        </p:nvPicPr>
        <p:blipFill>
          <a:blip r:embed="rId4"/>
          <a:stretch>
            <a:fillRect/>
          </a:stretch>
        </p:blipFill>
        <p:spPr>
          <a:xfrm>
            <a:off x="4810690" y="1301750"/>
            <a:ext cx="3739019" cy="4887913"/>
          </a:xfrm>
        </p:spPr>
      </p:pic>
    </p:spTree>
    <p:extLst>
      <p:ext uri="{BB962C8B-B14F-4D97-AF65-F5344CB8AC3E}">
        <p14:creationId xmlns:p14="http://schemas.microsoft.com/office/powerpoint/2010/main" val="552539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6A0D0-87EF-00F4-4BA5-91CA57DBF29D}"/>
              </a:ext>
            </a:extLst>
          </p:cNvPr>
          <p:cNvSpPr>
            <a:spLocks noGrp="1"/>
          </p:cNvSpPr>
          <p:nvPr>
            <p:ph type="title"/>
          </p:nvPr>
        </p:nvSpPr>
        <p:spPr/>
        <p:txBody>
          <a:bodyPr/>
          <a:lstStyle/>
          <a:p>
            <a:r>
              <a:rPr lang="en-GB" dirty="0"/>
              <a:t>Geometry Wizard - Examples</a:t>
            </a:r>
          </a:p>
        </p:txBody>
      </p:sp>
      <p:sp>
        <p:nvSpPr>
          <p:cNvPr id="3" name="Date Placeholder 2">
            <a:extLst>
              <a:ext uri="{FF2B5EF4-FFF2-40B4-BE49-F238E27FC236}">
                <a16:creationId xmlns:a16="http://schemas.microsoft.com/office/drawing/2014/main" id="{6666E3D2-2AE6-1FC6-942C-0C4F321BAFD4}"/>
              </a:ext>
            </a:extLst>
          </p:cNvPr>
          <p:cNvSpPr>
            <a:spLocks noGrp="1"/>
          </p:cNvSpPr>
          <p:nvPr>
            <p:ph type="dt" sz="half" idx="10"/>
          </p:nvPr>
        </p:nvSpPr>
        <p:spPr/>
        <p:txBody>
          <a:bodyPr/>
          <a:lstStyle/>
          <a:p>
            <a:pPr>
              <a:defRPr/>
            </a:pPr>
            <a:r>
              <a:rPr lang="en-US"/>
              <a:t>August 2022</a:t>
            </a:r>
          </a:p>
        </p:txBody>
      </p:sp>
      <p:sp>
        <p:nvSpPr>
          <p:cNvPr id="4" name="Footer Placeholder 3">
            <a:extLst>
              <a:ext uri="{FF2B5EF4-FFF2-40B4-BE49-F238E27FC236}">
                <a16:creationId xmlns:a16="http://schemas.microsoft.com/office/drawing/2014/main" id="{B30AD86E-57BC-FB45-172C-A4AFA194EFFF}"/>
              </a:ext>
            </a:extLst>
          </p:cNvPr>
          <p:cNvSpPr>
            <a:spLocks noGrp="1"/>
          </p:cNvSpPr>
          <p:nvPr>
            <p:ph type="ftr" sz="quarter" idx="11"/>
          </p:nvPr>
        </p:nvSpPr>
        <p:spPr/>
        <p:txBody>
          <a:bodyPr/>
          <a:lstStyle/>
          <a:p>
            <a:pPr>
              <a:defRPr/>
            </a:pPr>
            <a:r>
              <a:rPr lang="en-US"/>
              <a:t>© CapraTechnology 2022</a:t>
            </a:r>
          </a:p>
        </p:txBody>
      </p:sp>
      <p:sp>
        <p:nvSpPr>
          <p:cNvPr id="5" name="Slide Number Placeholder 4">
            <a:extLst>
              <a:ext uri="{FF2B5EF4-FFF2-40B4-BE49-F238E27FC236}">
                <a16:creationId xmlns:a16="http://schemas.microsoft.com/office/drawing/2014/main" id="{C9A19477-5A4E-BE5D-2BD5-5F3FBBB056F7}"/>
              </a:ext>
            </a:extLst>
          </p:cNvPr>
          <p:cNvSpPr>
            <a:spLocks noGrp="1"/>
          </p:cNvSpPr>
          <p:nvPr>
            <p:ph type="sldNum" sz="quarter" idx="12"/>
          </p:nvPr>
        </p:nvSpPr>
        <p:spPr/>
        <p:txBody>
          <a:bodyPr/>
          <a:lstStyle/>
          <a:p>
            <a:r>
              <a:rPr lang="en-GB"/>
              <a:t>Tolcap Training: </a:t>
            </a:r>
            <a:fld id="{A9257E45-4DDF-425A-B771-39BEC6A5FFE9}" type="slidenum">
              <a:rPr lang="en-GB" smtClean="0"/>
              <a:pPr/>
              <a:t>66</a:t>
            </a:fld>
            <a:endParaRPr lang="en-GB" dirty="0"/>
          </a:p>
        </p:txBody>
      </p:sp>
      <p:sp>
        <p:nvSpPr>
          <p:cNvPr id="7" name="Content Placeholder 6">
            <a:extLst>
              <a:ext uri="{FF2B5EF4-FFF2-40B4-BE49-F238E27FC236}">
                <a16:creationId xmlns:a16="http://schemas.microsoft.com/office/drawing/2014/main" id="{176C22B1-E8C4-0474-EF64-CD182152461A}"/>
              </a:ext>
            </a:extLst>
          </p:cNvPr>
          <p:cNvSpPr>
            <a:spLocks noGrp="1"/>
          </p:cNvSpPr>
          <p:nvPr>
            <p:ph sz="quarter" idx="14"/>
          </p:nvPr>
        </p:nvSpPr>
        <p:spPr/>
        <p:txBody>
          <a:bodyPr/>
          <a:lstStyle/>
          <a:p>
            <a:pPr marL="0" indent="0">
              <a:buNone/>
            </a:pPr>
            <a:r>
              <a:rPr lang="en-GB" dirty="0"/>
              <a:t> </a:t>
            </a:r>
          </a:p>
        </p:txBody>
      </p:sp>
      <p:sp>
        <p:nvSpPr>
          <p:cNvPr id="9" name="Text Placeholder 8">
            <a:extLst>
              <a:ext uri="{FF2B5EF4-FFF2-40B4-BE49-F238E27FC236}">
                <a16:creationId xmlns:a16="http://schemas.microsoft.com/office/drawing/2014/main" id="{4FEEC5A9-F2F9-7DCF-2BE5-6290D2E54170}"/>
              </a:ext>
            </a:extLst>
          </p:cNvPr>
          <p:cNvSpPr>
            <a:spLocks noGrp="1"/>
          </p:cNvSpPr>
          <p:nvPr>
            <p:ph type="body" sz="quarter" idx="15"/>
          </p:nvPr>
        </p:nvSpPr>
        <p:spPr/>
        <p:txBody>
          <a:bodyPr/>
          <a:lstStyle/>
          <a:p>
            <a:pPr marL="0" indent="0">
              <a:buNone/>
            </a:pPr>
            <a:r>
              <a:rPr lang="en-GB" sz="2400" dirty="0"/>
              <a:t>Estimate the process capability index, </a:t>
            </a:r>
            <a:r>
              <a:rPr lang="en-GB" sz="2400" dirty="0" err="1"/>
              <a:t>Cpk</a:t>
            </a:r>
            <a:r>
              <a:rPr lang="en-GB" sz="2400" dirty="0"/>
              <a:t>, for the End Cover component shown: </a:t>
            </a:r>
          </a:p>
        </p:txBody>
      </p:sp>
      <p:graphicFrame>
        <p:nvGraphicFramePr>
          <p:cNvPr id="12" name="Group 5">
            <a:extLst>
              <a:ext uri="{FF2B5EF4-FFF2-40B4-BE49-F238E27FC236}">
                <a16:creationId xmlns:a16="http://schemas.microsoft.com/office/drawing/2014/main" id="{053D1A30-0109-F199-E22B-B13A46CE100F}"/>
              </a:ext>
            </a:extLst>
          </p:cNvPr>
          <p:cNvGraphicFramePr>
            <a:graphicFrameLocks noGrp="1"/>
          </p:cNvGraphicFramePr>
          <p:nvPr>
            <p:ph type="tbl" sz="quarter" idx="13"/>
          </p:nvPr>
        </p:nvGraphicFramePr>
        <p:xfrm>
          <a:off x="4178595" y="1417638"/>
          <a:ext cx="5516267" cy="2599392"/>
        </p:xfrm>
        <a:graphic>
          <a:graphicData uri="http://schemas.openxmlformats.org/drawingml/2006/table">
            <a:tbl>
              <a:tblPr/>
              <a:tblGrid>
                <a:gridCol w="2519057">
                  <a:extLst>
                    <a:ext uri="{9D8B030D-6E8A-4147-A177-3AD203B41FA5}">
                      <a16:colId xmlns:a16="http://schemas.microsoft.com/office/drawing/2014/main" val="20000"/>
                    </a:ext>
                  </a:extLst>
                </a:gridCol>
                <a:gridCol w="2997210">
                  <a:extLst>
                    <a:ext uri="{9D8B030D-6E8A-4147-A177-3AD203B41FA5}">
                      <a16:colId xmlns:a16="http://schemas.microsoft.com/office/drawing/2014/main" val="20001"/>
                    </a:ext>
                  </a:extLst>
                </a:gridCol>
              </a:tblGrid>
              <a:tr h="324908">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US" sz="1500" b="0" i="0" u="none" strike="noStrike" cap="none" normalizeH="0" baseline="0" dirty="0">
                          <a:ln>
                            <a:noFill/>
                          </a:ln>
                          <a:solidFill>
                            <a:schemeClr val="accent1"/>
                          </a:solidFill>
                          <a:effectLst/>
                          <a:latin typeface="+mn-lt"/>
                          <a:cs typeface="Times New Roman" panose="02020603050405020304" pitchFamily="18" charset="0"/>
                        </a:rPr>
                        <a:t>Component name</a:t>
                      </a:r>
                      <a:endParaRPr kumimoji="1" lang="en-US" sz="2500" b="0" i="0" u="none" strike="noStrike" cap="none" normalizeH="0" baseline="0" dirty="0">
                        <a:ln>
                          <a:noFill/>
                        </a:ln>
                        <a:solidFill>
                          <a:schemeClr val="accent1"/>
                        </a:solidFill>
                        <a:effectLst/>
                        <a:latin typeface="+mn-lt"/>
                      </a:endParaRP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GB" sz="1500" b="0" i="0" u="none" strike="noStrike" cap="none" normalizeH="0" baseline="0" dirty="0">
                          <a:ln>
                            <a:noFill/>
                          </a:ln>
                          <a:solidFill>
                            <a:schemeClr val="accent1"/>
                          </a:solidFill>
                          <a:effectLst/>
                          <a:latin typeface="+mn-lt"/>
                          <a:cs typeface="Times New Roman" panose="02020603050405020304" pitchFamily="18" charset="0"/>
                        </a:rPr>
                        <a:t>Circular Bush</a:t>
                      </a: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24908">
                <a:tc>
                  <a:txBody>
                    <a:body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US" sz="1500" b="0" i="0" u="none" strike="noStrike" cap="none" normalizeH="0" baseline="0" dirty="0">
                          <a:ln>
                            <a:noFill/>
                          </a:ln>
                          <a:solidFill>
                            <a:schemeClr val="accent1"/>
                          </a:solidFill>
                          <a:effectLst/>
                          <a:latin typeface="+mn-lt"/>
                        </a:rPr>
                        <a:t>Drawing Number</a:t>
                      </a: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US" sz="1500" b="0" i="0" u="none" strike="noStrike" cap="none" normalizeH="0" baseline="0" dirty="0">
                          <a:ln>
                            <a:noFill/>
                          </a:ln>
                          <a:solidFill>
                            <a:schemeClr val="accent1"/>
                          </a:solidFill>
                          <a:effectLst/>
                          <a:latin typeface="+mn-lt"/>
                        </a:rPr>
                        <a:t>ERC4215</a:t>
                      </a: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3306375"/>
                  </a:ext>
                </a:extLst>
              </a:tr>
              <a:tr h="324908">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US" sz="1500" b="0" i="0" u="none" strike="noStrike" cap="none" normalizeH="0" baseline="0" dirty="0">
                          <a:ln>
                            <a:noFill/>
                          </a:ln>
                          <a:solidFill>
                            <a:schemeClr val="accent1"/>
                          </a:solidFill>
                          <a:effectLst/>
                          <a:latin typeface="+mn-lt"/>
                          <a:cs typeface="Times New Roman" panose="02020603050405020304" pitchFamily="18" charset="0"/>
                        </a:rPr>
                        <a:t>Material</a:t>
                      </a:r>
                      <a:endParaRPr kumimoji="1" lang="en-US" sz="2500" b="0" i="0" u="none" strike="noStrike" cap="none" normalizeH="0" baseline="0" dirty="0">
                        <a:ln>
                          <a:noFill/>
                        </a:ln>
                        <a:solidFill>
                          <a:schemeClr val="accent1"/>
                        </a:solidFill>
                        <a:effectLst/>
                        <a:latin typeface="+mn-lt"/>
                      </a:endParaRP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GB" sz="1500" b="0" i="0" u="none" strike="noStrike" cap="none" normalizeH="0" baseline="0" dirty="0">
                          <a:ln>
                            <a:noFill/>
                          </a:ln>
                          <a:solidFill>
                            <a:schemeClr val="accent1"/>
                          </a:solidFill>
                          <a:effectLst/>
                          <a:latin typeface="+mn-lt"/>
                          <a:cs typeface="Times New Roman" panose="02020603050405020304" pitchFamily="18" charset="0"/>
                        </a:rPr>
                        <a:t>Copper Alloy</a:t>
                      </a:r>
                      <a:endParaRPr kumimoji="1" lang="en-US" sz="2500" b="0" i="0" u="none" strike="noStrike" cap="none" normalizeH="0" baseline="0" dirty="0">
                        <a:ln>
                          <a:noFill/>
                        </a:ln>
                        <a:solidFill>
                          <a:schemeClr val="accent1"/>
                        </a:solidFill>
                        <a:effectLst/>
                        <a:latin typeface="+mn-lt"/>
                      </a:endParaRP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24908">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US" sz="1500" b="0" i="0" u="none" strike="noStrike" cap="none" normalizeH="0" baseline="0">
                          <a:ln>
                            <a:noFill/>
                          </a:ln>
                          <a:solidFill>
                            <a:schemeClr val="accent1"/>
                          </a:solidFill>
                          <a:effectLst/>
                          <a:latin typeface="+mn-lt"/>
                          <a:cs typeface="Times New Roman" panose="02020603050405020304" pitchFamily="18" charset="0"/>
                        </a:rPr>
                        <a:t>Manufacturing process</a:t>
                      </a:r>
                      <a:endParaRPr kumimoji="1" lang="en-US" sz="2500" b="0" i="0" u="none" strike="noStrike" cap="none" normalizeH="0" baseline="0">
                        <a:ln>
                          <a:noFill/>
                        </a:ln>
                        <a:solidFill>
                          <a:schemeClr val="accent1"/>
                        </a:solidFill>
                        <a:effectLst/>
                        <a:latin typeface="+mn-lt"/>
                      </a:endParaRP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US" sz="1500" b="0" i="0" u="none" strike="noStrike" cap="none" normalizeH="0" baseline="0" dirty="0">
                          <a:ln>
                            <a:noFill/>
                          </a:ln>
                          <a:solidFill>
                            <a:schemeClr val="accent1"/>
                          </a:solidFill>
                          <a:effectLst/>
                          <a:latin typeface="+mn-lt"/>
                          <a:cs typeface="Times New Roman" panose="02020603050405020304" pitchFamily="18" charset="0"/>
                        </a:rPr>
                        <a:t>Sinter and Size</a:t>
                      </a:r>
                      <a:endParaRPr kumimoji="1" lang="en-US" sz="2500" b="0" i="0" u="none" strike="noStrike" cap="none" normalizeH="0" baseline="0" dirty="0">
                        <a:ln>
                          <a:noFill/>
                        </a:ln>
                        <a:solidFill>
                          <a:schemeClr val="accent1"/>
                        </a:solidFill>
                        <a:effectLst/>
                        <a:latin typeface="+mn-lt"/>
                      </a:endParaRP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24908">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US" sz="1500" b="0" i="0" u="none" strike="noStrike" cap="none" normalizeH="0" baseline="0" dirty="0">
                          <a:ln>
                            <a:noFill/>
                          </a:ln>
                          <a:solidFill>
                            <a:schemeClr val="accent1"/>
                          </a:solidFill>
                          <a:effectLst/>
                          <a:latin typeface="+mn-lt"/>
                          <a:cs typeface="Times New Roman" panose="02020603050405020304" pitchFamily="18" charset="0"/>
                        </a:rPr>
                        <a:t>Characteristic description</a:t>
                      </a:r>
                      <a:endParaRPr kumimoji="1" lang="en-US" sz="2500" b="0" i="0" u="none" strike="noStrike" cap="none" normalizeH="0" baseline="0" dirty="0">
                        <a:ln>
                          <a:noFill/>
                        </a:ln>
                        <a:solidFill>
                          <a:schemeClr val="accent1"/>
                        </a:solidFill>
                        <a:effectLst/>
                        <a:latin typeface="+mn-lt"/>
                      </a:endParaRP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GB" sz="1500" b="0" i="0" u="none" strike="noStrike" cap="none" normalizeH="0" baseline="0" dirty="0">
                          <a:ln>
                            <a:noFill/>
                          </a:ln>
                          <a:solidFill>
                            <a:schemeClr val="accent1"/>
                          </a:solidFill>
                          <a:effectLst/>
                          <a:latin typeface="+mn-lt"/>
                          <a:cs typeface="Times New Roman" panose="02020603050405020304" pitchFamily="18" charset="0"/>
                        </a:rPr>
                        <a:t>Bush Diameter</a:t>
                      </a:r>
                      <a:endParaRPr kumimoji="1" lang="en-US" sz="2500" b="0" i="0" u="none" strike="noStrike" cap="none" normalizeH="0" baseline="0" dirty="0">
                        <a:ln>
                          <a:noFill/>
                        </a:ln>
                        <a:solidFill>
                          <a:schemeClr val="accent1"/>
                        </a:solidFill>
                        <a:effectLst/>
                        <a:latin typeface="+mn-lt"/>
                      </a:endParaRP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24908">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US" sz="1500" b="0" i="0" u="none" strike="noStrike" cap="none" normalizeH="0" baseline="0">
                          <a:ln>
                            <a:noFill/>
                          </a:ln>
                          <a:solidFill>
                            <a:schemeClr val="accent1"/>
                          </a:solidFill>
                          <a:effectLst/>
                          <a:latin typeface="+mn-lt"/>
                          <a:cs typeface="Times New Roman" panose="02020603050405020304" pitchFamily="18" charset="0"/>
                        </a:rPr>
                        <a:t>Characteristic dimension</a:t>
                      </a:r>
                      <a:endParaRPr kumimoji="1" lang="en-US" sz="2500" b="0" i="0" u="none" strike="noStrike" cap="none" normalizeH="0" baseline="0">
                        <a:ln>
                          <a:noFill/>
                        </a:ln>
                        <a:solidFill>
                          <a:schemeClr val="accent1"/>
                        </a:solidFill>
                        <a:effectLst/>
                        <a:latin typeface="+mn-lt"/>
                      </a:endParaRP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GB" sz="1500" b="0" i="0" u="none" strike="noStrike" cap="none" normalizeH="0" baseline="0" dirty="0">
                          <a:ln>
                            <a:noFill/>
                          </a:ln>
                          <a:solidFill>
                            <a:schemeClr val="accent1"/>
                          </a:solidFill>
                          <a:effectLst/>
                          <a:latin typeface="+mn-lt"/>
                          <a:cs typeface="Times New Roman" panose="02020603050405020304" pitchFamily="18" charset="0"/>
                        </a:rPr>
                        <a:t>16.64 mm</a:t>
                      </a:r>
                      <a:endParaRPr kumimoji="1" lang="en-US" sz="2500" b="0" i="0" u="none" strike="noStrike" cap="none" normalizeH="0" baseline="0" dirty="0">
                        <a:ln>
                          <a:noFill/>
                        </a:ln>
                        <a:solidFill>
                          <a:schemeClr val="accent1"/>
                        </a:solidFill>
                        <a:effectLst/>
                        <a:latin typeface="+mn-lt"/>
                      </a:endParaRP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24908">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US" sz="1500" b="0" i="0" u="none" strike="noStrike" cap="none" normalizeH="0" baseline="0" dirty="0">
                          <a:ln>
                            <a:noFill/>
                          </a:ln>
                          <a:solidFill>
                            <a:schemeClr val="accent1"/>
                          </a:solidFill>
                          <a:effectLst/>
                          <a:latin typeface="+mn-lt"/>
                          <a:cs typeface="Times New Roman" panose="02020603050405020304" pitchFamily="18" charset="0"/>
                        </a:rPr>
                        <a:t>Design tolerance</a:t>
                      </a:r>
                      <a:endParaRPr kumimoji="1" lang="en-US" sz="2500" b="0" i="0" u="none" strike="noStrike" cap="none" normalizeH="0" baseline="0" dirty="0">
                        <a:ln>
                          <a:noFill/>
                        </a:ln>
                        <a:solidFill>
                          <a:schemeClr val="accent1"/>
                        </a:solidFill>
                        <a:effectLst/>
                        <a:latin typeface="+mn-lt"/>
                      </a:endParaRP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defTabSz="957263">
                        <a:spcBef>
                          <a:spcPct val="20000"/>
                        </a:spcBef>
                        <a:buClr>
                          <a:schemeClr val="hlink"/>
                        </a:buClr>
                        <a:buSzPct val="50000"/>
                        <a:buFont typeface="Monotype Sorts" charset="2"/>
                        <a:defRPr kumimoji="1" sz="2500">
                          <a:solidFill>
                            <a:schemeClr val="tx1"/>
                          </a:solidFill>
                          <a:latin typeface="Arial" panose="020B0604020202020204" pitchFamily="34" charset="0"/>
                        </a:defRPr>
                      </a:lvl1pPr>
                      <a:lvl2pPr marL="479425" defTabSz="957263">
                        <a:spcBef>
                          <a:spcPct val="20000"/>
                        </a:spcBef>
                        <a:buClr>
                          <a:schemeClr val="tx2"/>
                        </a:buClr>
                        <a:buSzPct val="75000"/>
                        <a:buFont typeface="Monotype Sorts" charset="2"/>
                        <a:defRPr kumimoji="1" sz="2300">
                          <a:solidFill>
                            <a:schemeClr val="tx1"/>
                          </a:solidFill>
                          <a:latin typeface="Arial" panose="020B0604020202020204" pitchFamily="34" charset="0"/>
                        </a:defRPr>
                      </a:lvl2pPr>
                      <a:lvl3pPr marL="957263" defTabSz="957263">
                        <a:spcBef>
                          <a:spcPct val="20000"/>
                        </a:spcBef>
                        <a:buClr>
                          <a:schemeClr val="hlink"/>
                        </a:buClr>
                        <a:buSzPct val="65000"/>
                        <a:buFont typeface="Monotype Sorts" charset="2"/>
                        <a:defRPr kumimoji="1" sz="2100">
                          <a:solidFill>
                            <a:schemeClr val="tx1"/>
                          </a:solidFill>
                          <a:latin typeface="Arial" panose="020B0604020202020204" pitchFamily="34" charset="0"/>
                        </a:defRPr>
                      </a:lvl3pPr>
                      <a:lvl4pPr marL="1436688" defTabSz="957263">
                        <a:spcBef>
                          <a:spcPct val="20000"/>
                        </a:spcBef>
                        <a:buClr>
                          <a:schemeClr val="tx2"/>
                        </a:buClr>
                        <a:buSzPct val="100000"/>
                        <a:defRPr kumimoji="1" sz="1900">
                          <a:solidFill>
                            <a:schemeClr val="tx1"/>
                          </a:solidFill>
                          <a:latin typeface="Arial" panose="020B0604020202020204" pitchFamily="34" charset="0"/>
                        </a:defRPr>
                      </a:lvl4pPr>
                      <a:lvl5pPr marL="1916113" defTabSz="957263">
                        <a:spcBef>
                          <a:spcPct val="20000"/>
                        </a:spcBef>
                        <a:buClr>
                          <a:schemeClr val="hlink"/>
                        </a:buClr>
                        <a:buSzPct val="100000"/>
                        <a:defRPr kumimoji="1" sz="1900">
                          <a:solidFill>
                            <a:schemeClr val="tx1"/>
                          </a:solidFill>
                          <a:latin typeface="Arial" panose="020B0604020202020204" pitchFamily="34" charset="0"/>
                        </a:defRPr>
                      </a:lvl5pPr>
                      <a:lvl6pPr marL="23733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6pPr>
                      <a:lvl7pPr marL="28305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7pPr>
                      <a:lvl8pPr marL="32877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8pPr>
                      <a:lvl9pPr marL="3744913" defTabSz="957263" eaLnBrk="0" fontAlgn="base" hangingPunct="0">
                        <a:spcBef>
                          <a:spcPct val="20000"/>
                        </a:spcBef>
                        <a:spcAft>
                          <a:spcPct val="0"/>
                        </a:spcAft>
                        <a:buClr>
                          <a:schemeClr val="hlink"/>
                        </a:buClr>
                        <a:buSzPct val="100000"/>
                        <a:defRPr kumimoji="1" sz="1900">
                          <a:solidFill>
                            <a:schemeClr val="tx1"/>
                          </a:solidFill>
                          <a:latin typeface="Arial" panose="020B0604020202020204" pitchFamily="34" charset="0"/>
                        </a:defRPr>
                      </a:lvl9p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US" sz="1500" b="0" i="0" u="none" strike="noStrike" cap="none" normalizeH="0" baseline="0" dirty="0">
                          <a:ln>
                            <a:noFill/>
                          </a:ln>
                          <a:solidFill>
                            <a:schemeClr val="accent1"/>
                          </a:solidFill>
                          <a:effectLst/>
                          <a:latin typeface="+mn-lt"/>
                          <a:cs typeface="Times New Roman" panose="02020603050405020304" pitchFamily="18" charset="0"/>
                        </a:rPr>
                        <a:t> ± 0.025 mm</a:t>
                      </a:r>
                      <a:endParaRPr kumimoji="1" lang="en-US" sz="2500" b="0" i="0" u="none" strike="noStrike" cap="none" normalizeH="0" baseline="0" dirty="0">
                        <a:ln>
                          <a:noFill/>
                        </a:ln>
                        <a:solidFill>
                          <a:schemeClr val="accent1"/>
                        </a:solidFill>
                        <a:effectLst/>
                        <a:latin typeface="+mn-lt"/>
                      </a:endParaRP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24908">
                <a:tc>
                  <a:txBody>
                    <a:body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US" sz="1500" b="0" i="0" u="none" strike="noStrike" cap="none" normalizeH="0" baseline="0" dirty="0">
                          <a:ln>
                            <a:noFill/>
                          </a:ln>
                          <a:solidFill>
                            <a:schemeClr val="accent1"/>
                          </a:solidFill>
                          <a:effectLst/>
                          <a:latin typeface="+mn-lt"/>
                        </a:rPr>
                        <a:t>Surface Roughness</a:t>
                      </a: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57263" rtl="0" eaLnBrk="0" fontAlgn="base" latinLnBrk="0" hangingPunct="0">
                        <a:lnSpc>
                          <a:spcPct val="100000"/>
                        </a:lnSpc>
                        <a:spcBef>
                          <a:spcPct val="0"/>
                        </a:spcBef>
                        <a:spcAft>
                          <a:spcPct val="0"/>
                        </a:spcAft>
                        <a:buClrTx/>
                        <a:buSzTx/>
                        <a:buFontTx/>
                        <a:buNone/>
                        <a:tabLst/>
                      </a:pPr>
                      <a:r>
                        <a:rPr kumimoji="1" lang="en-US" sz="1500" b="0" i="0" u="none" strike="noStrike" cap="none" normalizeH="0" baseline="0" dirty="0">
                          <a:ln>
                            <a:noFill/>
                          </a:ln>
                          <a:solidFill>
                            <a:schemeClr val="accent1"/>
                          </a:solidFill>
                          <a:effectLst/>
                          <a:latin typeface="+mn-lt"/>
                        </a:rPr>
                        <a:t>NA</a:t>
                      </a:r>
                    </a:p>
                  </a:txBody>
                  <a:tcPr marL="96436" marR="96436" marT="48162" marB="4816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29904577"/>
                  </a:ext>
                </a:extLst>
              </a:tr>
            </a:tbl>
          </a:graphicData>
        </a:graphic>
      </p:graphicFrame>
      <p:pic>
        <p:nvPicPr>
          <p:cNvPr id="8" name="Picture 7">
            <a:extLst>
              <a:ext uri="{FF2B5EF4-FFF2-40B4-BE49-F238E27FC236}">
                <a16:creationId xmlns:a16="http://schemas.microsoft.com/office/drawing/2014/main" id="{FEAC7A19-9DFC-9D50-4F65-C3210FADC4DB}"/>
              </a:ext>
            </a:extLst>
          </p:cNvPr>
          <p:cNvPicPr>
            <a:picLocks noChangeAspect="1"/>
          </p:cNvPicPr>
          <p:nvPr/>
        </p:nvPicPr>
        <p:blipFill>
          <a:blip r:embed="rId2"/>
          <a:stretch>
            <a:fillRect/>
          </a:stretch>
        </p:blipFill>
        <p:spPr>
          <a:xfrm>
            <a:off x="4178595" y="4161491"/>
            <a:ext cx="4108266" cy="2118728"/>
          </a:xfrm>
          <a:prstGeom prst="rect">
            <a:avLst/>
          </a:prstGeom>
        </p:spPr>
      </p:pic>
    </p:spTree>
    <p:extLst>
      <p:ext uri="{BB962C8B-B14F-4D97-AF65-F5344CB8AC3E}">
        <p14:creationId xmlns:p14="http://schemas.microsoft.com/office/powerpoint/2010/main" val="3820195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Line 2">
            <a:extLst>
              <a:ext uri="{FF2B5EF4-FFF2-40B4-BE49-F238E27FC236}">
                <a16:creationId xmlns:a16="http://schemas.microsoft.com/office/drawing/2014/main" id="{4633A18A-64DC-4723-9323-B9D42060AEA5}"/>
              </a:ext>
            </a:extLst>
          </p:cNvPr>
          <p:cNvSpPr>
            <a:spLocks noChangeShapeType="1"/>
          </p:cNvSpPr>
          <p:nvPr/>
        </p:nvSpPr>
        <p:spPr bwMode="auto">
          <a:xfrm>
            <a:off x="3714750" y="3505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6563" name="Text Box 3">
            <a:extLst>
              <a:ext uri="{FF2B5EF4-FFF2-40B4-BE49-F238E27FC236}">
                <a16:creationId xmlns:a16="http://schemas.microsoft.com/office/drawing/2014/main" id="{8A1554C7-6648-4F79-8B6D-8B3589479FF4}"/>
              </a:ext>
            </a:extLst>
          </p:cNvPr>
          <p:cNvSpPr txBox="1">
            <a:spLocks noChangeArrowheads="1"/>
          </p:cNvSpPr>
          <p:nvPr/>
        </p:nvSpPr>
        <p:spPr bwMode="auto">
          <a:xfrm>
            <a:off x="6604000" y="2362200"/>
            <a:ext cx="2063750" cy="73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71" tIns="47885" rIns="95771" bIns="47885">
            <a:spAutoFit/>
          </a:bodyPr>
          <a:lstStyle>
            <a:lvl1pPr defTabSz="957263">
              <a:spcBef>
                <a:spcPct val="20000"/>
              </a:spcBef>
              <a:buClr>
                <a:schemeClr val="hlink"/>
              </a:buClr>
              <a:buSzPct val="50000"/>
              <a:buFont typeface="Monotype Sorts" charset="2"/>
              <a:buChar char="n"/>
              <a:defRPr kumimoji="1" sz="2900">
                <a:solidFill>
                  <a:schemeClr val="tx1"/>
                </a:solidFill>
                <a:latin typeface="Arial" panose="020B0604020202020204" pitchFamily="34" charset="0"/>
              </a:defRPr>
            </a:lvl1pPr>
            <a:lvl2pPr marL="479425" indent="-298450" defTabSz="957263">
              <a:spcBef>
                <a:spcPct val="20000"/>
              </a:spcBef>
              <a:buClr>
                <a:schemeClr val="tx2"/>
              </a:buClr>
              <a:buSzPct val="75000"/>
              <a:buFont typeface="Monotype Sorts" charset="2"/>
              <a:buChar char="u"/>
              <a:defRPr kumimoji="1" sz="2700">
                <a:solidFill>
                  <a:schemeClr val="tx1"/>
                </a:solidFill>
                <a:latin typeface="Arial" panose="020B0604020202020204" pitchFamily="34" charset="0"/>
              </a:defRPr>
            </a:lvl2pPr>
            <a:lvl3pPr marL="957263" indent="-239713" defTabSz="957263">
              <a:spcBef>
                <a:spcPct val="20000"/>
              </a:spcBef>
              <a:buClr>
                <a:schemeClr val="hlink"/>
              </a:buClr>
              <a:buSzPct val="65000"/>
              <a:buFont typeface="Monotype Sorts" charset="2"/>
              <a:buChar char="F"/>
              <a:defRPr kumimoji="1" sz="2500">
                <a:solidFill>
                  <a:schemeClr val="tx1"/>
                </a:solidFill>
                <a:latin typeface="Arial" panose="020B0604020202020204" pitchFamily="34" charset="0"/>
              </a:defRPr>
            </a:lvl3pPr>
            <a:lvl4pPr marL="1436688" indent="-238125" defTabSz="957263">
              <a:spcBef>
                <a:spcPct val="20000"/>
              </a:spcBef>
              <a:buClr>
                <a:schemeClr val="tx2"/>
              </a:buClr>
              <a:buSzPct val="100000"/>
              <a:buChar char="•"/>
              <a:defRPr kumimoji="1" sz="2100">
                <a:solidFill>
                  <a:schemeClr val="tx1"/>
                </a:solidFill>
                <a:latin typeface="Arial" panose="020B0604020202020204" pitchFamily="34" charset="0"/>
              </a:defRPr>
            </a:lvl4pPr>
            <a:lvl5pPr marL="1916113" indent="-238125" defTabSz="957263">
              <a:spcBef>
                <a:spcPct val="20000"/>
              </a:spcBef>
              <a:buClr>
                <a:schemeClr val="hlink"/>
              </a:buClr>
              <a:buSzPct val="100000"/>
              <a:buChar char="–"/>
              <a:defRPr kumimoji="1" sz="2100">
                <a:solidFill>
                  <a:schemeClr val="tx1"/>
                </a:solidFill>
                <a:latin typeface="Arial" panose="020B0604020202020204" pitchFamily="34" charset="0"/>
              </a:defRPr>
            </a:lvl5pPr>
            <a:lvl6pPr marL="2373313" indent="-238125" defTabSz="957263" eaLnBrk="0" fontAlgn="base" hangingPunct="0">
              <a:spcBef>
                <a:spcPct val="20000"/>
              </a:spcBef>
              <a:spcAft>
                <a:spcPct val="0"/>
              </a:spcAft>
              <a:buClr>
                <a:schemeClr val="hlink"/>
              </a:buClr>
              <a:buSzPct val="100000"/>
              <a:buChar char="–"/>
              <a:defRPr kumimoji="1" sz="2100">
                <a:solidFill>
                  <a:schemeClr val="tx1"/>
                </a:solidFill>
                <a:latin typeface="Arial" panose="020B0604020202020204" pitchFamily="34" charset="0"/>
              </a:defRPr>
            </a:lvl6pPr>
            <a:lvl7pPr marL="2830513" indent="-238125" defTabSz="957263" eaLnBrk="0" fontAlgn="base" hangingPunct="0">
              <a:spcBef>
                <a:spcPct val="20000"/>
              </a:spcBef>
              <a:spcAft>
                <a:spcPct val="0"/>
              </a:spcAft>
              <a:buClr>
                <a:schemeClr val="hlink"/>
              </a:buClr>
              <a:buSzPct val="100000"/>
              <a:buChar char="–"/>
              <a:defRPr kumimoji="1" sz="2100">
                <a:solidFill>
                  <a:schemeClr val="tx1"/>
                </a:solidFill>
                <a:latin typeface="Arial" panose="020B0604020202020204" pitchFamily="34" charset="0"/>
              </a:defRPr>
            </a:lvl7pPr>
            <a:lvl8pPr marL="3287713" indent="-238125" defTabSz="957263" eaLnBrk="0" fontAlgn="base" hangingPunct="0">
              <a:spcBef>
                <a:spcPct val="20000"/>
              </a:spcBef>
              <a:spcAft>
                <a:spcPct val="0"/>
              </a:spcAft>
              <a:buClr>
                <a:schemeClr val="hlink"/>
              </a:buClr>
              <a:buSzPct val="100000"/>
              <a:buChar char="–"/>
              <a:defRPr kumimoji="1" sz="2100">
                <a:solidFill>
                  <a:schemeClr val="tx1"/>
                </a:solidFill>
                <a:latin typeface="Arial" panose="020B0604020202020204" pitchFamily="34" charset="0"/>
              </a:defRPr>
            </a:lvl8pPr>
            <a:lvl9pPr marL="3744913" indent="-238125" defTabSz="957263" eaLnBrk="0" fontAlgn="base" hangingPunct="0">
              <a:spcBef>
                <a:spcPct val="20000"/>
              </a:spcBef>
              <a:spcAft>
                <a:spcPct val="0"/>
              </a:spcAft>
              <a:buClr>
                <a:schemeClr val="hlink"/>
              </a:buClr>
              <a:buSzPct val="100000"/>
              <a:buChar char="–"/>
              <a:defRPr kumimoji="1" sz="2100">
                <a:solidFill>
                  <a:schemeClr val="tx1"/>
                </a:solidFill>
                <a:latin typeface="Arial" panose="020B0604020202020204" pitchFamily="34" charset="0"/>
              </a:defRPr>
            </a:lvl9pPr>
          </a:lstStyle>
          <a:p>
            <a:pPr>
              <a:spcBef>
                <a:spcPct val="50000"/>
              </a:spcBef>
              <a:buClrTx/>
              <a:buSzTx/>
              <a:buFontTx/>
              <a:buNone/>
            </a:pPr>
            <a:endParaRPr lang="en-GB" altLang="en-US" sz="4200">
              <a:latin typeface="Times New Roman" panose="02020603050405020304" pitchFamily="18" charset="0"/>
            </a:endParaRPr>
          </a:p>
        </p:txBody>
      </p:sp>
      <p:sp>
        <p:nvSpPr>
          <p:cNvPr id="5" name="Title 4">
            <a:extLst>
              <a:ext uri="{FF2B5EF4-FFF2-40B4-BE49-F238E27FC236}">
                <a16:creationId xmlns:a16="http://schemas.microsoft.com/office/drawing/2014/main" id="{35F3FEAD-F4CF-3F69-C485-AACA185A185D}"/>
              </a:ext>
            </a:extLst>
          </p:cNvPr>
          <p:cNvSpPr>
            <a:spLocks noGrp="1"/>
          </p:cNvSpPr>
          <p:nvPr>
            <p:ph type="title"/>
          </p:nvPr>
        </p:nvSpPr>
        <p:spPr/>
        <p:txBody>
          <a:bodyPr/>
          <a:lstStyle/>
          <a:p>
            <a:r>
              <a:rPr lang="en-GB" dirty="0"/>
              <a:t>Geometry Wizard - Examples</a:t>
            </a:r>
          </a:p>
        </p:txBody>
      </p:sp>
      <p:sp>
        <p:nvSpPr>
          <p:cNvPr id="6" name="Text Placeholder 5">
            <a:extLst>
              <a:ext uri="{FF2B5EF4-FFF2-40B4-BE49-F238E27FC236}">
                <a16:creationId xmlns:a16="http://schemas.microsoft.com/office/drawing/2014/main" id="{5BB5BF90-2880-B024-DB6F-0B18E31F7549}"/>
              </a:ext>
            </a:extLst>
          </p:cNvPr>
          <p:cNvSpPr>
            <a:spLocks noGrp="1"/>
          </p:cNvSpPr>
          <p:nvPr>
            <p:ph type="body" idx="1"/>
          </p:nvPr>
        </p:nvSpPr>
        <p:spPr>
          <a:xfrm>
            <a:off x="330198" y="1301676"/>
            <a:ext cx="3199811" cy="936551"/>
          </a:xfrm>
        </p:spPr>
        <p:txBody>
          <a:bodyPr anchor="t"/>
          <a:lstStyle/>
          <a:p>
            <a:r>
              <a:rPr lang="en-GB" altLang="en-US" sz="1800" b="1" dirty="0"/>
              <a:t>Process Capability Results</a:t>
            </a:r>
          </a:p>
          <a:p>
            <a:pPr>
              <a:spcBef>
                <a:spcPct val="50000"/>
              </a:spcBef>
              <a:buClrTx/>
              <a:buSzTx/>
              <a:buFontTx/>
              <a:buNone/>
            </a:pPr>
            <a:r>
              <a:rPr lang="en-GB" altLang="en-US" sz="1800" b="1" dirty="0"/>
              <a:t>SPC Data: </a:t>
            </a:r>
            <a:r>
              <a:rPr lang="en-GB" altLang="en-US" sz="1800" b="1" dirty="0" err="1"/>
              <a:t>Cpk</a:t>
            </a:r>
            <a:r>
              <a:rPr lang="en-GB" altLang="en-US" sz="1800" b="1" dirty="0"/>
              <a:t> = </a:t>
            </a:r>
            <a:r>
              <a:rPr lang="en-GB" altLang="en-US" sz="1800" dirty="0"/>
              <a:t>1.2</a:t>
            </a:r>
            <a:endParaRPr lang="en-GB" altLang="en-US" sz="1800" dirty="0">
              <a:latin typeface="Times New Roman" panose="02020603050405020304" pitchFamily="18" charset="0"/>
            </a:endParaRPr>
          </a:p>
        </p:txBody>
      </p:sp>
      <p:sp>
        <p:nvSpPr>
          <p:cNvPr id="2" name="Date Placeholder 1">
            <a:extLst>
              <a:ext uri="{FF2B5EF4-FFF2-40B4-BE49-F238E27FC236}">
                <a16:creationId xmlns:a16="http://schemas.microsoft.com/office/drawing/2014/main" id="{D7714760-E505-D280-6F65-658F94D09B4A}"/>
              </a:ext>
            </a:extLst>
          </p:cNvPr>
          <p:cNvSpPr>
            <a:spLocks noGrp="1"/>
          </p:cNvSpPr>
          <p:nvPr>
            <p:ph type="dt" sz="half" idx="10"/>
          </p:nvPr>
        </p:nvSpPr>
        <p:spPr/>
        <p:txBody>
          <a:bodyPr/>
          <a:lstStyle/>
          <a:p>
            <a:pPr>
              <a:defRPr/>
            </a:pPr>
            <a:r>
              <a:rPr lang="en-US"/>
              <a:t>August 2022</a:t>
            </a:r>
          </a:p>
        </p:txBody>
      </p:sp>
      <p:sp>
        <p:nvSpPr>
          <p:cNvPr id="3" name="Footer Placeholder 2">
            <a:extLst>
              <a:ext uri="{FF2B5EF4-FFF2-40B4-BE49-F238E27FC236}">
                <a16:creationId xmlns:a16="http://schemas.microsoft.com/office/drawing/2014/main" id="{491CB0CE-A17F-05CD-A4B7-469807F7E3F8}"/>
              </a:ext>
            </a:extLst>
          </p:cNvPr>
          <p:cNvSpPr>
            <a:spLocks noGrp="1"/>
          </p:cNvSpPr>
          <p:nvPr>
            <p:ph type="ftr" sz="quarter" idx="11"/>
          </p:nvPr>
        </p:nvSpPr>
        <p:spPr/>
        <p:txBody>
          <a:bodyPr/>
          <a:lstStyle/>
          <a:p>
            <a:pPr>
              <a:defRPr/>
            </a:pPr>
            <a:r>
              <a:rPr lang="en-US"/>
              <a:t>© CapraTechnology 2022</a:t>
            </a:r>
          </a:p>
        </p:txBody>
      </p:sp>
      <p:sp>
        <p:nvSpPr>
          <p:cNvPr id="4" name="Slide Number Placeholder 3">
            <a:extLst>
              <a:ext uri="{FF2B5EF4-FFF2-40B4-BE49-F238E27FC236}">
                <a16:creationId xmlns:a16="http://schemas.microsoft.com/office/drawing/2014/main" id="{B6CCEE5E-E14D-07EF-40D4-859F181EF2BC}"/>
              </a:ext>
            </a:extLst>
          </p:cNvPr>
          <p:cNvSpPr>
            <a:spLocks noGrp="1"/>
          </p:cNvSpPr>
          <p:nvPr>
            <p:ph type="sldNum" sz="quarter" idx="12"/>
          </p:nvPr>
        </p:nvSpPr>
        <p:spPr/>
        <p:txBody>
          <a:bodyPr/>
          <a:lstStyle/>
          <a:p>
            <a:r>
              <a:rPr lang="en-GB"/>
              <a:t>Tolcap Training: </a:t>
            </a:r>
            <a:fld id="{A9257E45-4DDF-425A-B771-39BEC6A5FFE9}" type="slidenum">
              <a:rPr lang="en-GB" smtClean="0"/>
              <a:pPr/>
              <a:t>67</a:t>
            </a:fld>
            <a:endParaRPr lang="en-GB" dirty="0"/>
          </a:p>
        </p:txBody>
      </p:sp>
      <p:pic>
        <p:nvPicPr>
          <p:cNvPr id="9" name="Content Placeholder 8">
            <a:extLst>
              <a:ext uri="{FF2B5EF4-FFF2-40B4-BE49-F238E27FC236}">
                <a16:creationId xmlns:a16="http://schemas.microsoft.com/office/drawing/2014/main" id="{C721DFB7-DAEB-BA21-EE3C-6A7585FF6300}"/>
              </a:ext>
            </a:extLst>
          </p:cNvPr>
          <p:cNvPicPr>
            <a:picLocks noGrp="1" noChangeAspect="1"/>
          </p:cNvPicPr>
          <p:nvPr>
            <p:ph sz="half" idx="2"/>
          </p:nvPr>
        </p:nvPicPr>
        <p:blipFill>
          <a:blip r:embed="rId3"/>
          <a:stretch>
            <a:fillRect/>
          </a:stretch>
        </p:blipFill>
        <p:spPr>
          <a:xfrm>
            <a:off x="343441" y="2362200"/>
            <a:ext cx="4354397" cy="3827463"/>
          </a:xfrm>
          <a:prstGeom prst="rect">
            <a:avLst/>
          </a:prstGeom>
        </p:spPr>
      </p:pic>
      <p:pic>
        <p:nvPicPr>
          <p:cNvPr id="13" name="Content Placeholder 12">
            <a:extLst>
              <a:ext uri="{FF2B5EF4-FFF2-40B4-BE49-F238E27FC236}">
                <a16:creationId xmlns:a16="http://schemas.microsoft.com/office/drawing/2014/main" id="{818FCAEA-3F0D-D10E-7BE5-4682EA701B53}"/>
              </a:ext>
            </a:extLst>
          </p:cNvPr>
          <p:cNvPicPr>
            <a:picLocks noGrp="1" noChangeAspect="1"/>
          </p:cNvPicPr>
          <p:nvPr>
            <p:ph sz="quarter" idx="4"/>
          </p:nvPr>
        </p:nvPicPr>
        <p:blipFill>
          <a:blip r:embed="rId4"/>
          <a:stretch>
            <a:fillRect/>
          </a:stretch>
        </p:blipFill>
        <p:spPr>
          <a:xfrm>
            <a:off x="3976688" y="1797764"/>
            <a:ext cx="5599112" cy="3895885"/>
          </a:xfrm>
        </p:spPr>
      </p:pic>
    </p:spTree>
    <p:extLst>
      <p:ext uri="{BB962C8B-B14F-4D97-AF65-F5344CB8AC3E}">
        <p14:creationId xmlns:p14="http://schemas.microsoft.com/office/powerpoint/2010/main" val="37253425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6AF0848-673C-5220-2F65-EB85B05FDCCB}"/>
              </a:ext>
            </a:extLst>
          </p:cNvPr>
          <p:cNvSpPr>
            <a:spLocks noGrp="1"/>
          </p:cNvSpPr>
          <p:nvPr>
            <p:ph type="ctrTitle" sz="quarter"/>
          </p:nvPr>
        </p:nvSpPr>
        <p:spPr/>
        <p:txBody>
          <a:bodyPr/>
          <a:lstStyle/>
          <a:p>
            <a:r>
              <a:rPr lang="en-GB" dirty="0"/>
              <a:t>Additional Variation</a:t>
            </a:r>
          </a:p>
        </p:txBody>
      </p:sp>
      <p:sp>
        <p:nvSpPr>
          <p:cNvPr id="6" name="Subtitle 5">
            <a:extLst>
              <a:ext uri="{FF2B5EF4-FFF2-40B4-BE49-F238E27FC236}">
                <a16:creationId xmlns:a16="http://schemas.microsoft.com/office/drawing/2014/main" id="{747F350E-B42C-073A-3914-622DEE544B5A}"/>
              </a:ext>
            </a:extLst>
          </p:cNvPr>
          <p:cNvSpPr>
            <a:spLocks noGrp="1"/>
          </p:cNvSpPr>
          <p:nvPr>
            <p:ph type="subTitle" sz="quarter" idx="1"/>
          </p:nvPr>
        </p:nvSpPr>
        <p:spPr/>
        <p:txBody>
          <a:bodyPr/>
          <a:lstStyle/>
          <a:p>
            <a:pPr>
              <a:buNone/>
            </a:pPr>
            <a:r>
              <a:rPr kumimoji="0" lang="en-US" altLang="en-US" sz="3200" dirty="0">
                <a:latin typeface="+mj-lt"/>
              </a:rPr>
              <a:t>Using the Additional Variation wizard</a:t>
            </a:r>
          </a:p>
        </p:txBody>
      </p:sp>
    </p:spTree>
    <p:extLst>
      <p:ext uri="{BB962C8B-B14F-4D97-AF65-F5344CB8AC3E}">
        <p14:creationId xmlns:p14="http://schemas.microsoft.com/office/powerpoint/2010/main" val="40735041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313535E-D357-7A6F-A9C2-5EFE618D0C29}"/>
              </a:ext>
            </a:extLst>
          </p:cNvPr>
          <p:cNvSpPr>
            <a:spLocks noGrp="1"/>
          </p:cNvSpPr>
          <p:nvPr>
            <p:ph idx="1"/>
          </p:nvPr>
        </p:nvSpPr>
        <p:spPr/>
        <p:txBody>
          <a:bodyPr/>
          <a:lstStyle/>
          <a:p>
            <a:pPr marL="0" indent="0">
              <a:spcBef>
                <a:spcPct val="0"/>
              </a:spcBef>
              <a:buClrTx/>
              <a:buSzTx/>
              <a:buNone/>
            </a:pPr>
            <a:r>
              <a:rPr lang="en-GB" altLang="en-US" sz="2000" dirty="0"/>
              <a:t>In addition to the geometry and material considerations it may be the case that there are known manufacturing constraints that can be taken into account:</a:t>
            </a:r>
          </a:p>
          <a:p>
            <a:pPr>
              <a:spcBef>
                <a:spcPct val="0"/>
              </a:spcBef>
              <a:buClrTx/>
              <a:buSzTx/>
              <a:buFontTx/>
              <a:buNone/>
            </a:pPr>
            <a:endParaRPr lang="en-GB" altLang="en-US" sz="2000" dirty="0"/>
          </a:p>
          <a:p>
            <a:pPr>
              <a:spcBef>
                <a:spcPct val="0"/>
              </a:spcBef>
              <a:buClrTx/>
              <a:buSzTx/>
            </a:pPr>
            <a:r>
              <a:rPr lang="en-GB" altLang="en-US" sz="2000" dirty="0"/>
              <a:t>Machine condition</a:t>
            </a:r>
          </a:p>
          <a:p>
            <a:pPr>
              <a:spcBef>
                <a:spcPct val="0"/>
              </a:spcBef>
              <a:buClrTx/>
              <a:buSzTx/>
            </a:pPr>
            <a:r>
              <a:rPr lang="en-GB" altLang="en-US" sz="2000" dirty="0"/>
              <a:t>Not good practice in manufacturing operations</a:t>
            </a:r>
          </a:p>
          <a:p>
            <a:pPr>
              <a:spcBef>
                <a:spcPct val="0"/>
              </a:spcBef>
              <a:buClrTx/>
              <a:buSzTx/>
            </a:pPr>
            <a:r>
              <a:rPr lang="en-GB" altLang="en-US" sz="2000" dirty="0"/>
              <a:t>Additional problems due to size and material </a:t>
            </a:r>
          </a:p>
          <a:p>
            <a:pPr>
              <a:spcBef>
                <a:spcPct val="0"/>
              </a:spcBef>
              <a:buClrTx/>
              <a:buSzTx/>
              <a:buFontTx/>
              <a:buNone/>
            </a:pPr>
            <a:endParaRPr lang="en-GB" altLang="en-US" sz="2000" dirty="0"/>
          </a:p>
          <a:p>
            <a:pPr marL="0" indent="0">
              <a:spcBef>
                <a:spcPct val="0"/>
              </a:spcBef>
              <a:buClrTx/>
              <a:buSzTx/>
              <a:buNone/>
            </a:pPr>
            <a:r>
              <a:rPr lang="en-GB" altLang="en-US" sz="2000" dirty="0"/>
              <a:t>The above factors are combined to produce an overall Additional Variation value which can be used to reflect the limitations imposed by these constraints.  </a:t>
            </a:r>
          </a:p>
          <a:p>
            <a:pPr marL="0" indent="0">
              <a:spcBef>
                <a:spcPct val="0"/>
              </a:spcBef>
              <a:buClrTx/>
              <a:buSzTx/>
              <a:buNone/>
            </a:pPr>
            <a:endParaRPr lang="en-GB" altLang="en-US" sz="2000" dirty="0"/>
          </a:p>
          <a:p>
            <a:pPr marL="0" indent="0">
              <a:spcBef>
                <a:spcPct val="0"/>
              </a:spcBef>
              <a:buClrTx/>
              <a:buSzTx/>
              <a:buNone/>
            </a:pPr>
            <a:endParaRPr lang="en-GB" altLang="en-US" sz="2000" dirty="0"/>
          </a:p>
          <a:p>
            <a:pPr marL="0" indent="0">
              <a:spcBef>
                <a:spcPct val="0"/>
              </a:spcBef>
              <a:buClrTx/>
              <a:buSzTx/>
              <a:buNone/>
            </a:pPr>
            <a:r>
              <a:rPr lang="en-GB" altLang="en-US" sz="2000" dirty="0"/>
              <a:t>Before using the ‘Additional Variation’ analysis in the Tolcap software for analysing a component design feature it is useful for users to consider the issues covered by the following slides.</a:t>
            </a:r>
          </a:p>
          <a:p>
            <a:pPr marL="0" indent="0">
              <a:spcBef>
                <a:spcPct val="0"/>
              </a:spcBef>
              <a:buClrTx/>
              <a:buSzTx/>
              <a:buNone/>
            </a:pPr>
            <a:endParaRPr lang="en-GB" altLang="en-US" sz="2400" dirty="0"/>
          </a:p>
          <a:p>
            <a:endParaRPr lang="en-GB" dirty="0"/>
          </a:p>
        </p:txBody>
      </p:sp>
      <p:sp>
        <p:nvSpPr>
          <p:cNvPr id="6" name="Title 5">
            <a:extLst>
              <a:ext uri="{FF2B5EF4-FFF2-40B4-BE49-F238E27FC236}">
                <a16:creationId xmlns:a16="http://schemas.microsoft.com/office/drawing/2014/main" id="{C7635041-7B0E-AC5D-D6F3-E447961E6DB6}"/>
              </a:ext>
            </a:extLst>
          </p:cNvPr>
          <p:cNvSpPr>
            <a:spLocks noGrp="1"/>
          </p:cNvSpPr>
          <p:nvPr>
            <p:ph type="title"/>
          </p:nvPr>
        </p:nvSpPr>
        <p:spPr/>
        <p:txBody>
          <a:bodyPr/>
          <a:lstStyle/>
          <a:p>
            <a:r>
              <a:rPr lang="en-GB" dirty="0"/>
              <a:t>Additional Variation</a:t>
            </a:r>
            <a:br>
              <a:rPr lang="en-GB" dirty="0"/>
            </a:br>
            <a:endParaRPr lang="en-GB" dirty="0"/>
          </a:p>
        </p:txBody>
      </p:sp>
      <p:sp>
        <p:nvSpPr>
          <p:cNvPr id="2" name="Date Placeholder 1">
            <a:extLst>
              <a:ext uri="{FF2B5EF4-FFF2-40B4-BE49-F238E27FC236}">
                <a16:creationId xmlns:a16="http://schemas.microsoft.com/office/drawing/2014/main" id="{0E536BF3-76E0-9943-F919-72B8FC7BF657}"/>
              </a:ext>
            </a:extLst>
          </p:cNvPr>
          <p:cNvSpPr>
            <a:spLocks noGrp="1"/>
          </p:cNvSpPr>
          <p:nvPr>
            <p:ph type="dt" sz="half" idx="10"/>
          </p:nvPr>
        </p:nvSpPr>
        <p:spPr/>
        <p:txBody>
          <a:bodyPr/>
          <a:lstStyle/>
          <a:p>
            <a:pPr>
              <a:defRPr/>
            </a:pPr>
            <a:r>
              <a:rPr lang="en-US"/>
              <a:t>August 2022</a:t>
            </a:r>
            <a:endParaRPr lang="en-US" dirty="0"/>
          </a:p>
        </p:txBody>
      </p:sp>
      <p:sp>
        <p:nvSpPr>
          <p:cNvPr id="3" name="Footer Placeholder 2">
            <a:extLst>
              <a:ext uri="{FF2B5EF4-FFF2-40B4-BE49-F238E27FC236}">
                <a16:creationId xmlns:a16="http://schemas.microsoft.com/office/drawing/2014/main" id="{C756E901-7918-CA41-3739-B7CEF69C8B64}"/>
              </a:ext>
            </a:extLst>
          </p:cNvPr>
          <p:cNvSpPr>
            <a:spLocks noGrp="1"/>
          </p:cNvSpPr>
          <p:nvPr>
            <p:ph type="ftr" sz="quarter" idx="11"/>
          </p:nvPr>
        </p:nvSpPr>
        <p:spPr/>
        <p:txBody>
          <a:bodyPr/>
          <a:lstStyle/>
          <a:p>
            <a:pPr>
              <a:defRPr/>
            </a:pPr>
            <a:r>
              <a:rPr lang="en-GB"/>
              <a:t>© CapraTechnology 2022</a:t>
            </a:r>
            <a:endParaRPr lang="en-GB" dirty="0"/>
          </a:p>
        </p:txBody>
      </p:sp>
      <p:sp>
        <p:nvSpPr>
          <p:cNvPr id="4" name="Slide Number Placeholder 3">
            <a:extLst>
              <a:ext uri="{FF2B5EF4-FFF2-40B4-BE49-F238E27FC236}">
                <a16:creationId xmlns:a16="http://schemas.microsoft.com/office/drawing/2014/main" id="{22057412-597E-98A1-5133-21F05BBACFCB}"/>
              </a:ext>
            </a:extLst>
          </p:cNvPr>
          <p:cNvSpPr>
            <a:spLocks noGrp="1"/>
          </p:cNvSpPr>
          <p:nvPr>
            <p:ph type="sldNum" sz="quarter" idx="12"/>
          </p:nvPr>
        </p:nvSpPr>
        <p:spPr/>
        <p:txBody>
          <a:bodyPr/>
          <a:lstStyle/>
          <a:p>
            <a:r>
              <a:rPr lang="en-GB"/>
              <a:t>Tolcap Training: </a:t>
            </a:r>
            <a:fld id="{A9257E45-4DDF-425A-B771-39BEC6A5FFE9}" type="slidenum">
              <a:rPr lang="en-GB" smtClean="0"/>
              <a:pPr/>
              <a:t>69</a:t>
            </a:fld>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a:extLst>
              <a:ext uri="{FF2B5EF4-FFF2-40B4-BE49-F238E27FC236}">
                <a16:creationId xmlns:a16="http://schemas.microsoft.com/office/drawing/2014/main" id="{BBDE0ACD-3CEE-4AEA-A0DC-2FC4A2CBB6DF}"/>
              </a:ext>
            </a:extLst>
          </p:cNvPr>
          <p:cNvSpPr>
            <a:spLocks noGrp="1" noChangeArrowheads="1"/>
          </p:cNvSpPr>
          <p:nvPr>
            <p:ph idx="1"/>
          </p:nvPr>
        </p:nvSpPr>
        <p:spPr>
          <a:noFill/>
        </p:spPr>
        <p:txBody>
          <a:bodyPr/>
          <a:lstStyle/>
          <a:p>
            <a:pPr marL="0" indent="0">
              <a:buNone/>
            </a:pPr>
            <a:endParaRPr lang="en-US" altLang="en-US" sz="2400" b="1" dirty="0">
              <a:cs typeface="Times New Roman" panose="02020603050405020304" pitchFamily="18" charset="0"/>
            </a:endParaRPr>
          </a:p>
          <a:p>
            <a:pPr>
              <a:buClr>
                <a:srgbClr val="0000CC"/>
              </a:buClr>
              <a:buSzTx/>
            </a:pPr>
            <a:r>
              <a:rPr lang="en-US" altLang="en-US" sz="2400" dirty="0">
                <a:cs typeface="Times New Roman" panose="02020603050405020304" pitchFamily="18" charset="0"/>
              </a:rPr>
              <a:t>Tolerances guarantee the proper functioning of the product to satisfy customer requirements and technical constraints. </a:t>
            </a:r>
          </a:p>
          <a:p>
            <a:pPr>
              <a:buClr>
                <a:srgbClr val="0000CC"/>
              </a:buClr>
              <a:buSzTx/>
            </a:pPr>
            <a:endParaRPr lang="en-US" altLang="en-US" sz="2400" dirty="0">
              <a:cs typeface="Times New Roman" panose="02020603050405020304" pitchFamily="18" charset="0"/>
            </a:endParaRPr>
          </a:p>
          <a:p>
            <a:pPr>
              <a:buClr>
                <a:srgbClr val="0000CC"/>
              </a:buClr>
              <a:buSzTx/>
            </a:pPr>
            <a:r>
              <a:rPr lang="en-US" altLang="en-US" sz="2400" dirty="0">
                <a:cs typeface="Times New Roman" panose="02020603050405020304" pitchFamily="18" charset="0"/>
              </a:rPr>
              <a:t>Designers understand functional tolerances, but often information is not available on manufacturing process capabilities.</a:t>
            </a:r>
          </a:p>
          <a:p>
            <a:pPr>
              <a:buClr>
                <a:srgbClr val="0000CC"/>
              </a:buClr>
              <a:buSzTx/>
            </a:pPr>
            <a:endParaRPr lang="en-US" altLang="en-US" sz="2400" dirty="0">
              <a:cs typeface="Times New Roman" panose="02020603050405020304" pitchFamily="18" charset="0"/>
            </a:endParaRPr>
          </a:p>
          <a:p>
            <a:pPr>
              <a:buClr>
                <a:srgbClr val="0000CC"/>
              </a:buClr>
              <a:buSzTx/>
            </a:pPr>
            <a:r>
              <a:rPr lang="en-US" altLang="en-US" sz="2400" dirty="0">
                <a:cs typeface="Times New Roman" panose="02020603050405020304" pitchFamily="18" charset="0"/>
              </a:rPr>
              <a:t>In consequence we need tools and techniques to support the design process, manufacturing and supplier development. </a:t>
            </a:r>
            <a:endParaRPr lang="en-US" altLang="en-US" sz="2400" dirty="0"/>
          </a:p>
        </p:txBody>
      </p:sp>
      <p:sp>
        <p:nvSpPr>
          <p:cNvPr id="5" name="Title 4">
            <a:extLst>
              <a:ext uri="{FF2B5EF4-FFF2-40B4-BE49-F238E27FC236}">
                <a16:creationId xmlns:a16="http://schemas.microsoft.com/office/drawing/2014/main" id="{8596D90D-5D27-EC33-8B04-1E427ED0A8DF}"/>
              </a:ext>
            </a:extLst>
          </p:cNvPr>
          <p:cNvSpPr>
            <a:spLocks noGrp="1"/>
          </p:cNvSpPr>
          <p:nvPr>
            <p:ph type="title"/>
          </p:nvPr>
        </p:nvSpPr>
        <p:spPr/>
        <p:txBody>
          <a:bodyPr/>
          <a:lstStyle/>
          <a:p>
            <a:r>
              <a:rPr lang="en-GB" dirty="0"/>
              <a:t>Tolerances</a:t>
            </a:r>
          </a:p>
        </p:txBody>
      </p:sp>
      <p:sp>
        <p:nvSpPr>
          <p:cNvPr id="2" name="Date Placeholder 1">
            <a:extLst>
              <a:ext uri="{FF2B5EF4-FFF2-40B4-BE49-F238E27FC236}">
                <a16:creationId xmlns:a16="http://schemas.microsoft.com/office/drawing/2014/main" id="{5568A5DF-DABC-D9B8-6AC8-0FC8071FD6BF}"/>
              </a:ext>
            </a:extLst>
          </p:cNvPr>
          <p:cNvSpPr>
            <a:spLocks noGrp="1"/>
          </p:cNvSpPr>
          <p:nvPr>
            <p:ph type="dt" sz="half" idx="10"/>
          </p:nvPr>
        </p:nvSpPr>
        <p:spPr/>
        <p:txBody>
          <a:bodyPr/>
          <a:lstStyle/>
          <a:p>
            <a:pPr>
              <a:defRPr/>
            </a:pPr>
            <a:r>
              <a:rPr lang="en-US"/>
              <a:t>August 2022</a:t>
            </a:r>
            <a:endParaRPr lang="en-US" dirty="0"/>
          </a:p>
        </p:txBody>
      </p:sp>
      <p:sp>
        <p:nvSpPr>
          <p:cNvPr id="3" name="Footer Placeholder 2">
            <a:extLst>
              <a:ext uri="{FF2B5EF4-FFF2-40B4-BE49-F238E27FC236}">
                <a16:creationId xmlns:a16="http://schemas.microsoft.com/office/drawing/2014/main" id="{1A69412E-2560-FF85-F3E3-25E4DA61EA59}"/>
              </a:ext>
            </a:extLst>
          </p:cNvPr>
          <p:cNvSpPr>
            <a:spLocks noGrp="1"/>
          </p:cNvSpPr>
          <p:nvPr>
            <p:ph type="ftr" sz="quarter" idx="11"/>
          </p:nvPr>
        </p:nvSpPr>
        <p:spPr/>
        <p:txBody>
          <a:bodyPr/>
          <a:lstStyle/>
          <a:p>
            <a:pPr>
              <a:defRPr/>
            </a:pPr>
            <a:r>
              <a:rPr lang="en-GB"/>
              <a:t>© CapraTechnology 2022</a:t>
            </a:r>
            <a:endParaRPr lang="en-GB" dirty="0"/>
          </a:p>
        </p:txBody>
      </p:sp>
      <p:sp>
        <p:nvSpPr>
          <p:cNvPr id="4" name="Slide Number Placeholder 3">
            <a:extLst>
              <a:ext uri="{FF2B5EF4-FFF2-40B4-BE49-F238E27FC236}">
                <a16:creationId xmlns:a16="http://schemas.microsoft.com/office/drawing/2014/main" id="{4FAC33AE-3796-2775-608A-BDC239C40468}"/>
              </a:ext>
            </a:extLst>
          </p:cNvPr>
          <p:cNvSpPr>
            <a:spLocks noGrp="1"/>
          </p:cNvSpPr>
          <p:nvPr>
            <p:ph type="sldNum" sz="quarter" idx="12"/>
          </p:nvPr>
        </p:nvSpPr>
        <p:spPr/>
        <p:txBody>
          <a:bodyPr/>
          <a:lstStyle/>
          <a:p>
            <a:r>
              <a:rPr lang="en-GB"/>
              <a:t>Tolcap Training: </a:t>
            </a:r>
            <a:fld id="{A9257E45-4DDF-425A-B771-39BEC6A5FFE9}" type="slidenum">
              <a:rPr lang="en-GB" smtClean="0"/>
              <a:pPr/>
              <a:t>7</a:t>
            </a:fld>
            <a:endParaRPr lang="en-GB" dirty="0"/>
          </a:p>
        </p:txBody>
      </p:sp>
    </p:spTree>
  </p:cSld>
  <p:clrMapOvr>
    <a:masterClrMapping/>
  </p:clrMapOvr>
  <p:transition>
    <p:cut/>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C38145-A741-B934-F385-D645BF1A8256}"/>
              </a:ext>
            </a:extLst>
          </p:cNvPr>
          <p:cNvSpPr>
            <a:spLocks noGrp="1"/>
          </p:cNvSpPr>
          <p:nvPr>
            <p:ph type="title"/>
          </p:nvPr>
        </p:nvSpPr>
        <p:spPr/>
        <p:txBody>
          <a:bodyPr/>
          <a:lstStyle/>
          <a:p>
            <a:r>
              <a:rPr lang="en-GB" dirty="0"/>
              <a:t>Additional Variation</a:t>
            </a:r>
          </a:p>
        </p:txBody>
      </p:sp>
      <p:sp>
        <p:nvSpPr>
          <p:cNvPr id="4" name="Date Placeholder 3">
            <a:extLst>
              <a:ext uri="{FF2B5EF4-FFF2-40B4-BE49-F238E27FC236}">
                <a16:creationId xmlns:a16="http://schemas.microsoft.com/office/drawing/2014/main" id="{412DE57F-23EB-61AD-A78C-F0D604683470}"/>
              </a:ext>
            </a:extLst>
          </p:cNvPr>
          <p:cNvSpPr>
            <a:spLocks noGrp="1"/>
          </p:cNvSpPr>
          <p:nvPr>
            <p:ph type="dt" sz="half" idx="10"/>
          </p:nvPr>
        </p:nvSpPr>
        <p:spPr/>
        <p:txBody>
          <a:bodyPr/>
          <a:lstStyle/>
          <a:p>
            <a:r>
              <a:rPr lang="en-US"/>
              <a:t>August 2022</a:t>
            </a:r>
            <a:endParaRPr lang="en-GB" dirty="0"/>
          </a:p>
        </p:txBody>
      </p:sp>
      <p:sp>
        <p:nvSpPr>
          <p:cNvPr id="5" name="Footer Placeholder 4">
            <a:extLst>
              <a:ext uri="{FF2B5EF4-FFF2-40B4-BE49-F238E27FC236}">
                <a16:creationId xmlns:a16="http://schemas.microsoft.com/office/drawing/2014/main" id="{E23F2B37-3DDE-6048-0AA1-5D975755B2E6}"/>
              </a:ext>
            </a:extLst>
          </p:cNvPr>
          <p:cNvSpPr>
            <a:spLocks noGrp="1"/>
          </p:cNvSpPr>
          <p:nvPr>
            <p:ph type="ftr" sz="quarter" idx="11"/>
          </p:nvPr>
        </p:nvSpPr>
        <p:spPr/>
        <p:txBody>
          <a:bodyPr/>
          <a:lstStyle/>
          <a:p>
            <a:pPr>
              <a:defRPr/>
            </a:pPr>
            <a:r>
              <a:rPr lang="en-GB"/>
              <a:t>© CapraTechnology 2022</a:t>
            </a:r>
            <a:endParaRPr lang="en-GB" dirty="0"/>
          </a:p>
        </p:txBody>
      </p:sp>
      <p:sp>
        <p:nvSpPr>
          <p:cNvPr id="6" name="Slide Number Placeholder 5">
            <a:extLst>
              <a:ext uri="{FF2B5EF4-FFF2-40B4-BE49-F238E27FC236}">
                <a16:creationId xmlns:a16="http://schemas.microsoft.com/office/drawing/2014/main" id="{B61C49D0-C5BC-CA35-BBEE-775BEE29F50D}"/>
              </a:ext>
            </a:extLst>
          </p:cNvPr>
          <p:cNvSpPr>
            <a:spLocks noGrp="1"/>
          </p:cNvSpPr>
          <p:nvPr>
            <p:ph type="sldNum" sz="quarter" idx="12"/>
          </p:nvPr>
        </p:nvSpPr>
        <p:spPr/>
        <p:txBody>
          <a:bodyPr/>
          <a:lstStyle/>
          <a:p>
            <a:r>
              <a:rPr lang="en-GB"/>
              <a:t>Tolcap Training: </a:t>
            </a:r>
            <a:fld id="{A9257E45-4DDF-425A-B771-39BEC6A5FFE9}" type="slidenum">
              <a:rPr lang="en-GB" smtClean="0"/>
              <a:pPr/>
              <a:t>70</a:t>
            </a:fld>
            <a:endParaRPr lang="en-GB" dirty="0"/>
          </a:p>
        </p:txBody>
      </p:sp>
      <p:pic>
        <p:nvPicPr>
          <p:cNvPr id="8" name="Content Placeholder 7">
            <a:extLst>
              <a:ext uri="{FF2B5EF4-FFF2-40B4-BE49-F238E27FC236}">
                <a16:creationId xmlns:a16="http://schemas.microsoft.com/office/drawing/2014/main" id="{FAD3C9E4-4691-F6C4-F8CA-EC689B690454}"/>
              </a:ext>
            </a:extLst>
          </p:cNvPr>
          <p:cNvPicPr>
            <a:picLocks noGrp="1" noChangeAspect="1"/>
          </p:cNvPicPr>
          <p:nvPr>
            <p:ph sz="half" idx="2"/>
          </p:nvPr>
        </p:nvPicPr>
        <p:blipFill>
          <a:blip r:embed="rId2"/>
          <a:stretch>
            <a:fillRect/>
          </a:stretch>
        </p:blipFill>
        <p:spPr>
          <a:xfrm>
            <a:off x="468313" y="1344315"/>
            <a:ext cx="4405312" cy="4802783"/>
          </a:xfrm>
        </p:spPr>
      </p:pic>
      <p:pic>
        <p:nvPicPr>
          <p:cNvPr id="11" name="Content Placeholder 10">
            <a:extLst>
              <a:ext uri="{FF2B5EF4-FFF2-40B4-BE49-F238E27FC236}">
                <a16:creationId xmlns:a16="http://schemas.microsoft.com/office/drawing/2014/main" id="{4FBA62F3-1A33-0AC1-314D-7BEFA7E8E7D3}"/>
              </a:ext>
            </a:extLst>
          </p:cNvPr>
          <p:cNvPicPr>
            <a:picLocks noGrp="1" noChangeAspect="1"/>
          </p:cNvPicPr>
          <p:nvPr>
            <p:ph sz="quarter" idx="4"/>
          </p:nvPr>
        </p:nvPicPr>
        <p:blipFill>
          <a:blip r:embed="rId3"/>
          <a:stretch>
            <a:fillRect/>
          </a:stretch>
        </p:blipFill>
        <p:spPr>
          <a:xfrm>
            <a:off x="5109133" y="1387475"/>
            <a:ext cx="4372446" cy="4802188"/>
          </a:xfrm>
        </p:spPr>
      </p:pic>
    </p:spTree>
    <p:extLst>
      <p:ext uri="{BB962C8B-B14F-4D97-AF65-F5344CB8AC3E}">
        <p14:creationId xmlns:p14="http://schemas.microsoft.com/office/powerpoint/2010/main" val="35278038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61F421E-2A21-D053-6FF1-17168909A99F}"/>
              </a:ext>
            </a:extLst>
          </p:cNvPr>
          <p:cNvSpPr>
            <a:spLocks noGrp="1"/>
          </p:cNvSpPr>
          <p:nvPr>
            <p:ph idx="1"/>
          </p:nvPr>
        </p:nvSpPr>
        <p:spPr/>
        <p:txBody>
          <a:bodyPr/>
          <a:lstStyle/>
          <a:p>
            <a:pPr marL="0" indent="0">
              <a:buNone/>
            </a:pPr>
            <a:r>
              <a:rPr lang="en-GB" sz="2400" b="1" dirty="0">
                <a:latin typeface="+mj-lt"/>
              </a:rPr>
              <a:t>Is the manufacturing machinery to be used modern and in good condition?</a:t>
            </a:r>
          </a:p>
          <a:p>
            <a:pPr marL="0" indent="0">
              <a:buNone/>
            </a:pPr>
            <a:r>
              <a:rPr lang="en-GB" sz="2000" dirty="0"/>
              <a:t>Consideration should be given to factors including: </a:t>
            </a:r>
          </a:p>
          <a:p>
            <a:r>
              <a:rPr lang="en-GB" sz="2000" dirty="0"/>
              <a:t>Machine Tool wear </a:t>
            </a:r>
          </a:p>
          <a:p>
            <a:r>
              <a:rPr lang="en-GB" sz="2000" dirty="0"/>
              <a:t>Machine technology </a:t>
            </a:r>
          </a:p>
          <a:p>
            <a:r>
              <a:rPr lang="en-GB" sz="2000" dirty="0"/>
              <a:t>Machine maintenance</a:t>
            </a:r>
          </a:p>
          <a:p>
            <a:r>
              <a:rPr lang="en-GB" sz="2000" dirty="0"/>
              <a:t>Calibration</a:t>
            </a:r>
          </a:p>
          <a:p>
            <a:pPr marL="0" indent="0">
              <a:buNone/>
            </a:pPr>
            <a:r>
              <a:rPr lang="en-GB" sz="2000" dirty="0"/>
              <a:t>(Hint: Ask yourself can the capability be improved by use of a more modern machine?)</a:t>
            </a:r>
          </a:p>
          <a:p>
            <a:pPr marL="0" indent="0">
              <a:buNone/>
            </a:pPr>
            <a:endParaRPr lang="en-GB" sz="2000" dirty="0"/>
          </a:p>
          <a:p>
            <a:pPr marL="0" indent="0">
              <a:buNone/>
            </a:pPr>
            <a:r>
              <a:rPr lang="en-GB" sz="2000" dirty="0"/>
              <a:t>Example:</a:t>
            </a:r>
          </a:p>
          <a:p>
            <a:pPr marL="0" indent="0">
              <a:buNone/>
            </a:pPr>
            <a:r>
              <a:rPr lang="en-GB" sz="2000" dirty="0"/>
              <a:t>Machining – it is obvious that machining parts where machine slides/bearings are worn will lead to lower process capability. </a:t>
            </a:r>
          </a:p>
          <a:p>
            <a:pPr marL="0" indent="0">
              <a:buNone/>
            </a:pPr>
            <a:endParaRPr lang="en-GB" sz="2000" dirty="0"/>
          </a:p>
          <a:p>
            <a:endParaRPr lang="en-GB" dirty="0"/>
          </a:p>
        </p:txBody>
      </p:sp>
      <p:sp>
        <p:nvSpPr>
          <p:cNvPr id="5" name="Title 4">
            <a:extLst>
              <a:ext uri="{FF2B5EF4-FFF2-40B4-BE49-F238E27FC236}">
                <a16:creationId xmlns:a16="http://schemas.microsoft.com/office/drawing/2014/main" id="{D5C445E1-AC84-B1EA-2158-5D3D332CEE54}"/>
              </a:ext>
            </a:extLst>
          </p:cNvPr>
          <p:cNvSpPr>
            <a:spLocks noGrp="1"/>
          </p:cNvSpPr>
          <p:nvPr>
            <p:ph type="title"/>
          </p:nvPr>
        </p:nvSpPr>
        <p:spPr/>
        <p:txBody>
          <a:bodyPr/>
          <a:lstStyle/>
          <a:p>
            <a:r>
              <a:rPr lang="en-GB" sz="4400" dirty="0"/>
              <a:t>Additional Variation</a:t>
            </a:r>
          </a:p>
        </p:txBody>
      </p:sp>
      <p:sp>
        <p:nvSpPr>
          <p:cNvPr id="2" name="Date Placeholder 1">
            <a:extLst>
              <a:ext uri="{FF2B5EF4-FFF2-40B4-BE49-F238E27FC236}">
                <a16:creationId xmlns:a16="http://schemas.microsoft.com/office/drawing/2014/main" id="{50385A60-5232-8423-7DD6-3833D7CABFCA}"/>
              </a:ext>
            </a:extLst>
          </p:cNvPr>
          <p:cNvSpPr>
            <a:spLocks noGrp="1"/>
          </p:cNvSpPr>
          <p:nvPr>
            <p:ph type="dt" sz="half" idx="10"/>
          </p:nvPr>
        </p:nvSpPr>
        <p:spPr/>
        <p:txBody>
          <a:bodyPr/>
          <a:lstStyle/>
          <a:p>
            <a:pPr>
              <a:defRPr/>
            </a:pPr>
            <a:r>
              <a:rPr lang="en-US"/>
              <a:t>August 2022</a:t>
            </a:r>
          </a:p>
        </p:txBody>
      </p:sp>
      <p:sp>
        <p:nvSpPr>
          <p:cNvPr id="3" name="Footer Placeholder 2">
            <a:extLst>
              <a:ext uri="{FF2B5EF4-FFF2-40B4-BE49-F238E27FC236}">
                <a16:creationId xmlns:a16="http://schemas.microsoft.com/office/drawing/2014/main" id="{D315BEFA-EE65-477B-84A4-B42714CF3578}"/>
              </a:ext>
            </a:extLst>
          </p:cNvPr>
          <p:cNvSpPr>
            <a:spLocks noGrp="1"/>
          </p:cNvSpPr>
          <p:nvPr>
            <p:ph type="ftr" sz="quarter" idx="11"/>
          </p:nvPr>
        </p:nvSpPr>
        <p:spPr/>
        <p:txBody>
          <a:bodyPr/>
          <a:lstStyle/>
          <a:p>
            <a:pPr>
              <a:defRPr/>
            </a:pPr>
            <a:r>
              <a:rPr lang="en-US"/>
              <a:t>© CapraTechnology 2022</a:t>
            </a:r>
          </a:p>
        </p:txBody>
      </p:sp>
      <p:sp>
        <p:nvSpPr>
          <p:cNvPr id="4" name="Slide Number Placeholder 3">
            <a:extLst>
              <a:ext uri="{FF2B5EF4-FFF2-40B4-BE49-F238E27FC236}">
                <a16:creationId xmlns:a16="http://schemas.microsoft.com/office/drawing/2014/main" id="{6BA0FC9E-B803-F766-DD17-A397DD183733}"/>
              </a:ext>
            </a:extLst>
          </p:cNvPr>
          <p:cNvSpPr>
            <a:spLocks noGrp="1"/>
          </p:cNvSpPr>
          <p:nvPr>
            <p:ph type="sldNum" sz="quarter" idx="12"/>
          </p:nvPr>
        </p:nvSpPr>
        <p:spPr/>
        <p:txBody>
          <a:bodyPr/>
          <a:lstStyle/>
          <a:p>
            <a:r>
              <a:rPr lang="en-GB"/>
              <a:t>Tolcap Training: </a:t>
            </a:r>
            <a:fld id="{A9257E45-4DDF-425A-B771-39BEC6A5FFE9}" type="slidenum">
              <a:rPr lang="en-GB" smtClean="0"/>
              <a:pPr/>
              <a:t>71</a:t>
            </a:fld>
            <a:endParaRPr lang="en-GB" dirty="0"/>
          </a:p>
        </p:txBody>
      </p:sp>
    </p:spTree>
    <p:extLst>
      <p:ext uri="{BB962C8B-B14F-4D97-AF65-F5344CB8AC3E}">
        <p14:creationId xmlns:p14="http://schemas.microsoft.com/office/powerpoint/2010/main" val="27174730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61F421E-2A21-D053-6FF1-17168909A99F}"/>
              </a:ext>
            </a:extLst>
          </p:cNvPr>
          <p:cNvSpPr>
            <a:spLocks noGrp="1"/>
          </p:cNvSpPr>
          <p:nvPr>
            <p:ph idx="1"/>
          </p:nvPr>
        </p:nvSpPr>
        <p:spPr/>
        <p:txBody>
          <a:bodyPr/>
          <a:lstStyle/>
          <a:p>
            <a:pPr marL="0" indent="0">
              <a:buNone/>
            </a:pPr>
            <a:r>
              <a:rPr lang="en-GB" sz="2400" b="1" dirty="0">
                <a:latin typeface="+mj-lt"/>
              </a:rPr>
              <a:t>Does the feature geometry enable the process to be operated under conditions of good practice?</a:t>
            </a:r>
          </a:p>
          <a:p>
            <a:pPr marL="0" indent="0">
              <a:buNone/>
            </a:pPr>
            <a:endParaRPr lang="en-GB" sz="2400" dirty="0"/>
          </a:p>
          <a:p>
            <a:pPr marL="0" indent="0">
              <a:buNone/>
            </a:pPr>
            <a:r>
              <a:rPr lang="en-GB" sz="2400" dirty="0"/>
              <a:t>Consideration should be given to factors including: </a:t>
            </a:r>
          </a:p>
          <a:p>
            <a:r>
              <a:rPr lang="en-GB" sz="2400" dirty="0"/>
              <a:t>Sequence of operations </a:t>
            </a:r>
          </a:p>
          <a:p>
            <a:r>
              <a:rPr lang="en-GB" sz="2400" dirty="0"/>
              <a:t>Tooling involved in producing the component</a:t>
            </a:r>
          </a:p>
          <a:p>
            <a:r>
              <a:rPr lang="en-GB" sz="2400" dirty="0"/>
              <a:t>Jigs and fixtures employed including holding the work-piece</a:t>
            </a:r>
          </a:p>
          <a:p>
            <a:r>
              <a:rPr lang="en-GB" sz="2400" dirty="0"/>
              <a:t>Processing conditions (speeds and feeds in Machining) </a:t>
            </a:r>
          </a:p>
        </p:txBody>
      </p:sp>
      <p:sp>
        <p:nvSpPr>
          <p:cNvPr id="5" name="Title 4">
            <a:extLst>
              <a:ext uri="{FF2B5EF4-FFF2-40B4-BE49-F238E27FC236}">
                <a16:creationId xmlns:a16="http://schemas.microsoft.com/office/drawing/2014/main" id="{D5C445E1-AC84-B1EA-2158-5D3D332CEE54}"/>
              </a:ext>
            </a:extLst>
          </p:cNvPr>
          <p:cNvSpPr>
            <a:spLocks noGrp="1"/>
          </p:cNvSpPr>
          <p:nvPr>
            <p:ph type="title"/>
          </p:nvPr>
        </p:nvSpPr>
        <p:spPr/>
        <p:txBody>
          <a:bodyPr/>
          <a:lstStyle/>
          <a:p>
            <a:r>
              <a:rPr lang="en-GB" sz="4400" dirty="0"/>
              <a:t>Additional Variation</a:t>
            </a:r>
          </a:p>
        </p:txBody>
      </p:sp>
      <p:sp>
        <p:nvSpPr>
          <p:cNvPr id="2" name="Date Placeholder 1">
            <a:extLst>
              <a:ext uri="{FF2B5EF4-FFF2-40B4-BE49-F238E27FC236}">
                <a16:creationId xmlns:a16="http://schemas.microsoft.com/office/drawing/2014/main" id="{50385A60-5232-8423-7DD6-3833D7CABFCA}"/>
              </a:ext>
            </a:extLst>
          </p:cNvPr>
          <p:cNvSpPr>
            <a:spLocks noGrp="1"/>
          </p:cNvSpPr>
          <p:nvPr>
            <p:ph type="dt" sz="half" idx="10"/>
          </p:nvPr>
        </p:nvSpPr>
        <p:spPr/>
        <p:txBody>
          <a:bodyPr/>
          <a:lstStyle/>
          <a:p>
            <a:pPr>
              <a:defRPr/>
            </a:pPr>
            <a:r>
              <a:rPr lang="en-US"/>
              <a:t>August 2022</a:t>
            </a:r>
          </a:p>
        </p:txBody>
      </p:sp>
      <p:sp>
        <p:nvSpPr>
          <p:cNvPr id="3" name="Footer Placeholder 2">
            <a:extLst>
              <a:ext uri="{FF2B5EF4-FFF2-40B4-BE49-F238E27FC236}">
                <a16:creationId xmlns:a16="http://schemas.microsoft.com/office/drawing/2014/main" id="{D315BEFA-EE65-477B-84A4-B42714CF3578}"/>
              </a:ext>
            </a:extLst>
          </p:cNvPr>
          <p:cNvSpPr>
            <a:spLocks noGrp="1"/>
          </p:cNvSpPr>
          <p:nvPr>
            <p:ph type="ftr" sz="quarter" idx="11"/>
          </p:nvPr>
        </p:nvSpPr>
        <p:spPr/>
        <p:txBody>
          <a:bodyPr/>
          <a:lstStyle/>
          <a:p>
            <a:pPr>
              <a:defRPr/>
            </a:pPr>
            <a:r>
              <a:rPr lang="en-US"/>
              <a:t>© CapraTechnology 2022</a:t>
            </a:r>
          </a:p>
        </p:txBody>
      </p:sp>
      <p:sp>
        <p:nvSpPr>
          <p:cNvPr id="4" name="Slide Number Placeholder 3">
            <a:extLst>
              <a:ext uri="{FF2B5EF4-FFF2-40B4-BE49-F238E27FC236}">
                <a16:creationId xmlns:a16="http://schemas.microsoft.com/office/drawing/2014/main" id="{6BA0FC9E-B803-F766-DD17-A397DD183733}"/>
              </a:ext>
            </a:extLst>
          </p:cNvPr>
          <p:cNvSpPr>
            <a:spLocks noGrp="1"/>
          </p:cNvSpPr>
          <p:nvPr>
            <p:ph type="sldNum" sz="quarter" idx="12"/>
          </p:nvPr>
        </p:nvSpPr>
        <p:spPr/>
        <p:txBody>
          <a:bodyPr/>
          <a:lstStyle/>
          <a:p>
            <a:r>
              <a:rPr lang="en-GB"/>
              <a:t>Tolcap Training: </a:t>
            </a:r>
            <a:fld id="{A9257E45-4DDF-425A-B771-39BEC6A5FFE9}" type="slidenum">
              <a:rPr lang="en-GB" smtClean="0"/>
              <a:pPr/>
              <a:t>72</a:t>
            </a:fld>
            <a:endParaRPr lang="en-GB" dirty="0"/>
          </a:p>
        </p:txBody>
      </p:sp>
    </p:spTree>
    <p:extLst>
      <p:ext uri="{BB962C8B-B14F-4D97-AF65-F5344CB8AC3E}">
        <p14:creationId xmlns:p14="http://schemas.microsoft.com/office/powerpoint/2010/main" val="191236327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61F421E-2A21-D053-6FF1-17168909A99F}"/>
              </a:ext>
            </a:extLst>
          </p:cNvPr>
          <p:cNvSpPr>
            <a:spLocks noGrp="1"/>
          </p:cNvSpPr>
          <p:nvPr>
            <p:ph idx="1"/>
          </p:nvPr>
        </p:nvSpPr>
        <p:spPr/>
        <p:txBody>
          <a:bodyPr/>
          <a:lstStyle/>
          <a:p>
            <a:pPr marL="0" indent="0">
              <a:buNone/>
            </a:pPr>
            <a:r>
              <a:rPr lang="en-GB" sz="2400" b="1" dirty="0">
                <a:latin typeface="+mj-lt"/>
              </a:rPr>
              <a:t>Examples</a:t>
            </a:r>
            <a:endParaRPr lang="en-GB" sz="2400" dirty="0"/>
          </a:p>
          <a:p>
            <a:r>
              <a:rPr lang="en-GB" sz="2000" dirty="0"/>
              <a:t>End Milling – use a cutter of sufficient rigidity – do not use a 3mm diameter cutter when a 25mm diameter would do the job! </a:t>
            </a:r>
          </a:p>
          <a:p>
            <a:endParaRPr lang="en-GB" sz="2000" dirty="0"/>
          </a:p>
          <a:p>
            <a:r>
              <a:rPr lang="en-GB" sz="2000" dirty="0"/>
              <a:t>Drilling – twist drills should enter, and break through, normal (at right angles) to the surface drilled – drilling at an angle can cause drill deflection and possible breakage! </a:t>
            </a:r>
          </a:p>
          <a:p>
            <a:r>
              <a:rPr lang="en-GB" sz="2000" dirty="0"/>
              <a:t>Include in the process sequence the machining of a flat or better still change the design to eliminate the potential problem. </a:t>
            </a:r>
          </a:p>
          <a:p>
            <a:endParaRPr lang="en-GB" sz="2000" dirty="0"/>
          </a:p>
          <a:p>
            <a:r>
              <a:rPr lang="en-GB" sz="2000" dirty="0"/>
              <a:t>Casting – Die halves should match and die halve alignment is critical. Die closure and clamping force (parting effects) and injection velocity need careful design and control.</a:t>
            </a:r>
          </a:p>
        </p:txBody>
      </p:sp>
      <p:sp>
        <p:nvSpPr>
          <p:cNvPr id="5" name="Title 4">
            <a:extLst>
              <a:ext uri="{FF2B5EF4-FFF2-40B4-BE49-F238E27FC236}">
                <a16:creationId xmlns:a16="http://schemas.microsoft.com/office/drawing/2014/main" id="{D5C445E1-AC84-B1EA-2158-5D3D332CEE54}"/>
              </a:ext>
            </a:extLst>
          </p:cNvPr>
          <p:cNvSpPr>
            <a:spLocks noGrp="1"/>
          </p:cNvSpPr>
          <p:nvPr>
            <p:ph type="title"/>
          </p:nvPr>
        </p:nvSpPr>
        <p:spPr/>
        <p:txBody>
          <a:bodyPr/>
          <a:lstStyle/>
          <a:p>
            <a:r>
              <a:rPr lang="en-GB" sz="4400" dirty="0"/>
              <a:t>Additional Variation</a:t>
            </a:r>
          </a:p>
        </p:txBody>
      </p:sp>
      <p:sp>
        <p:nvSpPr>
          <p:cNvPr id="2" name="Date Placeholder 1">
            <a:extLst>
              <a:ext uri="{FF2B5EF4-FFF2-40B4-BE49-F238E27FC236}">
                <a16:creationId xmlns:a16="http://schemas.microsoft.com/office/drawing/2014/main" id="{50385A60-5232-8423-7DD6-3833D7CABFCA}"/>
              </a:ext>
            </a:extLst>
          </p:cNvPr>
          <p:cNvSpPr>
            <a:spLocks noGrp="1"/>
          </p:cNvSpPr>
          <p:nvPr>
            <p:ph type="dt" sz="half" idx="10"/>
          </p:nvPr>
        </p:nvSpPr>
        <p:spPr/>
        <p:txBody>
          <a:bodyPr/>
          <a:lstStyle/>
          <a:p>
            <a:pPr>
              <a:defRPr/>
            </a:pPr>
            <a:r>
              <a:rPr lang="en-US"/>
              <a:t>August 2022</a:t>
            </a:r>
          </a:p>
        </p:txBody>
      </p:sp>
      <p:sp>
        <p:nvSpPr>
          <p:cNvPr id="3" name="Footer Placeholder 2">
            <a:extLst>
              <a:ext uri="{FF2B5EF4-FFF2-40B4-BE49-F238E27FC236}">
                <a16:creationId xmlns:a16="http://schemas.microsoft.com/office/drawing/2014/main" id="{D315BEFA-EE65-477B-84A4-B42714CF3578}"/>
              </a:ext>
            </a:extLst>
          </p:cNvPr>
          <p:cNvSpPr>
            <a:spLocks noGrp="1"/>
          </p:cNvSpPr>
          <p:nvPr>
            <p:ph type="ftr" sz="quarter" idx="11"/>
          </p:nvPr>
        </p:nvSpPr>
        <p:spPr/>
        <p:txBody>
          <a:bodyPr/>
          <a:lstStyle/>
          <a:p>
            <a:pPr>
              <a:defRPr/>
            </a:pPr>
            <a:r>
              <a:rPr lang="en-US"/>
              <a:t>© CapraTechnology 2022</a:t>
            </a:r>
          </a:p>
        </p:txBody>
      </p:sp>
      <p:sp>
        <p:nvSpPr>
          <p:cNvPr id="4" name="Slide Number Placeholder 3">
            <a:extLst>
              <a:ext uri="{FF2B5EF4-FFF2-40B4-BE49-F238E27FC236}">
                <a16:creationId xmlns:a16="http://schemas.microsoft.com/office/drawing/2014/main" id="{6BA0FC9E-B803-F766-DD17-A397DD183733}"/>
              </a:ext>
            </a:extLst>
          </p:cNvPr>
          <p:cNvSpPr>
            <a:spLocks noGrp="1"/>
          </p:cNvSpPr>
          <p:nvPr>
            <p:ph type="sldNum" sz="quarter" idx="12"/>
          </p:nvPr>
        </p:nvSpPr>
        <p:spPr/>
        <p:txBody>
          <a:bodyPr/>
          <a:lstStyle/>
          <a:p>
            <a:r>
              <a:rPr lang="en-GB"/>
              <a:t>Tolcap Training: </a:t>
            </a:r>
            <a:fld id="{A9257E45-4DDF-425A-B771-39BEC6A5FFE9}" type="slidenum">
              <a:rPr lang="en-GB" smtClean="0"/>
              <a:pPr/>
              <a:t>73</a:t>
            </a:fld>
            <a:endParaRPr lang="en-GB" dirty="0"/>
          </a:p>
        </p:txBody>
      </p:sp>
    </p:spTree>
    <p:extLst>
      <p:ext uri="{BB962C8B-B14F-4D97-AF65-F5344CB8AC3E}">
        <p14:creationId xmlns:p14="http://schemas.microsoft.com/office/powerpoint/2010/main" val="420381955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61F421E-2A21-D053-6FF1-17168909A99F}"/>
              </a:ext>
            </a:extLst>
          </p:cNvPr>
          <p:cNvSpPr>
            <a:spLocks noGrp="1"/>
          </p:cNvSpPr>
          <p:nvPr>
            <p:ph idx="1"/>
          </p:nvPr>
        </p:nvSpPr>
        <p:spPr/>
        <p:txBody>
          <a:bodyPr/>
          <a:lstStyle/>
          <a:p>
            <a:pPr marL="0" indent="0">
              <a:buNone/>
            </a:pPr>
            <a:r>
              <a:rPr lang="en-GB" sz="2400" b="1" dirty="0">
                <a:latin typeface="+mj-lt"/>
              </a:rPr>
              <a:t>Does the component size, weight, geometry or material impose any additional limitations on machine capability?</a:t>
            </a:r>
          </a:p>
          <a:p>
            <a:pPr marL="0" indent="0">
              <a:buNone/>
            </a:pPr>
            <a:endParaRPr lang="en-GB" sz="2400" dirty="0"/>
          </a:p>
          <a:p>
            <a:pPr marL="0" indent="0">
              <a:buNone/>
            </a:pPr>
            <a:r>
              <a:rPr lang="en-GB" sz="2400" dirty="0"/>
              <a:t>Consideration should be given to factors including: </a:t>
            </a:r>
          </a:p>
          <a:p>
            <a:pPr marL="0" indent="0">
              <a:buNone/>
            </a:pPr>
            <a:endParaRPr lang="en-GB" sz="2400" dirty="0"/>
          </a:p>
          <a:p>
            <a:r>
              <a:rPr lang="en-GB" sz="2400" dirty="0"/>
              <a:t>Component size/weight</a:t>
            </a:r>
          </a:p>
          <a:p>
            <a:r>
              <a:rPr lang="en-GB" sz="2400" dirty="0"/>
              <a:t>Geometry of the feature      </a:t>
            </a:r>
          </a:p>
          <a:p>
            <a:r>
              <a:rPr lang="en-GB" sz="2400" dirty="0"/>
              <a:t>Material to be processed</a:t>
            </a:r>
          </a:p>
          <a:p>
            <a:pPr marL="0" indent="0">
              <a:buNone/>
            </a:pPr>
            <a:endParaRPr lang="en-GB" sz="2400" dirty="0"/>
          </a:p>
        </p:txBody>
      </p:sp>
      <p:sp>
        <p:nvSpPr>
          <p:cNvPr id="5" name="Title 4">
            <a:extLst>
              <a:ext uri="{FF2B5EF4-FFF2-40B4-BE49-F238E27FC236}">
                <a16:creationId xmlns:a16="http://schemas.microsoft.com/office/drawing/2014/main" id="{D5C445E1-AC84-B1EA-2158-5D3D332CEE54}"/>
              </a:ext>
            </a:extLst>
          </p:cNvPr>
          <p:cNvSpPr>
            <a:spLocks noGrp="1"/>
          </p:cNvSpPr>
          <p:nvPr>
            <p:ph type="title"/>
          </p:nvPr>
        </p:nvSpPr>
        <p:spPr/>
        <p:txBody>
          <a:bodyPr/>
          <a:lstStyle/>
          <a:p>
            <a:r>
              <a:rPr lang="en-GB" sz="4400" dirty="0"/>
              <a:t>Additional Variation</a:t>
            </a:r>
          </a:p>
        </p:txBody>
      </p:sp>
      <p:sp>
        <p:nvSpPr>
          <p:cNvPr id="2" name="Date Placeholder 1">
            <a:extLst>
              <a:ext uri="{FF2B5EF4-FFF2-40B4-BE49-F238E27FC236}">
                <a16:creationId xmlns:a16="http://schemas.microsoft.com/office/drawing/2014/main" id="{50385A60-5232-8423-7DD6-3833D7CABFCA}"/>
              </a:ext>
            </a:extLst>
          </p:cNvPr>
          <p:cNvSpPr>
            <a:spLocks noGrp="1"/>
          </p:cNvSpPr>
          <p:nvPr>
            <p:ph type="dt" sz="half" idx="10"/>
          </p:nvPr>
        </p:nvSpPr>
        <p:spPr/>
        <p:txBody>
          <a:bodyPr/>
          <a:lstStyle/>
          <a:p>
            <a:pPr>
              <a:defRPr/>
            </a:pPr>
            <a:r>
              <a:rPr lang="en-US"/>
              <a:t>August 2022</a:t>
            </a:r>
          </a:p>
        </p:txBody>
      </p:sp>
      <p:sp>
        <p:nvSpPr>
          <p:cNvPr id="3" name="Footer Placeholder 2">
            <a:extLst>
              <a:ext uri="{FF2B5EF4-FFF2-40B4-BE49-F238E27FC236}">
                <a16:creationId xmlns:a16="http://schemas.microsoft.com/office/drawing/2014/main" id="{D315BEFA-EE65-477B-84A4-B42714CF3578}"/>
              </a:ext>
            </a:extLst>
          </p:cNvPr>
          <p:cNvSpPr>
            <a:spLocks noGrp="1"/>
          </p:cNvSpPr>
          <p:nvPr>
            <p:ph type="ftr" sz="quarter" idx="11"/>
          </p:nvPr>
        </p:nvSpPr>
        <p:spPr/>
        <p:txBody>
          <a:bodyPr/>
          <a:lstStyle/>
          <a:p>
            <a:pPr>
              <a:defRPr/>
            </a:pPr>
            <a:r>
              <a:rPr lang="en-US"/>
              <a:t>© CapraTechnology 2022</a:t>
            </a:r>
          </a:p>
        </p:txBody>
      </p:sp>
      <p:sp>
        <p:nvSpPr>
          <p:cNvPr id="4" name="Slide Number Placeholder 3">
            <a:extLst>
              <a:ext uri="{FF2B5EF4-FFF2-40B4-BE49-F238E27FC236}">
                <a16:creationId xmlns:a16="http://schemas.microsoft.com/office/drawing/2014/main" id="{6BA0FC9E-B803-F766-DD17-A397DD183733}"/>
              </a:ext>
            </a:extLst>
          </p:cNvPr>
          <p:cNvSpPr>
            <a:spLocks noGrp="1"/>
          </p:cNvSpPr>
          <p:nvPr>
            <p:ph type="sldNum" sz="quarter" idx="12"/>
          </p:nvPr>
        </p:nvSpPr>
        <p:spPr/>
        <p:txBody>
          <a:bodyPr/>
          <a:lstStyle/>
          <a:p>
            <a:r>
              <a:rPr lang="en-GB"/>
              <a:t>Tolcap Training: </a:t>
            </a:r>
            <a:fld id="{A9257E45-4DDF-425A-B771-39BEC6A5FFE9}" type="slidenum">
              <a:rPr lang="en-GB" smtClean="0"/>
              <a:pPr/>
              <a:t>74</a:t>
            </a:fld>
            <a:endParaRPr lang="en-GB" dirty="0"/>
          </a:p>
        </p:txBody>
      </p:sp>
    </p:spTree>
    <p:extLst>
      <p:ext uri="{BB962C8B-B14F-4D97-AF65-F5344CB8AC3E}">
        <p14:creationId xmlns:p14="http://schemas.microsoft.com/office/powerpoint/2010/main" val="26875981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61F421E-2A21-D053-6FF1-17168909A99F}"/>
              </a:ext>
            </a:extLst>
          </p:cNvPr>
          <p:cNvSpPr>
            <a:spLocks noGrp="1"/>
          </p:cNvSpPr>
          <p:nvPr>
            <p:ph idx="1"/>
          </p:nvPr>
        </p:nvSpPr>
        <p:spPr/>
        <p:txBody>
          <a:bodyPr/>
          <a:lstStyle/>
          <a:p>
            <a:pPr marL="0" indent="0">
              <a:buNone/>
            </a:pPr>
            <a:r>
              <a:rPr lang="en-GB" sz="2400" b="1" dirty="0">
                <a:latin typeface="+mj-lt"/>
              </a:rPr>
              <a:t>Examples</a:t>
            </a:r>
          </a:p>
          <a:p>
            <a:r>
              <a:rPr lang="en-GB" sz="1800" dirty="0"/>
              <a:t>Hole-Punching – when the forces on the punch are high the process is difficult to control – e.g. the general rule is that punch diameter must exceed the thickness of the material to be punched! Ideally the punch diameter should be greater than twice the material thickness. </a:t>
            </a:r>
          </a:p>
          <a:p>
            <a:endParaRPr lang="en-GB" sz="1800" dirty="0"/>
          </a:p>
          <a:p>
            <a:r>
              <a:rPr lang="en-GB" sz="1800" dirty="0"/>
              <a:t>Forging – Again if the forming load due to geometry or material is near to the press capacity the process will be very difficult to control.</a:t>
            </a:r>
          </a:p>
          <a:p>
            <a:endParaRPr lang="en-GB" sz="1800" dirty="0"/>
          </a:p>
          <a:p>
            <a:r>
              <a:rPr lang="en-GB" sz="1800" dirty="0"/>
              <a:t>Casting – Severe and abrupt changes in section geometry &gt; 2:1 can cause large distortion do to markedly different thermal energy loss rates</a:t>
            </a:r>
          </a:p>
          <a:p>
            <a:endParaRPr lang="en-GB" sz="1800" dirty="0"/>
          </a:p>
          <a:p>
            <a:r>
              <a:rPr lang="en-GB" sz="1800" dirty="0"/>
              <a:t>Turning/Boring – attempting to achieved fine tolerances on a M/C not appropriate to the task. </a:t>
            </a:r>
          </a:p>
        </p:txBody>
      </p:sp>
      <p:sp>
        <p:nvSpPr>
          <p:cNvPr id="5" name="Title 4">
            <a:extLst>
              <a:ext uri="{FF2B5EF4-FFF2-40B4-BE49-F238E27FC236}">
                <a16:creationId xmlns:a16="http://schemas.microsoft.com/office/drawing/2014/main" id="{D5C445E1-AC84-B1EA-2158-5D3D332CEE54}"/>
              </a:ext>
            </a:extLst>
          </p:cNvPr>
          <p:cNvSpPr>
            <a:spLocks noGrp="1"/>
          </p:cNvSpPr>
          <p:nvPr>
            <p:ph type="title"/>
          </p:nvPr>
        </p:nvSpPr>
        <p:spPr/>
        <p:txBody>
          <a:bodyPr/>
          <a:lstStyle/>
          <a:p>
            <a:r>
              <a:rPr lang="en-GB" sz="4400" dirty="0"/>
              <a:t>Additional Variation</a:t>
            </a:r>
          </a:p>
        </p:txBody>
      </p:sp>
      <p:sp>
        <p:nvSpPr>
          <p:cNvPr id="2" name="Date Placeholder 1">
            <a:extLst>
              <a:ext uri="{FF2B5EF4-FFF2-40B4-BE49-F238E27FC236}">
                <a16:creationId xmlns:a16="http://schemas.microsoft.com/office/drawing/2014/main" id="{50385A60-5232-8423-7DD6-3833D7CABFCA}"/>
              </a:ext>
            </a:extLst>
          </p:cNvPr>
          <p:cNvSpPr>
            <a:spLocks noGrp="1"/>
          </p:cNvSpPr>
          <p:nvPr>
            <p:ph type="dt" sz="half" idx="10"/>
          </p:nvPr>
        </p:nvSpPr>
        <p:spPr/>
        <p:txBody>
          <a:bodyPr/>
          <a:lstStyle/>
          <a:p>
            <a:pPr>
              <a:defRPr/>
            </a:pPr>
            <a:r>
              <a:rPr lang="en-US"/>
              <a:t>August 2022</a:t>
            </a:r>
          </a:p>
        </p:txBody>
      </p:sp>
      <p:sp>
        <p:nvSpPr>
          <p:cNvPr id="3" name="Footer Placeholder 2">
            <a:extLst>
              <a:ext uri="{FF2B5EF4-FFF2-40B4-BE49-F238E27FC236}">
                <a16:creationId xmlns:a16="http://schemas.microsoft.com/office/drawing/2014/main" id="{D315BEFA-EE65-477B-84A4-B42714CF3578}"/>
              </a:ext>
            </a:extLst>
          </p:cNvPr>
          <p:cNvSpPr>
            <a:spLocks noGrp="1"/>
          </p:cNvSpPr>
          <p:nvPr>
            <p:ph type="ftr" sz="quarter" idx="11"/>
          </p:nvPr>
        </p:nvSpPr>
        <p:spPr/>
        <p:txBody>
          <a:bodyPr/>
          <a:lstStyle/>
          <a:p>
            <a:pPr>
              <a:defRPr/>
            </a:pPr>
            <a:r>
              <a:rPr lang="en-US"/>
              <a:t>© CapraTechnology 2022</a:t>
            </a:r>
          </a:p>
        </p:txBody>
      </p:sp>
      <p:sp>
        <p:nvSpPr>
          <p:cNvPr id="4" name="Slide Number Placeholder 3">
            <a:extLst>
              <a:ext uri="{FF2B5EF4-FFF2-40B4-BE49-F238E27FC236}">
                <a16:creationId xmlns:a16="http://schemas.microsoft.com/office/drawing/2014/main" id="{6BA0FC9E-B803-F766-DD17-A397DD183733}"/>
              </a:ext>
            </a:extLst>
          </p:cNvPr>
          <p:cNvSpPr>
            <a:spLocks noGrp="1"/>
          </p:cNvSpPr>
          <p:nvPr>
            <p:ph type="sldNum" sz="quarter" idx="12"/>
          </p:nvPr>
        </p:nvSpPr>
        <p:spPr/>
        <p:txBody>
          <a:bodyPr/>
          <a:lstStyle/>
          <a:p>
            <a:r>
              <a:rPr lang="en-GB"/>
              <a:t>Tolcap Training: </a:t>
            </a:r>
            <a:fld id="{A9257E45-4DDF-425A-B771-39BEC6A5FFE9}" type="slidenum">
              <a:rPr lang="en-GB" smtClean="0"/>
              <a:pPr/>
              <a:t>75</a:t>
            </a:fld>
            <a:endParaRPr lang="en-GB" dirty="0"/>
          </a:p>
        </p:txBody>
      </p:sp>
    </p:spTree>
    <p:extLst>
      <p:ext uri="{BB962C8B-B14F-4D97-AF65-F5344CB8AC3E}">
        <p14:creationId xmlns:p14="http://schemas.microsoft.com/office/powerpoint/2010/main" val="298933940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2">
            <a:extLst>
              <a:ext uri="{FF2B5EF4-FFF2-40B4-BE49-F238E27FC236}">
                <a16:creationId xmlns:a16="http://schemas.microsoft.com/office/drawing/2014/main" id="{630A6FCC-8DBD-4545-988B-A9574F89A744}"/>
              </a:ext>
            </a:extLst>
          </p:cNvPr>
          <p:cNvSpPr txBox="1">
            <a:spLocks noChangeArrowheads="1"/>
          </p:cNvSpPr>
          <p:nvPr/>
        </p:nvSpPr>
        <p:spPr bwMode="auto">
          <a:xfrm>
            <a:off x="220663" y="1022350"/>
            <a:ext cx="9544050" cy="558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5771" tIns="47885" rIns="95771" bIns="47885">
            <a:spAutoFit/>
          </a:bodyPr>
          <a:lstStyle>
            <a:lvl1pPr defTabSz="957263">
              <a:spcBef>
                <a:spcPct val="20000"/>
              </a:spcBef>
              <a:buClr>
                <a:schemeClr val="hlink"/>
              </a:buClr>
              <a:buSzPct val="50000"/>
              <a:buFont typeface="Monotype Sorts" charset="2"/>
              <a:buChar char="n"/>
              <a:defRPr kumimoji="1" sz="2900">
                <a:solidFill>
                  <a:schemeClr val="tx1"/>
                </a:solidFill>
                <a:latin typeface="Arial" panose="020B0604020202020204" pitchFamily="34" charset="0"/>
              </a:defRPr>
            </a:lvl1pPr>
            <a:lvl2pPr marL="479425" indent="-298450" defTabSz="957263">
              <a:spcBef>
                <a:spcPct val="20000"/>
              </a:spcBef>
              <a:buClr>
                <a:schemeClr val="tx2"/>
              </a:buClr>
              <a:buSzPct val="75000"/>
              <a:buFont typeface="Monotype Sorts" charset="2"/>
              <a:buChar char="u"/>
              <a:defRPr kumimoji="1" sz="2700">
                <a:solidFill>
                  <a:schemeClr val="tx1"/>
                </a:solidFill>
                <a:latin typeface="Arial" panose="020B0604020202020204" pitchFamily="34" charset="0"/>
              </a:defRPr>
            </a:lvl2pPr>
            <a:lvl3pPr marL="957263" indent="-239713" defTabSz="957263">
              <a:spcBef>
                <a:spcPct val="20000"/>
              </a:spcBef>
              <a:buClr>
                <a:schemeClr val="hlink"/>
              </a:buClr>
              <a:buSzPct val="65000"/>
              <a:buFont typeface="Monotype Sorts" charset="2"/>
              <a:buChar char="F"/>
              <a:defRPr kumimoji="1" sz="2500">
                <a:solidFill>
                  <a:schemeClr val="tx1"/>
                </a:solidFill>
                <a:latin typeface="Arial" panose="020B0604020202020204" pitchFamily="34" charset="0"/>
              </a:defRPr>
            </a:lvl3pPr>
            <a:lvl4pPr marL="1436688" indent="-238125" defTabSz="957263">
              <a:spcBef>
                <a:spcPct val="20000"/>
              </a:spcBef>
              <a:buClr>
                <a:schemeClr val="tx2"/>
              </a:buClr>
              <a:buSzPct val="100000"/>
              <a:buChar char="•"/>
              <a:defRPr kumimoji="1" sz="2100">
                <a:solidFill>
                  <a:schemeClr val="tx1"/>
                </a:solidFill>
                <a:latin typeface="Arial" panose="020B0604020202020204" pitchFamily="34" charset="0"/>
              </a:defRPr>
            </a:lvl4pPr>
            <a:lvl5pPr marL="1916113" indent="-238125" defTabSz="957263">
              <a:spcBef>
                <a:spcPct val="20000"/>
              </a:spcBef>
              <a:buClr>
                <a:schemeClr val="hlink"/>
              </a:buClr>
              <a:buSzPct val="100000"/>
              <a:buChar char="–"/>
              <a:defRPr kumimoji="1" sz="2100">
                <a:solidFill>
                  <a:schemeClr val="tx1"/>
                </a:solidFill>
                <a:latin typeface="Arial" panose="020B0604020202020204" pitchFamily="34" charset="0"/>
              </a:defRPr>
            </a:lvl5pPr>
            <a:lvl6pPr marL="2373313" indent="-238125" defTabSz="957263" eaLnBrk="0" fontAlgn="base" hangingPunct="0">
              <a:spcBef>
                <a:spcPct val="20000"/>
              </a:spcBef>
              <a:spcAft>
                <a:spcPct val="0"/>
              </a:spcAft>
              <a:buClr>
                <a:schemeClr val="hlink"/>
              </a:buClr>
              <a:buSzPct val="100000"/>
              <a:buChar char="–"/>
              <a:defRPr kumimoji="1" sz="2100">
                <a:solidFill>
                  <a:schemeClr val="tx1"/>
                </a:solidFill>
                <a:latin typeface="Arial" panose="020B0604020202020204" pitchFamily="34" charset="0"/>
              </a:defRPr>
            </a:lvl6pPr>
            <a:lvl7pPr marL="2830513" indent="-238125" defTabSz="957263" eaLnBrk="0" fontAlgn="base" hangingPunct="0">
              <a:spcBef>
                <a:spcPct val="20000"/>
              </a:spcBef>
              <a:spcAft>
                <a:spcPct val="0"/>
              </a:spcAft>
              <a:buClr>
                <a:schemeClr val="hlink"/>
              </a:buClr>
              <a:buSzPct val="100000"/>
              <a:buChar char="–"/>
              <a:defRPr kumimoji="1" sz="2100">
                <a:solidFill>
                  <a:schemeClr val="tx1"/>
                </a:solidFill>
                <a:latin typeface="Arial" panose="020B0604020202020204" pitchFamily="34" charset="0"/>
              </a:defRPr>
            </a:lvl7pPr>
            <a:lvl8pPr marL="3287713" indent="-238125" defTabSz="957263" eaLnBrk="0" fontAlgn="base" hangingPunct="0">
              <a:spcBef>
                <a:spcPct val="20000"/>
              </a:spcBef>
              <a:spcAft>
                <a:spcPct val="0"/>
              </a:spcAft>
              <a:buClr>
                <a:schemeClr val="hlink"/>
              </a:buClr>
              <a:buSzPct val="100000"/>
              <a:buChar char="–"/>
              <a:defRPr kumimoji="1" sz="2100">
                <a:solidFill>
                  <a:schemeClr val="tx1"/>
                </a:solidFill>
                <a:latin typeface="Arial" panose="020B0604020202020204" pitchFamily="34" charset="0"/>
              </a:defRPr>
            </a:lvl8pPr>
            <a:lvl9pPr marL="3744913" indent="-238125" defTabSz="957263" eaLnBrk="0" fontAlgn="base" hangingPunct="0">
              <a:spcBef>
                <a:spcPct val="20000"/>
              </a:spcBef>
              <a:spcAft>
                <a:spcPct val="0"/>
              </a:spcAft>
              <a:buClr>
                <a:schemeClr val="hlink"/>
              </a:buClr>
              <a:buSzPct val="100000"/>
              <a:buChar char="–"/>
              <a:defRPr kumimoji="1" sz="2100">
                <a:solidFill>
                  <a:schemeClr val="tx1"/>
                </a:solidFill>
                <a:latin typeface="Arial" panose="020B0604020202020204" pitchFamily="34" charset="0"/>
              </a:defRPr>
            </a:lvl9pPr>
          </a:lstStyle>
          <a:p>
            <a:pPr>
              <a:spcBef>
                <a:spcPct val="0"/>
              </a:spcBef>
              <a:buClrTx/>
              <a:buSzTx/>
              <a:buFontTx/>
              <a:buNone/>
            </a:pPr>
            <a:endParaRPr kumimoji="0" lang="en-GB" altLang="en-US" sz="1200" b="1" dirty="0">
              <a:solidFill>
                <a:schemeClr val="tx2"/>
              </a:solidFill>
            </a:endParaRPr>
          </a:p>
          <a:p>
            <a:pPr>
              <a:spcBef>
                <a:spcPct val="0"/>
              </a:spcBef>
              <a:buClrTx/>
              <a:buSzTx/>
              <a:buFontTx/>
              <a:buNone/>
            </a:pPr>
            <a:endParaRPr kumimoji="0" lang="en-GB" altLang="en-US" sz="1800" b="1" dirty="0">
              <a:solidFill>
                <a:schemeClr val="tx2"/>
              </a:solidFill>
            </a:endParaRPr>
          </a:p>
        </p:txBody>
      </p:sp>
      <p:sp>
        <p:nvSpPr>
          <p:cNvPr id="6" name="Content Placeholder 5">
            <a:extLst>
              <a:ext uri="{FF2B5EF4-FFF2-40B4-BE49-F238E27FC236}">
                <a16:creationId xmlns:a16="http://schemas.microsoft.com/office/drawing/2014/main" id="{348B110D-C73A-8516-494F-CF2C0F88C081}"/>
              </a:ext>
            </a:extLst>
          </p:cNvPr>
          <p:cNvSpPr>
            <a:spLocks noGrp="1"/>
          </p:cNvSpPr>
          <p:nvPr>
            <p:ph idx="1"/>
          </p:nvPr>
        </p:nvSpPr>
        <p:spPr/>
        <p:txBody>
          <a:bodyPr/>
          <a:lstStyle/>
          <a:p>
            <a:pPr marL="0" indent="0">
              <a:buNone/>
            </a:pPr>
            <a:r>
              <a:rPr lang="en-GB" sz="2400" dirty="0"/>
              <a:t>The range of the factors are as follows:</a:t>
            </a:r>
          </a:p>
          <a:p>
            <a:pPr marL="0" indent="0">
              <a:buNone/>
            </a:pPr>
            <a:endParaRPr lang="en-GB" sz="2400" dirty="0"/>
          </a:p>
          <a:p>
            <a:r>
              <a:rPr lang="en-GB" sz="2400" dirty="0"/>
              <a:t>Machine condition [1.2]</a:t>
            </a:r>
          </a:p>
          <a:p>
            <a:r>
              <a:rPr lang="en-GB" sz="2400" dirty="0"/>
              <a:t>Not good practice  [1.5]</a:t>
            </a:r>
          </a:p>
          <a:p>
            <a:r>
              <a:rPr lang="en-GB" sz="2400" dirty="0"/>
              <a:t>Additional factors   [1.5]</a:t>
            </a:r>
          </a:p>
          <a:p>
            <a:pPr marL="0" indent="0">
              <a:buNone/>
            </a:pPr>
            <a:endParaRPr lang="en-GB" sz="2400" dirty="0"/>
          </a:p>
          <a:p>
            <a:pPr marL="0" indent="0">
              <a:buNone/>
            </a:pPr>
            <a:r>
              <a:rPr lang="en-GB" sz="2400" dirty="0"/>
              <a:t>Note that if the final Additional Variation value is 2 then in practice it would be necessary to double the tolerance to realised the same level of process capability.</a:t>
            </a:r>
          </a:p>
          <a:p>
            <a:endParaRPr lang="en-GB" dirty="0"/>
          </a:p>
        </p:txBody>
      </p:sp>
      <p:sp>
        <p:nvSpPr>
          <p:cNvPr id="5" name="Title 4">
            <a:extLst>
              <a:ext uri="{FF2B5EF4-FFF2-40B4-BE49-F238E27FC236}">
                <a16:creationId xmlns:a16="http://schemas.microsoft.com/office/drawing/2014/main" id="{EB1A002F-9F09-7F55-0EA0-09F6503C52C0}"/>
              </a:ext>
            </a:extLst>
          </p:cNvPr>
          <p:cNvSpPr>
            <a:spLocks noGrp="1"/>
          </p:cNvSpPr>
          <p:nvPr>
            <p:ph type="title"/>
          </p:nvPr>
        </p:nvSpPr>
        <p:spPr/>
        <p:txBody>
          <a:bodyPr/>
          <a:lstStyle/>
          <a:p>
            <a:r>
              <a:rPr lang="en-GB" dirty="0"/>
              <a:t>Additional Variation</a:t>
            </a:r>
            <a:br>
              <a:rPr lang="en-GB" dirty="0"/>
            </a:br>
            <a:endParaRPr lang="en-GB" dirty="0"/>
          </a:p>
        </p:txBody>
      </p:sp>
      <p:sp>
        <p:nvSpPr>
          <p:cNvPr id="2" name="Date Placeholder 1">
            <a:extLst>
              <a:ext uri="{FF2B5EF4-FFF2-40B4-BE49-F238E27FC236}">
                <a16:creationId xmlns:a16="http://schemas.microsoft.com/office/drawing/2014/main" id="{B88C3712-45EB-97F8-C002-29EFAD9A2A35}"/>
              </a:ext>
            </a:extLst>
          </p:cNvPr>
          <p:cNvSpPr>
            <a:spLocks noGrp="1"/>
          </p:cNvSpPr>
          <p:nvPr>
            <p:ph type="dt" sz="half" idx="10"/>
          </p:nvPr>
        </p:nvSpPr>
        <p:spPr/>
        <p:txBody>
          <a:bodyPr/>
          <a:lstStyle/>
          <a:p>
            <a:pPr>
              <a:defRPr/>
            </a:pPr>
            <a:r>
              <a:rPr lang="en-US"/>
              <a:t>August 2022</a:t>
            </a:r>
          </a:p>
        </p:txBody>
      </p:sp>
      <p:sp>
        <p:nvSpPr>
          <p:cNvPr id="3" name="Footer Placeholder 2">
            <a:extLst>
              <a:ext uri="{FF2B5EF4-FFF2-40B4-BE49-F238E27FC236}">
                <a16:creationId xmlns:a16="http://schemas.microsoft.com/office/drawing/2014/main" id="{2A6F81E2-DED2-D59C-54F7-1443BABE8612}"/>
              </a:ext>
            </a:extLst>
          </p:cNvPr>
          <p:cNvSpPr>
            <a:spLocks noGrp="1"/>
          </p:cNvSpPr>
          <p:nvPr>
            <p:ph type="ftr" sz="quarter" idx="11"/>
          </p:nvPr>
        </p:nvSpPr>
        <p:spPr/>
        <p:txBody>
          <a:bodyPr/>
          <a:lstStyle/>
          <a:p>
            <a:pPr>
              <a:defRPr/>
            </a:pPr>
            <a:r>
              <a:rPr lang="en-US"/>
              <a:t>© CapraTechnology 2022</a:t>
            </a:r>
          </a:p>
        </p:txBody>
      </p:sp>
      <p:sp>
        <p:nvSpPr>
          <p:cNvPr id="4" name="Slide Number Placeholder 3">
            <a:extLst>
              <a:ext uri="{FF2B5EF4-FFF2-40B4-BE49-F238E27FC236}">
                <a16:creationId xmlns:a16="http://schemas.microsoft.com/office/drawing/2014/main" id="{9217CBB6-B173-E70C-B848-6FBC59299C0D}"/>
              </a:ext>
            </a:extLst>
          </p:cNvPr>
          <p:cNvSpPr>
            <a:spLocks noGrp="1"/>
          </p:cNvSpPr>
          <p:nvPr>
            <p:ph type="sldNum" sz="quarter" idx="12"/>
          </p:nvPr>
        </p:nvSpPr>
        <p:spPr/>
        <p:txBody>
          <a:bodyPr/>
          <a:lstStyle/>
          <a:p>
            <a:r>
              <a:rPr lang="en-GB"/>
              <a:t>Tolcap Training: </a:t>
            </a:r>
            <a:fld id="{A9257E45-4DDF-425A-B771-39BEC6A5FFE9}" type="slidenum">
              <a:rPr lang="en-GB" smtClean="0"/>
              <a:pPr/>
              <a:t>76</a:t>
            </a:fld>
            <a:endParaRPr lang="en-GB" dirty="0"/>
          </a:p>
        </p:txBody>
      </p:sp>
    </p:spTree>
    <p:extLst>
      <p:ext uri="{BB962C8B-B14F-4D97-AF65-F5344CB8AC3E}">
        <p14:creationId xmlns:p14="http://schemas.microsoft.com/office/powerpoint/2010/main" val="282054582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4" name="Rectangle 4">
            <a:extLst>
              <a:ext uri="{FF2B5EF4-FFF2-40B4-BE49-F238E27FC236}">
                <a16:creationId xmlns:a16="http://schemas.microsoft.com/office/drawing/2014/main" id="{CFCB20DE-39F7-4761-898C-885E0BCCEBE0}"/>
              </a:ext>
            </a:extLst>
          </p:cNvPr>
          <p:cNvSpPr>
            <a:spLocks noGrp="1" noChangeArrowheads="1"/>
          </p:cNvSpPr>
          <p:nvPr>
            <p:ph type="ctrTitle" sz="quarter"/>
          </p:nvPr>
        </p:nvSpPr>
        <p:spPr>
          <a:noFill/>
        </p:spPr>
        <p:txBody>
          <a:bodyPr/>
          <a:lstStyle/>
          <a:p>
            <a:r>
              <a:rPr kumimoji="0" lang="en-GB" altLang="en-US" dirty="0"/>
              <a:t>Tolcap Training</a:t>
            </a:r>
            <a:br>
              <a:rPr kumimoji="0" lang="en-GB" altLang="en-US" sz="2900" dirty="0">
                <a:solidFill>
                  <a:schemeClr val="tx1"/>
                </a:solidFill>
              </a:rPr>
            </a:br>
            <a:endParaRPr kumimoji="0" lang="en-US" altLang="en-US" sz="2900" dirty="0">
              <a:solidFill>
                <a:schemeClr val="tx1"/>
              </a:solidFill>
            </a:endParaRPr>
          </a:p>
        </p:txBody>
      </p:sp>
      <p:sp>
        <p:nvSpPr>
          <p:cNvPr id="6" name="Subtitle 5">
            <a:extLst>
              <a:ext uri="{FF2B5EF4-FFF2-40B4-BE49-F238E27FC236}">
                <a16:creationId xmlns:a16="http://schemas.microsoft.com/office/drawing/2014/main" id="{1F0FBAF3-7045-D319-E3C6-AD931F532FF2}"/>
              </a:ext>
            </a:extLst>
          </p:cNvPr>
          <p:cNvSpPr>
            <a:spLocks noGrp="1"/>
          </p:cNvSpPr>
          <p:nvPr>
            <p:ph type="subTitle" sz="quarter" idx="1"/>
          </p:nvPr>
        </p:nvSpPr>
        <p:spPr/>
        <p:txBody>
          <a:bodyPr/>
          <a:lstStyle/>
          <a:p>
            <a:r>
              <a:rPr lang="en-GB" dirty="0"/>
              <a:t>Tolerance Analysis </a:t>
            </a:r>
          </a:p>
          <a:p>
            <a:endParaRPr lang="en-GB"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61F421E-2A21-D053-6FF1-17168909A99F}"/>
              </a:ext>
            </a:extLst>
          </p:cNvPr>
          <p:cNvSpPr>
            <a:spLocks noGrp="1"/>
          </p:cNvSpPr>
          <p:nvPr>
            <p:ph idx="1"/>
          </p:nvPr>
        </p:nvSpPr>
        <p:spPr/>
        <p:txBody>
          <a:bodyPr/>
          <a:lstStyle/>
          <a:p>
            <a:pPr marL="0" indent="0">
              <a:buNone/>
            </a:pPr>
            <a:r>
              <a:rPr lang="en-GB" sz="2400" b="1" dirty="0">
                <a:latin typeface="+mj-lt"/>
              </a:rPr>
              <a:t>To help the application of the Tolcap software think about the following:</a:t>
            </a:r>
          </a:p>
          <a:p>
            <a:pPr marL="0" indent="0">
              <a:buNone/>
            </a:pPr>
            <a:endParaRPr lang="en-GB" sz="2400" b="1" dirty="0">
              <a:latin typeface="+mj-lt"/>
            </a:endParaRPr>
          </a:p>
          <a:p>
            <a:r>
              <a:rPr lang="en-GB" sz="2400" dirty="0">
                <a:latin typeface="+mj-lt"/>
              </a:rPr>
              <a:t>Understand the functional requirements and the critically of the tolerance. </a:t>
            </a:r>
          </a:p>
          <a:p>
            <a:endParaRPr lang="en-GB" sz="2400" dirty="0">
              <a:latin typeface="+mj-lt"/>
            </a:endParaRPr>
          </a:p>
          <a:p>
            <a:r>
              <a:rPr lang="en-GB" sz="2400" dirty="0">
                <a:latin typeface="+mj-lt"/>
              </a:rPr>
              <a:t>Remember datum features are important to specifying functional tolerances. They include faces, shoulders or the centre line of a hole or component. </a:t>
            </a:r>
            <a:r>
              <a:rPr lang="en-GB" sz="2400" b="1" dirty="0">
                <a:latin typeface="+mj-lt"/>
              </a:rPr>
              <a:t>Note: functional and manufacturing datum features are not always the same!</a:t>
            </a:r>
          </a:p>
          <a:p>
            <a:pPr marL="0" indent="0">
              <a:buNone/>
            </a:pPr>
            <a:endParaRPr lang="en-GB" sz="2400" b="1" dirty="0">
              <a:latin typeface="+mj-lt"/>
            </a:endParaRPr>
          </a:p>
        </p:txBody>
      </p:sp>
      <p:sp>
        <p:nvSpPr>
          <p:cNvPr id="5" name="Title 4">
            <a:extLst>
              <a:ext uri="{FF2B5EF4-FFF2-40B4-BE49-F238E27FC236}">
                <a16:creationId xmlns:a16="http://schemas.microsoft.com/office/drawing/2014/main" id="{D5C445E1-AC84-B1EA-2158-5D3D332CEE54}"/>
              </a:ext>
            </a:extLst>
          </p:cNvPr>
          <p:cNvSpPr>
            <a:spLocks noGrp="1"/>
          </p:cNvSpPr>
          <p:nvPr>
            <p:ph type="title"/>
          </p:nvPr>
        </p:nvSpPr>
        <p:spPr/>
        <p:txBody>
          <a:bodyPr/>
          <a:lstStyle/>
          <a:p>
            <a:r>
              <a:rPr lang="en-GB" sz="4400" dirty="0"/>
              <a:t>Analysis process </a:t>
            </a:r>
          </a:p>
        </p:txBody>
      </p:sp>
      <p:sp>
        <p:nvSpPr>
          <p:cNvPr id="2" name="Date Placeholder 1">
            <a:extLst>
              <a:ext uri="{FF2B5EF4-FFF2-40B4-BE49-F238E27FC236}">
                <a16:creationId xmlns:a16="http://schemas.microsoft.com/office/drawing/2014/main" id="{50385A60-5232-8423-7DD6-3833D7CABFCA}"/>
              </a:ext>
            </a:extLst>
          </p:cNvPr>
          <p:cNvSpPr>
            <a:spLocks noGrp="1"/>
          </p:cNvSpPr>
          <p:nvPr>
            <p:ph type="dt" sz="half" idx="10"/>
          </p:nvPr>
        </p:nvSpPr>
        <p:spPr/>
        <p:txBody>
          <a:bodyPr/>
          <a:lstStyle/>
          <a:p>
            <a:pPr>
              <a:defRPr/>
            </a:pPr>
            <a:r>
              <a:rPr lang="en-US"/>
              <a:t>August 2022</a:t>
            </a:r>
          </a:p>
        </p:txBody>
      </p:sp>
      <p:sp>
        <p:nvSpPr>
          <p:cNvPr id="3" name="Footer Placeholder 2">
            <a:extLst>
              <a:ext uri="{FF2B5EF4-FFF2-40B4-BE49-F238E27FC236}">
                <a16:creationId xmlns:a16="http://schemas.microsoft.com/office/drawing/2014/main" id="{D315BEFA-EE65-477B-84A4-B42714CF3578}"/>
              </a:ext>
            </a:extLst>
          </p:cNvPr>
          <p:cNvSpPr>
            <a:spLocks noGrp="1"/>
          </p:cNvSpPr>
          <p:nvPr>
            <p:ph type="ftr" sz="quarter" idx="11"/>
          </p:nvPr>
        </p:nvSpPr>
        <p:spPr/>
        <p:txBody>
          <a:bodyPr/>
          <a:lstStyle/>
          <a:p>
            <a:pPr>
              <a:defRPr/>
            </a:pPr>
            <a:r>
              <a:rPr lang="en-US"/>
              <a:t>© CapraTechnology 2022</a:t>
            </a:r>
          </a:p>
        </p:txBody>
      </p:sp>
      <p:sp>
        <p:nvSpPr>
          <p:cNvPr id="4" name="Slide Number Placeholder 3">
            <a:extLst>
              <a:ext uri="{FF2B5EF4-FFF2-40B4-BE49-F238E27FC236}">
                <a16:creationId xmlns:a16="http://schemas.microsoft.com/office/drawing/2014/main" id="{6BA0FC9E-B803-F766-DD17-A397DD183733}"/>
              </a:ext>
            </a:extLst>
          </p:cNvPr>
          <p:cNvSpPr>
            <a:spLocks noGrp="1"/>
          </p:cNvSpPr>
          <p:nvPr>
            <p:ph type="sldNum" sz="quarter" idx="12"/>
          </p:nvPr>
        </p:nvSpPr>
        <p:spPr/>
        <p:txBody>
          <a:bodyPr/>
          <a:lstStyle/>
          <a:p>
            <a:r>
              <a:rPr lang="en-GB"/>
              <a:t>Tolcap Training: </a:t>
            </a:r>
            <a:fld id="{A9257E45-4DDF-425A-B771-39BEC6A5FFE9}" type="slidenum">
              <a:rPr lang="en-GB" smtClean="0"/>
              <a:pPr/>
              <a:t>78</a:t>
            </a:fld>
            <a:endParaRPr lang="en-GB" dirty="0"/>
          </a:p>
        </p:txBody>
      </p:sp>
    </p:spTree>
    <p:extLst>
      <p:ext uri="{BB962C8B-B14F-4D97-AF65-F5344CB8AC3E}">
        <p14:creationId xmlns:p14="http://schemas.microsoft.com/office/powerpoint/2010/main" val="136926002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61F421E-2A21-D053-6FF1-17168909A99F}"/>
              </a:ext>
            </a:extLst>
          </p:cNvPr>
          <p:cNvSpPr>
            <a:spLocks noGrp="1"/>
          </p:cNvSpPr>
          <p:nvPr>
            <p:ph idx="1"/>
          </p:nvPr>
        </p:nvSpPr>
        <p:spPr>
          <a:xfrm>
            <a:off x="330200" y="1397726"/>
            <a:ext cx="9232275" cy="4811688"/>
          </a:xfrm>
        </p:spPr>
        <p:txBody>
          <a:bodyPr/>
          <a:lstStyle/>
          <a:p>
            <a:r>
              <a:rPr lang="en-GB" sz="2400" dirty="0">
                <a:latin typeface="+mj-lt"/>
              </a:rPr>
              <a:t>Think about the process sequence and production machine - this will help in defining the manufacturing datum(s).   For example, the manufacturing datum for a turning operation is typically the right-hand face for axial dimensions.</a:t>
            </a:r>
          </a:p>
          <a:p>
            <a:endParaRPr lang="en-GB" sz="2400" dirty="0">
              <a:latin typeface="+mj-lt"/>
            </a:endParaRPr>
          </a:p>
          <a:p>
            <a:r>
              <a:rPr lang="en-GB" sz="2400" dirty="0">
                <a:latin typeface="+mj-lt"/>
              </a:rPr>
              <a:t>Consider tolerance stack effects - sometimes the tolerance on a characteristic will depend on the achievement of tolerances on other dimensions. </a:t>
            </a:r>
          </a:p>
          <a:p>
            <a:endParaRPr lang="en-GB" sz="2400" dirty="0">
              <a:latin typeface="+mj-lt"/>
            </a:endParaRPr>
          </a:p>
          <a:p>
            <a:r>
              <a:rPr lang="en-GB" sz="2400" dirty="0">
                <a:latin typeface="+mj-lt"/>
              </a:rPr>
              <a:t>Decide on the dimension(s)/tolerance(s) to be entered- it may be necessary to distribute tolerances to get the most accurate prediction.</a:t>
            </a:r>
          </a:p>
          <a:p>
            <a:pPr marL="0" indent="0">
              <a:buNone/>
            </a:pPr>
            <a:endParaRPr lang="en-GB" sz="2400" b="1" dirty="0">
              <a:latin typeface="+mj-lt"/>
            </a:endParaRPr>
          </a:p>
        </p:txBody>
      </p:sp>
      <p:sp>
        <p:nvSpPr>
          <p:cNvPr id="5" name="Title 4">
            <a:extLst>
              <a:ext uri="{FF2B5EF4-FFF2-40B4-BE49-F238E27FC236}">
                <a16:creationId xmlns:a16="http://schemas.microsoft.com/office/drawing/2014/main" id="{D5C445E1-AC84-B1EA-2158-5D3D332CEE54}"/>
              </a:ext>
            </a:extLst>
          </p:cNvPr>
          <p:cNvSpPr>
            <a:spLocks noGrp="1"/>
          </p:cNvSpPr>
          <p:nvPr>
            <p:ph type="title"/>
          </p:nvPr>
        </p:nvSpPr>
        <p:spPr/>
        <p:txBody>
          <a:bodyPr/>
          <a:lstStyle/>
          <a:p>
            <a:r>
              <a:rPr lang="en-GB" sz="4400" dirty="0"/>
              <a:t>Analysis process </a:t>
            </a:r>
          </a:p>
        </p:txBody>
      </p:sp>
      <p:sp>
        <p:nvSpPr>
          <p:cNvPr id="2" name="Date Placeholder 1">
            <a:extLst>
              <a:ext uri="{FF2B5EF4-FFF2-40B4-BE49-F238E27FC236}">
                <a16:creationId xmlns:a16="http://schemas.microsoft.com/office/drawing/2014/main" id="{50385A60-5232-8423-7DD6-3833D7CABFCA}"/>
              </a:ext>
            </a:extLst>
          </p:cNvPr>
          <p:cNvSpPr>
            <a:spLocks noGrp="1"/>
          </p:cNvSpPr>
          <p:nvPr>
            <p:ph type="dt" sz="half" idx="10"/>
          </p:nvPr>
        </p:nvSpPr>
        <p:spPr/>
        <p:txBody>
          <a:bodyPr/>
          <a:lstStyle/>
          <a:p>
            <a:pPr>
              <a:defRPr/>
            </a:pPr>
            <a:r>
              <a:rPr lang="en-US"/>
              <a:t>August 2022</a:t>
            </a:r>
          </a:p>
        </p:txBody>
      </p:sp>
      <p:sp>
        <p:nvSpPr>
          <p:cNvPr id="3" name="Footer Placeholder 2">
            <a:extLst>
              <a:ext uri="{FF2B5EF4-FFF2-40B4-BE49-F238E27FC236}">
                <a16:creationId xmlns:a16="http://schemas.microsoft.com/office/drawing/2014/main" id="{D315BEFA-EE65-477B-84A4-B42714CF3578}"/>
              </a:ext>
            </a:extLst>
          </p:cNvPr>
          <p:cNvSpPr>
            <a:spLocks noGrp="1"/>
          </p:cNvSpPr>
          <p:nvPr>
            <p:ph type="ftr" sz="quarter" idx="11"/>
          </p:nvPr>
        </p:nvSpPr>
        <p:spPr/>
        <p:txBody>
          <a:bodyPr/>
          <a:lstStyle/>
          <a:p>
            <a:pPr>
              <a:defRPr/>
            </a:pPr>
            <a:r>
              <a:rPr lang="en-US"/>
              <a:t>© CapraTechnology 2022</a:t>
            </a:r>
          </a:p>
        </p:txBody>
      </p:sp>
      <p:sp>
        <p:nvSpPr>
          <p:cNvPr id="4" name="Slide Number Placeholder 3">
            <a:extLst>
              <a:ext uri="{FF2B5EF4-FFF2-40B4-BE49-F238E27FC236}">
                <a16:creationId xmlns:a16="http://schemas.microsoft.com/office/drawing/2014/main" id="{6BA0FC9E-B803-F766-DD17-A397DD183733}"/>
              </a:ext>
            </a:extLst>
          </p:cNvPr>
          <p:cNvSpPr>
            <a:spLocks noGrp="1"/>
          </p:cNvSpPr>
          <p:nvPr>
            <p:ph type="sldNum" sz="quarter" idx="12"/>
          </p:nvPr>
        </p:nvSpPr>
        <p:spPr/>
        <p:txBody>
          <a:bodyPr/>
          <a:lstStyle/>
          <a:p>
            <a:r>
              <a:rPr lang="en-GB"/>
              <a:t>Tolcap Training: </a:t>
            </a:r>
            <a:fld id="{A9257E45-4DDF-425A-B771-39BEC6A5FFE9}" type="slidenum">
              <a:rPr lang="en-GB" smtClean="0"/>
              <a:pPr/>
              <a:t>79</a:t>
            </a:fld>
            <a:endParaRPr lang="en-GB" dirty="0"/>
          </a:p>
        </p:txBody>
      </p:sp>
    </p:spTree>
    <p:extLst>
      <p:ext uri="{BB962C8B-B14F-4D97-AF65-F5344CB8AC3E}">
        <p14:creationId xmlns:p14="http://schemas.microsoft.com/office/powerpoint/2010/main" val="3768699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750A4DB0-3BDD-4CA7-89CD-35B580C47902}"/>
              </a:ext>
            </a:extLst>
          </p:cNvPr>
          <p:cNvSpPr>
            <a:spLocks noGrp="1" noChangeArrowheads="1"/>
          </p:cNvSpPr>
          <p:nvPr>
            <p:ph idx="1"/>
          </p:nvPr>
        </p:nvSpPr>
        <p:spPr>
          <a:noFill/>
        </p:spPr>
        <p:txBody>
          <a:bodyPr/>
          <a:lstStyle/>
          <a:p>
            <a:pPr marL="0" indent="0" algn="just">
              <a:buNone/>
            </a:pPr>
            <a:r>
              <a:rPr lang="en-US" altLang="en-US" sz="2400" b="1" dirty="0">
                <a:cs typeface="Times New Roman" panose="02020603050405020304" pitchFamily="18" charset="0"/>
              </a:rPr>
              <a:t>There are two types of variability:</a:t>
            </a:r>
          </a:p>
          <a:p>
            <a:pPr marL="0" indent="0">
              <a:buClr>
                <a:srgbClr val="0000CC"/>
              </a:buClr>
              <a:buSzPct val="150000"/>
              <a:buNone/>
            </a:pPr>
            <a:r>
              <a:rPr lang="en-US" altLang="en-US" sz="2000" b="1" i="1" u="sng" dirty="0">
                <a:cs typeface="Times New Roman" panose="02020603050405020304" pitchFamily="18" charset="0"/>
              </a:rPr>
              <a:t>Common-cause</a:t>
            </a:r>
            <a:r>
              <a:rPr lang="en-US" altLang="en-US" sz="2000" dirty="0">
                <a:cs typeface="Times New Roman" panose="02020603050405020304" pitchFamily="18" charset="0"/>
              </a:rPr>
              <a:t> - is inherent in a machine/process by virtue of its design, construction and the nature of its operation -  positional repeatability, machine rigidity, which cannot be removed. When only common cause variability is present, the process is performing at its best possible level under the current process design.</a:t>
            </a:r>
          </a:p>
          <a:p>
            <a:pPr marL="0" indent="0">
              <a:buClr>
                <a:srgbClr val="0000CC"/>
              </a:buClr>
              <a:buSzPct val="150000"/>
              <a:buNone/>
            </a:pPr>
            <a:endParaRPr lang="en-US" altLang="en-US" sz="2000" dirty="0">
              <a:cs typeface="Times New Roman" panose="02020603050405020304" pitchFamily="18" charset="0"/>
            </a:endParaRPr>
          </a:p>
          <a:p>
            <a:pPr marL="0" indent="0">
              <a:buClr>
                <a:srgbClr val="0000CC"/>
              </a:buClr>
              <a:buSzPct val="150000"/>
              <a:buNone/>
            </a:pPr>
            <a:r>
              <a:rPr lang="en-US" altLang="en-US" sz="2000" dirty="0">
                <a:cs typeface="Times New Roman" panose="02020603050405020304" pitchFamily="18" charset="0"/>
              </a:rPr>
              <a:t> </a:t>
            </a:r>
            <a:r>
              <a:rPr lang="en-US" altLang="en-US" sz="2000" b="1" i="1" u="sng" dirty="0">
                <a:cs typeface="Times New Roman" panose="02020603050405020304" pitchFamily="18" charset="0"/>
              </a:rPr>
              <a:t>Special-cause</a:t>
            </a:r>
            <a:r>
              <a:rPr lang="en-US" altLang="en-US" sz="2000" dirty="0">
                <a:cs typeface="Times New Roman" panose="02020603050405020304" pitchFamily="18" charset="0"/>
              </a:rPr>
              <a:t> - is due to sources that can be systematically identified and eliminated, for example, tool and functional accuracy, operator error, set-up errors, deformation. </a:t>
            </a:r>
          </a:p>
          <a:p>
            <a:pPr marL="0" indent="0">
              <a:buClr>
                <a:srgbClr val="0000CC"/>
              </a:buClr>
              <a:buSzPct val="150000"/>
              <a:buNone/>
            </a:pPr>
            <a:endParaRPr lang="en-US" altLang="en-US" sz="2000" dirty="0">
              <a:cs typeface="Times New Roman" panose="02020603050405020304" pitchFamily="18" charset="0"/>
            </a:endParaRPr>
          </a:p>
          <a:p>
            <a:pPr marL="0" indent="0">
              <a:spcBef>
                <a:spcPct val="0"/>
              </a:spcBef>
              <a:buClr>
                <a:srgbClr val="0000CC"/>
              </a:buClr>
              <a:buSzPct val="150000"/>
              <a:buNone/>
            </a:pPr>
            <a:r>
              <a:rPr lang="en-US" altLang="en-US" sz="2000" dirty="0">
                <a:cs typeface="Times New Roman" panose="02020603050405020304" pitchFamily="18" charset="0"/>
              </a:rPr>
              <a:t>If the material or geometry being processed is not well suited to the process then this can limit the capability that can be achieved.</a:t>
            </a:r>
            <a:r>
              <a:rPr lang="en-GB" altLang="en-US" sz="2000" dirty="0"/>
              <a:t> </a:t>
            </a:r>
            <a:endParaRPr lang="en-US" altLang="en-US" sz="2000" dirty="0"/>
          </a:p>
        </p:txBody>
      </p:sp>
      <p:sp>
        <p:nvSpPr>
          <p:cNvPr id="5" name="Title 4">
            <a:extLst>
              <a:ext uri="{FF2B5EF4-FFF2-40B4-BE49-F238E27FC236}">
                <a16:creationId xmlns:a16="http://schemas.microsoft.com/office/drawing/2014/main" id="{473E41C0-BB01-DA78-56FF-1F2BFB4E988C}"/>
              </a:ext>
            </a:extLst>
          </p:cNvPr>
          <p:cNvSpPr>
            <a:spLocks noGrp="1"/>
          </p:cNvSpPr>
          <p:nvPr>
            <p:ph type="title"/>
          </p:nvPr>
        </p:nvSpPr>
        <p:spPr/>
        <p:txBody>
          <a:bodyPr/>
          <a:lstStyle/>
          <a:p>
            <a:r>
              <a:rPr lang="en-GB" dirty="0"/>
              <a:t>Process Capability</a:t>
            </a:r>
          </a:p>
        </p:txBody>
      </p:sp>
      <p:sp>
        <p:nvSpPr>
          <p:cNvPr id="2" name="Date Placeholder 1">
            <a:extLst>
              <a:ext uri="{FF2B5EF4-FFF2-40B4-BE49-F238E27FC236}">
                <a16:creationId xmlns:a16="http://schemas.microsoft.com/office/drawing/2014/main" id="{A296976F-04D5-E8F8-F82C-F843CECD6E7F}"/>
              </a:ext>
            </a:extLst>
          </p:cNvPr>
          <p:cNvSpPr>
            <a:spLocks noGrp="1"/>
          </p:cNvSpPr>
          <p:nvPr>
            <p:ph type="dt" sz="half" idx="10"/>
          </p:nvPr>
        </p:nvSpPr>
        <p:spPr/>
        <p:txBody>
          <a:bodyPr/>
          <a:lstStyle/>
          <a:p>
            <a:pPr>
              <a:defRPr/>
            </a:pPr>
            <a:r>
              <a:rPr lang="en-US"/>
              <a:t>August 2022</a:t>
            </a:r>
            <a:endParaRPr lang="en-US" dirty="0"/>
          </a:p>
        </p:txBody>
      </p:sp>
      <p:sp>
        <p:nvSpPr>
          <p:cNvPr id="3" name="Footer Placeholder 2">
            <a:extLst>
              <a:ext uri="{FF2B5EF4-FFF2-40B4-BE49-F238E27FC236}">
                <a16:creationId xmlns:a16="http://schemas.microsoft.com/office/drawing/2014/main" id="{67704201-67BE-8674-2605-1B2BDEF5F388}"/>
              </a:ext>
            </a:extLst>
          </p:cNvPr>
          <p:cNvSpPr>
            <a:spLocks noGrp="1"/>
          </p:cNvSpPr>
          <p:nvPr>
            <p:ph type="ftr" sz="quarter" idx="11"/>
          </p:nvPr>
        </p:nvSpPr>
        <p:spPr/>
        <p:txBody>
          <a:bodyPr/>
          <a:lstStyle/>
          <a:p>
            <a:pPr>
              <a:defRPr/>
            </a:pPr>
            <a:r>
              <a:rPr lang="en-GB"/>
              <a:t>© CapraTechnology 2022</a:t>
            </a:r>
            <a:endParaRPr lang="en-GB" dirty="0"/>
          </a:p>
        </p:txBody>
      </p:sp>
      <p:sp>
        <p:nvSpPr>
          <p:cNvPr id="4" name="Slide Number Placeholder 3">
            <a:extLst>
              <a:ext uri="{FF2B5EF4-FFF2-40B4-BE49-F238E27FC236}">
                <a16:creationId xmlns:a16="http://schemas.microsoft.com/office/drawing/2014/main" id="{2B94DE6B-864D-B07E-C61D-F7FE254ADEF7}"/>
              </a:ext>
            </a:extLst>
          </p:cNvPr>
          <p:cNvSpPr>
            <a:spLocks noGrp="1"/>
          </p:cNvSpPr>
          <p:nvPr>
            <p:ph type="sldNum" sz="quarter" idx="12"/>
          </p:nvPr>
        </p:nvSpPr>
        <p:spPr/>
        <p:txBody>
          <a:bodyPr/>
          <a:lstStyle/>
          <a:p>
            <a:r>
              <a:rPr lang="en-GB"/>
              <a:t>Tolcap Training: </a:t>
            </a:r>
            <a:fld id="{A9257E45-4DDF-425A-B771-39BEC6A5FFE9}" type="slidenum">
              <a:rPr lang="en-GB" smtClean="0"/>
              <a:pPr/>
              <a:t>8</a:t>
            </a:fld>
            <a:endParaRPr lang="en-GB" dirty="0"/>
          </a:p>
        </p:txBody>
      </p:sp>
    </p:spTree>
  </p:cSld>
  <p:clrMapOvr>
    <a:masterClrMapping/>
  </p:clrMapOvr>
  <p:transition>
    <p:cut/>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370995-F270-E89C-8CA4-3AFAEAED7B2D}"/>
              </a:ext>
            </a:extLst>
          </p:cNvPr>
          <p:cNvSpPr>
            <a:spLocks noGrp="1"/>
          </p:cNvSpPr>
          <p:nvPr>
            <p:ph idx="1"/>
          </p:nvPr>
        </p:nvSpPr>
        <p:spPr/>
        <p:txBody>
          <a:bodyPr/>
          <a:lstStyle/>
          <a:p>
            <a:pPr marL="0" indent="0">
              <a:buNone/>
            </a:pPr>
            <a:r>
              <a:rPr lang="en-GB" sz="2400" dirty="0">
                <a:latin typeface="+mj-lt"/>
              </a:rPr>
              <a:t>Machine Bearing</a:t>
            </a:r>
          </a:p>
          <a:p>
            <a:pPr marL="0" indent="0">
              <a:buNone/>
            </a:pPr>
            <a:endParaRPr lang="en-GB" sz="2400" dirty="0">
              <a:latin typeface="+mj-lt"/>
            </a:endParaRPr>
          </a:p>
        </p:txBody>
      </p:sp>
      <p:sp>
        <p:nvSpPr>
          <p:cNvPr id="2" name="Title 1">
            <a:extLst>
              <a:ext uri="{FF2B5EF4-FFF2-40B4-BE49-F238E27FC236}">
                <a16:creationId xmlns:a16="http://schemas.microsoft.com/office/drawing/2014/main" id="{064D3B95-6A07-B5CB-9FA3-744ADED57888}"/>
              </a:ext>
            </a:extLst>
          </p:cNvPr>
          <p:cNvSpPr>
            <a:spLocks noGrp="1"/>
          </p:cNvSpPr>
          <p:nvPr>
            <p:ph type="title"/>
          </p:nvPr>
        </p:nvSpPr>
        <p:spPr/>
        <p:txBody>
          <a:bodyPr/>
          <a:lstStyle/>
          <a:p>
            <a:r>
              <a:rPr lang="en-GB" dirty="0"/>
              <a:t>Tolerancing Example</a:t>
            </a:r>
          </a:p>
        </p:txBody>
      </p:sp>
      <p:pic>
        <p:nvPicPr>
          <p:cNvPr id="5" name="Picture 4">
            <a:extLst>
              <a:ext uri="{FF2B5EF4-FFF2-40B4-BE49-F238E27FC236}">
                <a16:creationId xmlns:a16="http://schemas.microsoft.com/office/drawing/2014/main" id="{19E03832-8439-1CB9-20D5-D50BB013D261}"/>
              </a:ext>
            </a:extLst>
          </p:cNvPr>
          <p:cNvPicPr>
            <a:picLocks noChangeAspect="1"/>
          </p:cNvPicPr>
          <p:nvPr/>
        </p:nvPicPr>
        <p:blipFill>
          <a:blip r:embed="rId3"/>
          <a:stretch>
            <a:fillRect/>
          </a:stretch>
        </p:blipFill>
        <p:spPr>
          <a:xfrm>
            <a:off x="467833" y="1762124"/>
            <a:ext cx="8972254" cy="4181476"/>
          </a:xfrm>
          <a:prstGeom prst="rect">
            <a:avLst/>
          </a:prstGeom>
        </p:spPr>
      </p:pic>
      <p:sp>
        <p:nvSpPr>
          <p:cNvPr id="6" name="Date Placeholder 5">
            <a:extLst>
              <a:ext uri="{FF2B5EF4-FFF2-40B4-BE49-F238E27FC236}">
                <a16:creationId xmlns:a16="http://schemas.microsoft.com/office/drawing/2014/main" id="{C1E5DC3C-CA6E-A79F-0D43-17E327C9F03A}"/>
              </a:ext>
            </a:extLst>
          </p:cNvPr>
          <p:cNvSpPr>
            <a:spLocks noGrp="1"/>
          </p:cNvSpPr>
          <p:nvPr>
            <p:ph type="dt" sz="half" idx="10"/>
          </p:nvPr>
        </p:nvSpPr>
        <p:spPr/>
        <p:txBody>
          <a:bodyPr/>
          <a:lstStyle/>
          <a:p>
            <a:r>
              <a:rPr lang="en-US"/>
              <a:t>August 2022</a:t>
            </a:r>
            <a:endParaRPr lang="en-GB" dirty="0"/>
          </a:p>
        </p:txBody>
      </p:sp>
      <p:sp>
        <p:nvSpPr>
          <p:cNvPr id="7" name="Footer Placeholder 6">
            <a:extLst>
              <a:ext uri="{FF2B5EF4-FFF2-40B4-BE49-F238E27FC236}">
                <a16:creationId xmlns:a16="http://schemas.microsoft.com/office/drawing/2014/main" id="{0D3D6619-2353-3A84-21B7-6445CAB53C64}"/>
              </a:ext>
            </a:extLst>
          </p:cNvPr>
          <p:cNvSpPr>
            <a:spLocks noGrp="1"/>
          </p:cNvSpPr>
          <p:nvPr>
            <p:ph type="ftr" sz="quarter" idx="11"/>
          </p:nvPr>
        </p:nvSpPr>
        <p:spPr/>
        <p:txBody>
          <a:bodyPr/>
          <a:lstStyle/>
          <a:p>
            <a:pPr>
              <a:defRPr/>
            </a:pPr>
            <a:r>
              <a:rPr lang="en-GB"/>
              <a:t>© CapraTechnology 2022</a:t>
            </a:r>
            <a:endParaRPr lang="en-GB" dirty="0"/>
          </a:p>
        </p:txBody>
      </p:sp>
      <p:sp>
        <p:nvSpPr>
          <p:cNvPr id="8" name="Slide Number Placeholder 7">
            <a:extLst>
              <a:ext uri="{FF2B5EF4-FFF2-40B4-BE49-F238E27FC236}">
                <a16:creationId xmlns:a16="http://schemas.microsoft.com/office/drawing/2014/main" id="{51302C3C-BC03-C448-E485-8C4F23610400}"/>
              </a:ext>
            </a:extLst>
          </p:cNvPr>
          <p:cNvSpPr>
            <a:spLocks noGrp="1"/>
          </p:cNvSpPr>
          <p:nvPr>
            <p:ph type="sldNum" sz="quarter" idx="12"/>
          </p:nvPr>
        </p:nvSpPr>
        <p:spPr/>
        <p:txBody>
          <a:bodyPr/>
          <a:lstStyle/>
          <a:p>
            <a:r>
              <a:rPr lang="en-GB"/>
              <a:t>Tolcap Training: </a:t>
            </a:r>
            <a:fld id="{A9257E45-4DDF-425A-B771-39BEC6A5FFE9}" type="slidenum">
              <a:rPr lang="en-GB" smtClean="0"/>
              <a:pPr/>
              <a:t>80</a:t>
            </a:fld>
            <a:endParaRPr lang="en-GB"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370995-F270-E89C-8CA4-3AFAEAED7B2D}"/>
              </a:ext>
            </a:extLst>
          </p:cNvPr>
          <p:cNvSpPr>
            <a:spLocks noGrp="1"/>
          </p:cNvSpPr>
          <p:nvPr>
            <p:ph idx="1"/>
          </p:nvPr>
        </p:nvSpPr>
        <p:spPr/>
        <p:txBody>
          <a:bodyPr/>
          <a:lstStyle/>
          <a:p>
            <a:pPr marL="0" indent="0">
              <a:buNone/>
            </a:pPr>
            <a:r>
              <a:rPr lang="en-GB" sz="2400" dirty="0">
                <a:latin typeface="+mj-lt"/>
              </a:rPr>
              <a:t>It is sometimes necessary to use engineering interpretation in the application of the software to achieve the best results</a:t>
            </a:r>
          </a:p>
          <a:p>
            <a:pPr marL="0" indent="0">
              <a:buNone/>
            </a:pPr>
            <a:endParaRPr lang="en-GB" sz="2400" dirty="0">
              <a:latin typeface="+mj-lt"/>
            </a:endParaRPr>
          </a:p>
          <a:p>
            <a:pPr marL="0" indent="0">
              <a:buNone/>
            </a:pPr>
            <a:endParaRPr lang="en-GB" sz="2400" dirty="0">
              <a:latin typeface="+mj-lt"/>
            </a:endParaRPr>
          </a:p>
          <a:p>
            <a:pPr marL="0" indent="0">
              <a:buNone/>
            </a:pPr>
            <a:endParaRPr lang="en-GB" sz="2400" dirty="0">
              <a:latin typeface="+mj-lt"/>
            </a:endParaRPr>
          </a:p>
          <a:p>
            <a:pPr marL="0" indent="0">
              <a:buNone/>
            </a:pPr>
            <a:endParaRPr lang="en-GB" sz="2400" dirty="0">
              <a:latin typeface="+mj-lt"/>
            </a:endParaRPr>
          </a:p>
          <a:p>
            <a:pPr marL="0" indent="0">
              <a:buNone/>
            </a:pPr>
            <a:endParaRPr lang="en-GB" sz="2400" dirty="0">
              <a:latin typeface="+mj-lt"/>
            </a:endParaRPr>
          </a:p>
          <a:p>
            <a:pPr marL="0" indent="0">
              <a:buNone/>
            </a:pPr>
            <a:endParaRPr lang="en-GB" sz="2400" dirty="0">
              <a:latin typeface="+mj-lt"/>
            </a:endParaRPr>
          </a:p>
          <a:p>
            <a:pPr marL="0" indent="0">
              <a:buNone/>
            </a:pPr>
            <a:endParaRPr lang="en-GB" sz="2400" dirty="0">
              <a:latin typeface="+mj-lt"/>
            </a:endParaRPr>
          </a:p>
          <a:p>
            <a:pPr marL="0" indent="0">
              <a:buNone/>
            </a:pPr>
            <a:endParaRPr lang="en-GB" sz="2400" dirty="0">
              <a:latin typeface="+mj-lt"/>
            </a:endParaRPr>
          </a:p>
          <a:p>
            <a:pPr marL="0" indent="0">
              <a:buNone/>
            </a:pPr>
            <a:r>
              <a:rPr lang="en-GB" sz="2400" dirty="0">
                <a:latin typeface="+mj-lt"/>
              </a:rPr>
              <a:t>How should we use the software to help allocate such  tolerances?</a:t>
            </a:r>
          </a:p>
          <a:p>
            <a:pPr marL="0" indent="0">
              <a:buNone/>
            </a:pPr>
            <a:endParaRPr lang="en-GB" sz="2400" dirty="0">
              <a:latin typeface="+mj-lt"/>
            </a:endParaRPr>
          </a:p>
          <a:p>
            <a:pPr marL="0" indent="0">
              <a:buNone/>
            </a:pPr>
            <a:endParaRPr lang="en-GB" sz="2400" dirty="0">
              <a:latin typeface="+mj-lt"/>
            </a:endParaRPr>
          </a:p>
        </p:txBody>
      </p:sp>
      <p:sp>
        <p:nvSpPr>
          <p:cNvPr id="2" name="Title 1">
            <a:extLst>
              <a:ext uri="{FF2B5EF4-FFF2-40B4-BE49-F238E27FC236}">
                <a16:creationId xmlns:a16="http://schemas.microsoft.com/office/drawing/2014/main" id="{064D3B95-6A07-B5CB-9FA3-744ADED57888}"/>
              </a:ext>
            </a:extLst>
          </p:cNvPr>
          <p:cNvSpPr>
            <a:spLocks noGrp="1"/>
          </p:cNvSpPr>
          <p:nvPr>
            <p:ph type="title"/>
          </p:nvPr>
        </p:nvSpPr>
        <p:spPr/>
        <p:txBody>
          <a:bodyPr/>
          <a:lstStyle/>
          <a:p>
            <a:r>
              <a:rPr lang="en-GB" dirty="0"/>
              <a:t>Tolerancing Issues</a:t>
            </a:r>
          </a:p>
        </p:txBody>
      </p:sp>
      <p:sp>
        <p:nvSpPr>
          <p:cNvPr id="6" name="Date Placeholder 5">
            <a:extLst>
              <a:ext uri="{FF2B5EF4-FFF2-40B4-BE49-F238E27FC236}">
                <a16:creationId xmlns:a16="http://schemas.microsoft.com/office/drawing/2014/main" id="{C1E5DC3C-CA6E-A79F-0D43-17E327C9F03A}"/>
              </a:ext>
            </a:extLst>
          </p:cNvPr>
          <p:cNvSpPr>
            <a:spLocks noGrp="1"/>
          </p:cNvSpPr>
          <p:nvPr>
            <p:ph type="dt" sz="half" idx="10"/>
          </p:nvPr>
        </p:nvSpPr>
        <p:spPr/>
        <p:txBody>
          <a:bodyPr/>
          <a:lstStyle/>
          <a:p>
            <a:r>
              <a:rPr lang="en-US"/>
              <a:t>August 2022</a:t>
            </a:r>
            <a:endParaRPr lang="en-GB" dirty="0"/>
          </a:p>
        </p:txBody>
      </p:sp>
      <p:sp>
        <p:nvSpPr>
          <p:cNvPr id="7" name="Footer Placeholder 6">
            <a:extLst>
              <a:ext uri="{FF2B5EF4-FFF2-40B4-BE49-F238E27FC236}">
                <a16:creationId xmlns:a16="http://schemas.microsoft.com/office/drawing/2014/main" id="{0D3D6619-2353-3A84-21B7-6445CAB53C64}"/>
              </a:ext>
            </a:extLst>
          </p:cNvPr>
          <p:cNvSpPr>
            <a:spLocks noGrp="1"/>
          </p:cNvSpPr>
          <p:nvPr>
            <p:ph type="ftr" sz="quarter" idx="11"/>
          </p:nvPr>
        </p:nvSpPr>
        <p:spPr/>
        <p:txBody>
          <a:bodyPr/>
          <a:lstStyle/>
          <a:p>
            <a:pPr>
              <a:defRPr/>
            </a:pPr>
            <a:r>
              <a:rPr lang="en-GB"/>
              <a:t>© CapraTechnology 2022</a:t>
            </a:r>
            <a:endParaRPr lang="en-GB" dirty="0"/>
          </a:p>
        </p:txBody>
      </p:sp>
      <p:sp>
        <p:nvSpPr>
          <p:cNvPr id="8" name="Slide Number Placeholder 7">
            <a:extLst>
              <a:ext uri="{FF2B5EF4-FFF2-40B4-BE49-F238E27FC236}">
                <a16:creationId xmlns:a16="http://schemas.microsoft.com/office/drawing/2014/main" id="{51302C3C-BC03-C448-E485-8C4F23610400}"/>
              </a:ext>
            </a:extLst>
          </p:cNvPr>
          <p:cNvSpPr>
            <a:spLocks noGrp="1"/>
          </p:cNvSpPr>
          <p:nvPr>
            <p:ph type="sldNum" sz="quarter" idx="12"/>
          </p:nvPr>
        </p:nvSpPr>
        <p:spPr/>
        <p:txBody>
          <a:bodyPr/>
          <a:lstStyle/>
          <a:p>
            <a:r>
              <a:rPr lang="en-GB"/>
              <a:t>Tolcap Training: </a:t>
            </a:r>
            <a:fld id="{A9257E45-4DDF-425A-B771-39BEC6A5FFE9}" type="slidenum">
              <a:rPr lang="en-GB" smtClean="0"/>
              <a:pPr/>
              <a:t>81</a:t>
            </a:fld>
            <a:endParaRPr lang="en-GB" dirty="0"/>
          </a:p>
        </p:txBody>
      </p:sp>
      <p:pic>
        <p:nvPicPr>
          <p:cNvPr id="9" name="Picture 8">
            <a:extLst>
              <a:ext uri="{FF2B5EF4-FFF2-40B4-BE49-F238E27FC236}">
                <a16:creationId xmlns:a16="http://schemas.microsoft.com/office/drawing/2014/main" id="{DA1BBD70-BFA2-C533-A473-C3C9931D5EC8}"/>
              </a:ext>
            </a:extLst>
          </p:cNvPr>
          <p:cNvPicPr>
            <a:picLocks noChangeAspect="1"/>
          </p:cNvPicPr>
          <p:nvPr/>
        </p:nvPicPr>
        <p:blipFill>
          <a:blip r:embed="rId3"/>
          <a:stretch>
            <a:fillRect/>
          </a:stretch>
        </p:blipFill>
        <p:spPr>
          <a:xfrm>
            <a:off x="448892" y="2524392"/>
            <a:ext cx="8996713" cy="2823785"/>
          </a:xfrm>
          <a:prstGeom prst="rect">
            <a:avLst/>
          </a:prstGeom>
        </p:spPr>
      </p:pic>
    </p:spTree>
    <p:extLst>
      <p:ext uri="{BB962C8B-B14F-4D97-AF65-F5344CB8AC3E}">
        <p14:creationId xmlns:p14="http://schemas.microsoft.com/office/powerpoint/2010/main" val="152492272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370995-F270-E89C-8CA4-3AFAEAED7B2D}"/>
              </a:ext>
            </a:extLst>
          </p:cNvPr>
          <p:cNvSpPr>
            <a:spLocks noGrp="1"/>
          </p:cNvSpPr>
          <p:nvPr>
            <p:ph idx="1"/>
          </p:nvPr>
        </p:nvSpPr>
        <p:spPr/>
        <p:txBody>
          <a:bodyPr/>
          <a:lstStyle/>
          <a:p>
            <a:pPr marL="0" indent="0">
              <a:buNone/>
            </a:pPr>
            <a:r>
              <a:rPr lang="en-GB" sz="2400" b="1" dirty="0">
                <a:latin typeface="+mj-lt"/>
              </a:rPr>
              <a:t>Worst Case Analysis</a:t>
            </a:r>
          </a:p>
          <a:p>
            <a:pPr marL="0" indent="0">
              <a:buNone/>
            </a:pPr>
            <a:endParaRPr lang="en-GB" sz="2400" dirty="0">
              <a:latin typeface="+mj-lt"/>
            </a:endParaRPr>
          </a:p>
          <a:p>
            <a:pPr marL="0" indent="0">
              <a:buNone/>
            </a:pPr>
            <a:endParaRPr lang="en-GB" sz="2400" dirty="0">
              <a:latin typeface="+mj-lt"/>
            </a:endParaRPr>
          </a:p>
          <a:p>
            <a:pPr marL="0" indent="0">
              <a:buNone/>
            </a:pPr>
            <a:endParaRPr lang="en-GB" sz="2400" dirty="0">
              <a:latin typeface="+mj-lt"/>
            </a:endParaRPr>
          </a:p>
          <a:p>
            <a:pPr marL="0" indent="0">
              <a:buNone/>
            </a:pPr>
            <a:endParaRPr lang="en-GB" sz="2400" dirty="0">
              <a:latin typeface="+mj-lt"/>
            </a:endParaRPr>
          </a:p>
          <a:p>
            <a:pPr marL="0" indent="0">
              <a:buNone/>
            </a:pPr>
            <a:endParaRPr lang="en-GB" sz="2400" dirty="0">
              <a:latin typeface="+mj-lt"/>
            </a:endParaRPr>
          </a:p>
          <a:p>
            <a:pPr marL="0" indent="0">
              <a:buNone/>
            </a:pPr>
            <a:endParaRPr lang="en-GB" sz="2400" dirty="0">
              <a:latin typeface="+mj-lt"/>
            </a:endParaRPr>
          </a:p>
          <a:p>
            <a:pPr marL="0" indent="0">
              <a:buNone/>
            </a:pPr>
            <a:endParaRPr lang="en-GB" sz="2400" dirty="0">
              <a:latin typeface="+mj-lt"/>
            </a:endParaRPr>
          </a:p>
          <a:p>
            <a:pPr marL="0" indent="0">
              <a:buNone/>
            </a:pPr>
            <a:r>
              <a:rPr lang="en-GB" sz="2400" dirty="0">
                <a:latin typeface="+mj-lt"/>
              </a:rPr>
              <a:t>Note: In a similar way if a small characteristic dimension is being manufactured at a large diameter consider carefully which dimension you use in the analysis.</a:t>
            </a:r>
          </a:p>
          <a:p>
            <a:pPr marL="0" indent="0">
              <a:buNone/>
            </a:pPr>
            <a:endParaRPr lang="en-GB" sz="2400" dirty="0">
              <a:latin typeface="+mj-lt"/>
            </a:endParaRPr>
          </a:p>
        </p:txBody>
      </p:sp>
      <p:sp>
        <p:nvSpPr>
          <p:cNvPr id="2" name="Title 1">
            <a:extLst>
              <a:ext uri="{FF2B5EF4-FFF2-40B4-BE49-F238E27FC236}">
                <a16:creationId xmlns:a16="http://schemas.microsoft.com/office/drawing/2014/main" id="{064D3B95-6A07-B5CB-9FA3-744ADED57888}"/>
              </a:ext>
            </a:extLst>
          </p:cNvPr>
          <p:cNvSpPr>
            <a:spLocks noGrp="1"/>
          </p:cNvSpPr>
          <p:nvPr>
            <p:ph type="title"/>
          </p:nvPr>
        </p:nvSpPr>
        <p:spPr/>
        <p:txBody>
          <a:bodyPr/>
          <a:lstStyle/>
          <a:p>
            <a:r>
              <a:rPr lang="en-GB" dirty="0"/>
              <a:t>Tolerancing Issues</a:t>
            </a:r>
          </a:p>
        </p:txBody>
      </p:sp>
      <p:sp>
        <p:nvSpPr>
          <p:cNvPr id="6" name="Date Placeholder 5">
            <a:extLst>
              <a:ext uri="{FF2B5EF4-FFF2-40B4-BE49-F238E27FC236}">
                <a16:creationId xmlns:a16="http://schemas.microsoft.com/office/drawing/2014/main" id="{C1E5DC3C-CA6E-A79F-0D43-17E327C9F03A}"/>
              </a:ext>
            </a:extLst>
          </p:cNvPr>
          <p:cNvSpPr>
            <a:spLocks noGrp="1"/>
          </p:cNvSpPr>
          <p:nvPr>
            <p:ph type="dt" sz="half" idx="10"/>
          </p:nvPr>
        </p:nvSpPr>
        <p:spPr/>
        <p:txBody>
          <a:bodyPr/>
          <a:lstStyle/>
          <a:p>
            <a:r>
              <a:rPr lang="en-US"/>
              <a:t>August 2022</a:t>
            </a:r>
            <a:endParaRPr lang="en-GB" dirty="0"/>
          </a:p>
        </p:txBody>
      </p:sp>
      <p:sp>
        <p:nvSpPr>
          <p:cNvPr id="7" name="Footer Placeholder 6">
            <a:extLst>
              <a:ext uri="{FF2B5EF4-FFF2-40B4-BE49-F238E27FC236}">
                <a16:creationId xmlns:a16="http://schemas.microsoft.com/office/drawing/2014/main" id="{0D3D6619-2353-3A84-21B7-6445CAB53C64}"/>
              </a:ext>
            </a:extLst>
          </p:cNvPr>
          <p:cNvSpPr>
            <a:spLocks noGrp="1"/>
          </p:cNvSpPr>
          <p:nvPr>
            <p:ph type="ftr" sz="quarter" idx="11"/>
          </p:nvPr>
        </p:nvSpPr>
        <p:spPr/>
        <p:txBody>
          <a:bodyPr/>
          <a:lstStyle/>
          <a:p>
            <a:pPr>
              <a:defRPr/>
            </a:pPr>
            <a:r>
              <a:rPr lang="en-GB"/>
              <a:t>© CapraTechnology 2022</a:t>
            </a:r>
            <a:endParaRPr lang="en-GB" dirty="0"/>
          </a:p>
        </p:txBody>
      </p:sp>
      <p:sp>
        <p:nvSpPr>
          <p:cNvPr id="8" name="Slide Number Placeholder 7">
            <a:extLst>
              <a:ext uri="{FF2B5EF4-FFF2-40B4-BE49-F238E27FC236}">
                <a16:creationId xmlns:a16="http://schemas.microsoft.com/office/drawing/2014/main" id="{51302C3C-BC03-C448-E485-8C4F23610400}"/>
              </a:ext>
            </a:extLst>
          </p:cNvPr>
          <p:cNvSpPr>
            <a:spLocks noGrp="1"/>
          </p:cNvSpPr>
          <p:nvPr>
            <p:ph type="sldNum" sz="quarter" idx="12"/>
          </p:nvPr>
        </p:nvSpPr>
        <p:spPr/>
        <p:txBody>
          <a:bodyPr/>
          <a:lstStyle/>
          <a:p>
            <a:r>
              <a:rPr lang="en-GB"/>
              <a:t>Tolcap Training: </a:t>
            </a:r>
            <a:fld id="{A9257E45-4DDF-425A-B771-39BEC6A5FFE9}" type="slidenum">
              <a:rPr lang="en-GB" smtClean="0"/>
              <a:pPr/>
              <a:t>82</a:t>
            </a:fld>
            <a:endParaRPr lang="en-GB" dirty="0"/>
          </a:p>
        </p:txBody>
      </p:sp>
      <p:pic>
        <p:nvPicPr>
          <p:cNvPr id="9" name="Picture 8">
            <a:extLst>
              <a:ext uri="{FF2B5EF4-FFF2-40B4-BE49-F238E27FC236}">
                <a16:creationId xmlns:a16="http://schemas.microsoft.com/office/drawing/2014/main" id="{A15F8BF2-A048-3522-CCFB-2B0AE420C1AD}"/>
              </a:ext>
            </a:extLst>
          </p:cNvPr>
          <p:cNvPicPr>
            <a:picLocks noChangeAspect="1"/>
          </p:cNvPicPr>
          <p:nvPr/>
        </p:nvPicPr>
        <p:blipFill>
          <a:blip r:embed="rId3"/>
          <a:stretch>
            <a:fillRect/>
          </a:stretch>
        </p:blipFill>
        <p:spPr>
          <a:xfrm>
            <a:off x="330200" y="2182484"/>
            <a:ext cx="9154042" cy="2410781"/>
          </a:xfrm>
          <a:prstGeom prst="rect">
            <a:avLst/>
          </a:prstGeom>
        </p:spPr>
      </p:pic>
    </p:spTree>
    <p:extLst>
      <p:ext uri="{BB962C8B-B14F-4D97-AF65-F5344CB8AC3E}">
        <p14:creationId xmlns:p14="http://schemas.microsoft.com/office/powerpoint/2010/main" val="7190999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D3B95-6A07-B5CB-9FA3-744ADED57888}"/>
              </a:ext>
            </a:extLst>
          </p:cNvPr>
          <p:cNvSpPr>
            <a:spLocks noGrp="1"/>
          </p:cNvSpPr>
          <p:nvPr>
            <p:ph type="title" sz="quarter"/>
          </p:nvPr>
        </p:nvSpPr>
        <p:spPr/>
        <p:txBody>
          <a:bodyPr/>
          <a:lstStyle/>
          <a:p>
            <a:r>
              <a:rPr lang="en-GB" dirty="0"/>
              <a:t>Tolerancing Issues</a:t>
            </a:r>
          </a:p>
        </p:txBody>
      </p:sp>
      <p:sp>
        <p:nvSpPr>
          <p:cNvPr id="3" name="Content Placeholder 2">
            <a:extLst>
              <a:ext uri="{FF2B5EF4-FFF2-40B4-BE49-F238E27FC236}">
                <a16:creationId xmlns:a16="http://schemas.microsoft.com/office/drawing/2014/main" id="{0D370995-F270-E89C-8CA4-3AFAEAED7B2D}"/>
              </a:ext>
            </a:extLst>
          </p:cNvPr>
          <p:cNvSpPr>
            <a:spLocks noGrp="1"/>
          </p:cNvSpPr>
          <p:nvPr>
            <p:ph sz="quarter" idx="1"/>
          </p:nvPr>
        </p:nvSpPr>
        <p:spPr>
          <a:xfrm>
            <a:off x="407503" y="1289532"/>
            <a:ext cx="5397873" cy="2139468"/>
          </a:xfrm>
        </p:spPr>
        <p:txBody>
          <a:bodyPr/>
          <a:lstStyle/>
          <a:p>
            <a:pPr marL="0" indent="0">
              <a:buNone/>
            </a:pPr>
            <a:r>
              <a:rPr lang="en-GB" sz="2400" dirty="0"/>
              <a:t>If distance L is greater than diameter D, for the best prediction L is used as the characteristic dimension.</a:t>
            </a:r>
          </a:p>
          <a:p>
            <a:pPr marL="0" indent="0">
              <a:buNone/>
            </a:pPr>
            <a:endParaRPr lang="en-GB" sz="2400" dirty="0">
              <a:latin typeface="+mj-lt"/>
            </a:endParaRPr>
          </a:p>
          <a:p>
            <a:pPr marL="0" indent="0">
              <a:buNone/>
            </a:pPr>
            <a:endParaRPr lang="en-GB" sz="2400" dirty="0">
              <a:latin typeface="+mj-lt"/>
            </a:endParaRPr>
          </a:p>
          <a:p>
            <a:pPr marL="0" indent="0">
              <a:buNone/>
            </a:pPr>
            <a:endParaRPr lang="en-GB" sz="2400" dirty="0">
              <a:latin typeface="+mj-lt"/>
            </a:endParaRPr>
          </a:p>
          <a:p>
            <a:pPr marL="0" indent="0">
              <a:buNone/>
            </a:pPr>
            <a:endParaRPr lang="en-GB" sz="2400" dirty="0">
              <a:latin typeface="+mj-lt"/>
            </a:endParaRPr>
          </a:p>
          <a:p>
            <a:pPr marL="0" indent="0">
              <a:buNone/>
            </a:pPr>
            <a:endParaRPr lang="en-GB" sz="2400" dirty="0">
              <a:latin typeface="+mj-lt"/>
            </a:endParaRPr>
          </a:p>
          <a:p>
            <a:pPr marL="0" indent="0">
              <a:buNone/>
            </a:pPr>
            <a:endParaRPr lang="en-GB" sz="2400" dirty="0">
              <a:latin typeface="+mj-lt"/>
            </a:endParaRPr>
          </a:p>
          <a:p>
            <a:pPr marL="0" indent="0">
              <a:buNone/>
            </a:pPr>
            <a:endParaRPr lang="en-GB" sz="2400" dirty="0">
              <a:latin typeface="+mj-lt"/>
            </a:endParaRPr>
          </a:p>
          <a:p>
            <a:pPr marL="0" indent="0">
              <a:buNone/>
            </a:pPr>
            <a:endParaRPr lang="en-GB" sz="2400" dirty="0">
              <a:latin typeface="+mj-lt"/>
            </a:endParaRPr>
          </a:p>
        </p:txBody>
      </p:sp>
      <p:pic>
        <p:nvPicPr>
          <p:cNvPr id="18" name="Content Placeholder 17">
            <a:extLst>
              <a:ext uri="{FF2B5EF4-FFF2-40B4-BE49-F238E27FC236}">
                <a16:creationId xmlns:a16="http://schemas.microsoft.com/office/drawing/2014/main" id="{96B58574-D52D-BCB1-2477-807CE3857E46}"/>
              </a:ext>
            </a:extLst>
          </p:cNvPr>
          <p:cNvPicPr>
            <a:picLocks noGrp="1" noChangeAspect="1"/>
          </p:cNvPicPr>
          <p:nvPr>
            <p:ph sz="quarter" idx="2"/>
          </p:nvPr>
        </p:nvPicPr>
        <p:blipFill>
          <a:blip r:embed="rId3"/>
          <a:stretch>
            <a:fillRect/>
          </a:stretch>
        </p:blipFill>
        <p:spPr>
          <a:xfrm>
            <a:off x="5981849" y="1390040"/>
            <a:ext cx="3135312" cy="1544170"/>
          </a:xfrm>
        </p:spPr>
      </p:pic>
      <p:sp>
        <p:nvSpPr>
          <p:cNvPr id="15" name="Content Placeholder 14">
            <a:extLst>
              <a:ext uri="{FF2B5EF4-FFF2-40B4-BE49-F238E27FC236}">
                <a16:creationId xmlns:a16="http://schemas.microsoft.com/office/drawing/2014/main" id="{32AA1BD5-6200-4EAC-52CA-F6D0650208AE}"/>
              </a:ext>
            </a:extLst>
          </p:cNvPr>
          <p:cNvSpPr>
            <a:spLocks noGrp="1"/>
          </p:cNvSpPr>
          <p:nvPr>
            <p:ph sz="quarter" idx="3"/>
          </p:nvPr>
        </p:nvSpPr>
        <p:spPr>
          <a:xfrm>
            <a:off x="407503" y="3707296"/>
            <a:ext cx="5206487" cy="2257569"/>
          </a:xfrm>
        </p:spPr>
        <p:txBody>
          <a:bodyPr/>
          <a:lstStyle/>
          <a:p>
            <a:pPr marL="0" indent="0">
              <a:buNone/>
            </a:pPr>
            <a:r>
              <a:rPr lang="en-GB" sz="2400" dirty="0"/>
              <a:t>If diameter D is greater than L, for the best prediction D is used as the characteristic dimension.</a:t>
            </a:r>
          </a:p>
          <a:p>
            <a:endParaRPr lang="en-GB" dirty="0"/>
          </a:p>
        </p:txBody>
      </p:sp>
      <p:pic>
        <p:nvPicPr>
          <p:cNvPr id="20" name="Content Placeholder 19">
            <a:extLst>
              <a:ext uri="{FF2B5EF4-FFF2-40B4-BE49-F238E27FC236}">
                <a16:creationId xmlns:a16="http://schemas.microsoft.com/office/drawing/2014/main" id="{FE81D7B9-052F-39EE-25A4-D359917BFE09}"/>
              </a:ext>
            </a:extLst>
          </p:cNvPr>
          <p:cNvPicPr>
            <a:picLocks noGrp="1" noChangeAspect="1"/>
          </p:cNvPicPr>
          <p:nvPr>
            <p:ph sz="quarter" idx="4"/>
          </p:nvPr>
        </p:nvPicPr>
        <p:blipFill>
          <a:blip r:embed="rId4"/>
          <a:stretch>
            <a:fillRect/>
          </a:stretch>
        </p:blipFill>
        <p:spPr>
          <a:xfrm>
            <a:off x="6380889" y="3707296"/>
            <a:ext cx="2154555" cy="2514600"/>
          </a:xfrm>
        </p:spPr>
      </p:pic>
      <p:sp>
        <p:nvSpPr>
          <p:cNvPr id="6" name="Date Placeholder 5">
            <a:extLst>
              <a:ext uri="{FF2B5EF4-FFF2-40B4-BE49-F238E27FC236}">
                <a16:creationId xmlns:a16="http://schemas.microsoft.com/office/drawing/2014/main" id="{C1E5DC3C-CA6E-A79F-0D43-17E327C9F03A}"/>
              </a:ext>
            </a:extLst>
          </p:cNvPr>
          <p:cNvSpPr>
            <a:spLocks noGrp="1"/>
          </p:cNvSpPr>
          <p:nvPr>
            <p:ph type="dt" sz="half" idx="10"/>
          </p:nvPr>
        </p:nvSpPr>
        <p:spPr/>
        <p:txBody>
          <a:bodyPr/>
          <a:lstStyle/>
          <a:p>
            <a:r>
              <a:rPr lang="en-US"/>
              <a:t>August 2022</a:t>
            </a:r>
            <a:endParaRPr lang="en-GB" dirty="0"/>
          </a:p>
        </p:txBody>
      </p:sp>
      <p:sp>
        <p:nvSpPr>
          <p:cNvPr id="7" name="Footer Placeholder 6">
            <a:extLst>
              <a:ext uri="{FF2B5EF4-FFF2-40B4-BE49-F238E27FC236}">
                <a16:creationId xmlns:a16="http://schemas.microsoft.com/office/drawing/2014/main" id="{0D3D6619-2353-3A84-21B7-6445CAB53C64}"/>
              </a:ext>
            </a:extLst>
          </p:cNvPr>
          <p:cNvSpPr>
            <a:spLocks noGrp="1"/>
          </p:cNvSpPr>
          <p:nvPr>
            <p:ph type="ftr" sz="quarter" idx="11"/>
          </p:nvPr>
        </p:nvSpPr>
        <p:spPr/>
        <p:txBody>
          <a:bodyPr/>
          <a:lstStyle/>
          <a:p>
            <a:pPr>
              <a:defRPr/>
            </a:pPr>
            <a:r>
              <a:rPr lang="en-GB"/>
              <a:t>© CapraTechnology 2022</a:t>
            </a:r>
            <a:endParaRPr lang="en-GB" dirty="0"/>
          </a:p>
        </p:txBody>
      </p:sp>
      <p:sp>
        <p:nvSpPr>
          <p:cNvPr id="8" name="Slide Number Placeholder 7">
            <a:extLst>
              <a:ext uri="{FF2B5EF4-FFF2-40B4-BE49-F238E27FC236}">
                <a16:creationId xmlns:a16="http://schemas.microsoft.com/office/drawing/2014/main" id="{51302C3C-BC03-C448-E485-8C4F23610400}"/>
              </a:ext>
            </a:extLst>
          </p:cNvPr>
          <p:cNvSpPr>
            <a:spLocks noGrp="1"/>
          </p:cNvSpPr>
          <p:nvPr>
            <p:ph type="sldNum" sz="quarter" idx="4294967295"/>
          </p:nvPr>
        </p:nvSpPr>
        <p:spPr>
          <a:xfrm>
            <a:off x="7677150" y="6348413"/>
            <a:ext cx="2228850" cy="303212"/>
          </a:xfrm>
        </p:spPr>
        <p:txBody>
          <a:bodyPr/>
          <a:lstStyle/>
          <a:p>
            <a:r>
              <a:rPr lang="en-GB"/>
              <a:t>Tolcap Training: </a:t>
            </a:r>
            <a:fld id="{A9257E45-4DDF-425A-B771-39BEC6A5FFE9}" type="slidenum">
              <a:rPr lang="en-GB" smtClean="0"/>
              <a:pPr/>
              <a:t>83</a:t>
            </a:fld>
            <a:endParaRPr lang="en-GB" dirty="0"/>
          </a:p>
        </p:txBody>
      </p:sp>
    </p:spTree>
    <p:extLst>
      <p:ext uri="{BB962C8B-B14F-4D97-AF65-F5344CB8AC3E}">
        <p14:creationId xmlns:p14="http://schemas.microsoft.com/office/powerpoint/2010/main" val="231818413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61F421E-2A21-D053-6FF1-17168909A99F}"/>
              </a:ext>
            </a:extLst>
          </p:cNvPr>
          <p:cNvSpPr>
            <a:spLocks noGrp="1"/>
          </p:cNvSpPr>
          <p:nvPr>
            <p:ph idx="1"/>
          </p:nvPr>
        </p:nvSpPr>
        <p:spPr>
          <a:xfrm>
            <a:off x="330200" y="1397726"/>
            <a:ext cx="9232275" cy="4811688"/>
          </a:xfrm>
        </p:spPr>
        <p:txBody>
          <a:bodyPr/>
          <a:lstStyle/>
          <a:p>
            <a:pPr marL="0" indent="0">
              <a:buNone/>
            </a:pPr>
            <a:r>
              <a:rPr lang="en-GB" sz="2400" b="1" dirty="0">
                <a:latin typeface="+mj-lt"/>
              </a:rPr>
              <a:t>Potential Benefits</a:t>
            </a:r>
          </a:p>
          <a:p>
            <a:r>
              <a:rPr lang="en-GB" sz="2400" dirty="0">
                <a:latin typeface="+mj-lt"/>
              </a:rPr>
              <a:t>Supplier development</a:t>
            </a:r>
          </a:p>
          <a:p>
            <a:r>
              <a:rPr lang="en-GB" sz="2400" dirty="0">
                <a:latin typeface="+mj-lt"/>
              </a:rPr>
              <a:t>Capable tolerance stack design</a:t>
            </a:r>
          </a:p>
          <a:p>
            <a:r>
              <a:rPr lang="en-GB" sz="2400" dirty="0">
                <a:latin typeface="+mj-lt"/>
              </a:rPr>
              <a:t>Lower manufacturing cost</a:t>
            </a:r>
          </a:p>
          <a:p>
            <a:r>
              <a:rPr lang="en-GB" sz="2400" dirty="0">
                <a:latin typeface="+mj-lt"/>
              </a:rPr>
              <a:t>Reduced quality failure cost</a:t>
            </a:r>
          </a:p>
          <a:p>
            <a:r>
              <a:rPr lang="en-GB" sz="2400" dirty="0">
                <a:latin typeface="+mj-lt"/>
              </a:rPr>
              <a:t>Shorter time to market</a:t>
            </a:r>
          </a:p>
          <a:p>
            <a:r>
              <a:rPr lang="en-GB" sz="2400" dirty="0">
                <a:latin typeface="+mj-lt"/>
              </a:rPr>
              <a:t>Reduced risk</a:t>
            </a:r>
          </a:p>
          <a:p>
            <a:r>
              <a:rPr lang="en-GB" sz="2400" dirty="0">
                <a:latin typeface="+mj-lt"/>
              </a:rPr>
              <a:t>Process selection support</a:t>
            </a:r>
          </a:p>
          <a:p>
            <a:r>
              <a:rPr lang="en-GB" sz="2400" dirty="0">
                <a:latin typeface="+mj-lt"/>
              </a:rPr>
              <a:t>Traceability</a:t>
            </a:r>
          </a:p>
          <a:p>
            <a:r>
              <a:rPr lang="en-GB" sz="2400" dirty="0">
                <a:latin typeface="+mj-lt"/>
              </a:rPr>
              <a:t>Standard tolerance allocation method</a:t>
            </a:r>
          </a:p>
          <a:p>
            <a:pPr marL="0" indent="0">
              <a:buNone/>
            </a:pPr>
            <a:endParaRPr lang="en-GB" sz="2400" b="1" dirty="0">
              <a:latin typeface="+mj-lt"/>
            </a:endParaRPr>
          </a:p>
        </p:txBody>
      </p:sp>
      <p:sp>
        <p:nvSpPr>
          <p:cNvPr id="5" name="Title 4">
            <a:extLst>
              <a:ext uri="{FF2B5EF4-FFF2-40B4-BE49-F238E27FC236}">
                <a16:creationId xmlns:a16="http://schemas.microsoft.com/office/drawing/2014/main" id="{D5C445E1-AC84-B1EA-2158-5D3D332CEE54}"/>
              </a:ext>
            </a:extLst>
          </p:cNvPr>
          <p:cNvSpPr>
            <a:spLocks noGrp="1"/>
          </p:cNvSpPr>
          <p:nvPr>
            <p:ph type="title"/>
          </p:nvPr>
        </p:nvSpPr>
        <p:spPr/>
        <p:txBody>
          <a:bodyPr/>
          <a:lstStyle/>
          <a:p>
            <a:r>
              <a:rPr lang="en-GB" sz="4400" dirty="0"/>
              <a:t>Wash-up</a:t>
            </a:r>
          </a:p>
        </p:txBody>
      </p:sp>
      <p:sp>
        <p:nvSpPr>
          <p:cNvPr id="2" name="Date Placeholder 1">
            <a:extLst>
              <a:ext uri="{FF2B5EF4-FFF2-40B4-BE49-F238E27FC236}">
                <a16:creationId xmlns:a16="http://schemas.microsoft.com/office/drawing/2014/main" id="{50385A60-5232-8423-7DD6-3833D7CABFCA}"/>
              </a:ext>
            </a:extLst>
          </p:cNvPr>
          <p:cNvSpPr>
            <a:spLocks noGrp="1"/>
          </p:cNvSpPr>
          <p:nvPr>
            <p:ph type="dt" sz="half" idx="10"/>
          </p:nvPr>
        </p:nvSpPr>
        <p:spPr/>
        <p:txBody>
          <a:bodyPr/>
          <a:lstStyle/>
          <a:p>
            <a:pPr>
              <a:defRPr/>
            </a:pPr>
            <a:r>
              <a:rPr lang="en-US"/>
              <a:t>August 2022</a:t>
            </a:r>
          </a:p>
        </p:txBody>
      </p:sp>
      <p:sp>
        <p:nvSpPr>
          <p:cNvPr id="3" name="Footer Placeholder 2">
            <a:extLst>
              <a:ext uri="{FF2B5EF4-FFF2-40B4-BE49-F238E27FC236}">
                <a16:creationId xmlns:a16="http://schemas.microsoft.com/office/drawing/2014/main" id="{D315BEFA-EE65-477B-84A4-B42714CF3578}"/>
              </a:ext>
            </a:extLst>
          </p:cNvPr>
          <p:cNvSpPr>
            <a:spLocks noGrp="1"/>
          </p:cNvSpPr>
          <p:nvPr>
            <p:ph type="ftr" sz="quarter" idx="11"/>
          </p:nvPr>
        </p:nvSpPr>
        <p:spPr/>
        <p:txBody>
          <a:bodyPr/>
          <a:lstStyle/>
          <a:p>
            <a:pPr>
              <a:defRPr/>
            </a:pPr>
            <a:r>
              <a:rPr lang="en-US"/>
              <a:t>© CapraTechnology 2022</a:t>
            </a:r>
          </a:p>
        </p:txBody>
      </p:sp>
      <p:sp>
        <p:nvSpPr>
          <p:cNvPr id="4" name="Slide Number Placeholder 3">
            <a:extLst>
              <a:ext uri="{FF2B5EF4-FFF2-40B4-BE49-F238E27FC236}">
                <a16:creationId xmlns:a16="http://schemas.microsoft.com/office/drawing/2014/main" id="{6BA0FC9E-B803-F766-DD17-A397DD183733}"/>
              </a:ext>
            </a:extLst>
          </p:cNvPr>
          <p:cNvSpPr>
            <a:spLocks noGrp="1"/>
          </p:cNvSpPr>
          <p:nvPr>
            <p:ph type="sldNum" sz="quarter" idx="12"/>
          </p:nvPr>
        </p:nvSpPr>
        <p:spPr/>
        <p:txBody>
          <a:bodyPr/>
          <a:lstStyle/>
          <a:p>
            <a:r>
              <a:rPr lang="en-GB"/>
              <a:t>Tolcap Training: </a:t>
            </a:r>
            <a:fld id="{A9257E45-4DDF-425A-B771-39BEC6A5FFE9}" type="slidenum">
              <a:rPr lang="en-GB" smtClean="0"/>
              <a:pPr/>
              <a:t>84</a:t>
            </a:fld>
            <a:endParaRPr lang="en-GB" dirty="0"/>
          </a:p>
        </p:txBody>
      </p:sp>
    </p:spTree>
    <p:extLst>
      <p:ext uri="{BB962C8B-B14F-4D97-AF65-F5344CB8AC3E}">
        <p14:creationId xmlns:p14="http://schemas.microsoft.com/office/powerpoint/2010/main" val="3075367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7C1AE12-6C6D-8170-FEE8-DD709900444F}"/>
              </a:ext>
            </a:extLst>
          </p:cNvPr>
          <p:cNvSpPr>
            <a:spLocks noGrp="1"/>
          </p:cNvSpPr>
          <p:nvPr>
            <p:ph type="title"/>
          </p:nvPr>
        </p:nvSpPr>
        <p:spPr/>
        <p:txBody>
          <a:bodyPr/>
          <a:lstStyle/>
          <a:p>
            <a:r>
              <a:rPr lang="en-GB" dirty="0"/>
              <a:t>Process Capability Indices</a:t>
            </a:r>
          </a:p>
        </p:txBody>
      </p:sp>
      <p:sp>
        <p:nvSpPr>
          <p:cNvPr id="6" name="Text Placeholder 5">
            <a:extLst>
              <a:ext uri="{FF2B5EF4-FFF2-40B4-BE49-F238E27FC236}">
                <a16:creationId xmlns:a16="http://schemas.microsoft.com/office/drawing/2014/main" id="{070B8C40-D6AA-D09D-0E12-1098EDD09A76}"/>
              </a:ext>
            </a:extLst>
          </p:cNvPr>
          <p:cNvSpPr>
            <a:spLocks noGrp="1"/>
          </p:cNvSpPr>
          <p:nvPr>
            <p:ph type="body" idx="1"/>
          </p:nvPr>
        </p:nvSpPr>
        <p:spPr>
          <a:xfrm>
            <a:off x="330199" y="2400409"/>
            <a:ext cx="4232276" cy="766538"/>
          </a:xfrm>
        </p:spPr>
        <p:txBody>
          <a:bodyPr anchor="t"/>
          <a:lstStyle/>
          <a:p>
            <a:pPr algn="ctr"/>
            <a:r>
              <a:rPr lang="en-GB" sz="2000" b="0" dirty="0"/>
              <a:t>Process Capability for a </a:t>
            </a:r>
          </a:p>
          <a:p>
            <a:pPr algn="ctr"/>
            <a:r>
              <a:rPr lang="en-GB" sz="2000" dirty="0"/>
              <a:t>Central</a:t>
            </a:r>
            <a:r>
              <a:rPr lang="en-GB" sz="2000" b="0" dirty="0"/>
              <a:t> Distribution</a:t>
            </a:r>
          </a:p>
        </p:txBody>
      </p:sp>
      <p:sp>
        <p:nvSpPr>
          <p:cNvPr id="19458" name="Rectangle 2">
            <a:extLst>
              <a:ext uri="{FF2B5EF4-FFF2-40B4-BE49-F238E27FC236}">
                <a16:creationId xmlns:a16="http://schemas.microsoft.com/office/drawing/2014/main" id="{6D2E5704-28DF-4446-BE39-F18E78B96AA6}"/>
              </a:ext>
            </a:extLst>
          </p:cNvPr>
          <p:cNvSpPr>
            <a:spLocks noGrp="1" noChangeArrowheads="1"/>
          </p:cNvSpPr>
          <p:nvPr>
            <p:ph sz="half" idx="2"/>
          </p:nvPr>
        </p:nvSpPr>
        <p:spPr>
          <a:xfrm>
            <a:off x="330200" y="3405187"/>
            <a:ext cx="4543425" cy="2784476"/>
          </a:xfrm>
          <a:noFill/>
        </p:spPr>
        <p:txBody>
          <a:bodyPr/>
          <a:lstStyle/>
          <a:p>
            <a:pPr>
              <a:lnSpc>
                <a:spcPct val="90000"/>
              </a:lnSpc>
              <a:buFont typeface="Monotype Sorts" charset="2"/>
              <a:buNone/>
            </a:pPr>
            <a:r>
              <a:rPr lang="en-US" altLang="en-US" sz="2500" dirty="0"/>
              <a:t>	</a:t>
            </a:r>
            <a:endParaRPr lang="en-US" altLang="en-US" sz="3400" b="1" dirty="0">
              <a:solidFill>
                <a:schemeClr val="tx2"/>
              </a:solidFill>
            </a:endParaRPr>
          </a:p>
        </p:txBody>
      </p:sp>
      <p:sp>
        <p:nvSpPr>
          <p:cNvPr id="7" name="Text Placeholder 6">
            <a:extLst>
              <a:ext uri="{FF2B5EF4-FFF2-40B4-BE49-F238E27FC236}">
                <a16:creationId xmlns:a16="http://schemas.microsoft.com/office/drawing/2014/main" id="{EB20A3F6-98AF-2E53-6DFE-55CB856775C5}"/>
              </a:ext>
            </a:extLst>
          </p:cNvPr>
          <p:cNvSpPr>
            <a:spLocks noGrp="1"/>
          </p:cNvSpPr>
          <p:nvPr>
            <p:ph type="body" sz="quarter" idx="3"/>
          </p:nvPr>
        </p:nvSpPr>
        <p:spPr>
          <a:xfrm>
            <a:off x="4953000" y="2344265"/>
            <a:ext cx="4543425" cy="766925"/>
          </a:xfrm>
        </p:spPr>
        <p:txBody>
          <a:bodyPr anchor="t"/>
          <a:lstStyle/>
          <a:p>
            <a:pPr algn="ctr"/>
            <a:r>
              <a:rPr lang="en-GB" sz="2000" b="0" dirty="0"/>
              <a:t>Process Capability for a </a:t>
            </a:r>
          </a:p>
          <a:p>
            <a:pPr algn="ctr"/>
            <a:r>
              <a:rPr lang="en-GB" sz="2000" dirty="0"/>
              <a:t>Shifted</a:t>
            </a:r>
            <a:r>
              <a:rPr lang="en-GB" sz="2000" b="0" dirty="0"/>
              <a:t> Distribution (</a:t>
            </a:r>
            <a:r>
              <a:rPr lang="en-GB" sz="2000" b="0" dirty="0" err="1"/>
              <a:t>Cpk</a:t>
            </a:r>
            <a:r>
              <a:rPr lang="en-GB" sz="2000" b="0" dirty="0"/>
              <a:t> = 1.5)</a:t>
            </a:r>
          </a:p>
        </p:txBody>
      </p:sp>
      <p:sp>
        <p:nvSpPr>
          <p:cNvPr id="2" name="Date Placeholder 1">
            <a:extLst>
              <a:ext uri="{FF2B5EF4-FFF2-40B4-BE49-F238E27FC236}">
                <a16:creationId xmlns:a16="http://schemas.microsoft.com/office/drawing/2014/main" id="{61FA8B9B-9B11-A938-BF7A-97652CF9F006}"/>
              </a:ext>
            </a:extLst>
          </p:cNvPr>
          <p:cNvSpPr>
            <a:spLocks noGrp="1"/>
          </p:cNvSpPr>
          <p:nvPr>
            <p:ph type="dt" sz="half" idx="10"/>
          </p:nvPr>
        </p:nvSpPr>
        <p:spPr/>
        <p:txBody>
          <a:bodyPr/>
          <a:lstStyle/>
          <a:p>
            <a:pPr>
              <a:defRPr/>
            </a:pPr>
            <a:r>
              <a:rPr lang="en-US"/>
              <a:t>August 2022</a:t>
            </a:r>
            <a:endParaRPr lang="en-US" dirty="0"/>
          </a:p>
        </p:txBody>
      </p:sp>
      <p:sp>
        <p:nvSpPr>
          <p:cNvPr id="3" name="Footer Placeholder 2">
            <a:extLst>
              <a:ext uri="{FF2B5EF4-FFF2-40B4-BE49-F238E27FC236}">
                <a16:creationId xmlns:a16="http://schemas.microsoft.com/office/drawing/2014/main" id="{814A07EF-79FB-7B34-68CE-F0EE6D73D33E}"/>
              </a:ext>
            </a:extLst>
          </p:cNvPr>
          <p:cNvSpPr>
            <a:spLocks noGrp="1"/>
          </p:cNvSpPr>
          <p:nvPr>
            <p:ph type="ftr" sz="quarter" idx="11"/>
          </p:nvPr>
        </p:nvSpPr>
        <p:spPr/>
        <p:txBody>
          <a:bodyPr/>
          <a:lstStyle/>
          <a:p>
            <a:pPr>
              <a:defRPr/>
            </a:pPr>
            <a:r>
              <a:rPr lang="en-GB"/>
              <a:t>© CapraTechnology 2022</a:t>
            </a:r>
            <a:endParaRPr lang="en-GB" dirty="0"/>
          </a:p>
        </p:txBody>
      </p:sp>
      <p:sp>
        <p:nvSpPr>
          <p:cNvPr id="4" name="Slide Number Placeholder 3">
            <a:extLst>
              <a:ext uri="{FF2B5EF4-FFF2-40B4-BE49-F238E27FC236}">
                <a16:creationId xmlns:a16="http://schemas.microsoft.com/office/drawing/2014/main" id="{3166BE26-2C6E-1150-EAFB-766888731572}"/>
              </a:ext>
            </a:extLst>
          </p:cNvPr>
          <p:cNvSpPr>
            <a:spLocks noGrp="1"/>
          </p:cNvSpPr>
          <p:nvPr>
            <p:ph type="sldNum" sz="quarter" idx="12"/>
          </p:nvPr>
        </p:nvSpPr>
        <p:spPr/>
        <p:txBody>
          <a:bodyPr/>
          <a:lstStyle/>
          <a:p>
            <a:r>
              <a:rPr lang="en-GB"/>
              <a:t>Tolcap Training: </a:t>
            </a:r>
            <a:fld id="{A9257E45-4DDF-425A-B771-39BEC6A5FFE9}" type="slidenum">
              <a:rPr lang="en-GB" smtClean="0"/>
              <a:pPr/>
              <a:t>9</a:t>
            </a:fld>
            <a:endParaRPr lang="en-GB" dirty="0"/>
          </a:p>
        </p:txBody>
      </p:sp>
      <p:pic>
        <p:nvPicPr>
          <p:cNvPr id="15" name="Content Placeholder 14">
            <a:extLst>
              <a:ext uri="{FF2B5EF4-FFF2-40B4-BE49-F238E27FC236}">
                <a16:creationId xmlns:a16="http://schemas.microsoft.com/office/drawing/2014/main" id="{228D05BA-9158-6E1C-0E21-284924F53554}"/>
              </a:ext>
            </a:extLst>
          </p:cNvPr>
          <p:cNvPicPr>
            <a:picLocks noGrp="1" noChangeAspect="1"/>
          </p:cNvPicPr>
          <p:nvPr>
            <p:ph sz="quarter" idx="4"/>
          </p:nvPr>
        </p:nvPicPr>
        <p:blipFill>
          <a:blip r:embed="rId3"/>
          <a:stretch>
            <a:fillRect/>
          </a:stretch>
        </p:blipFill>
        <p:spPr>
          <a:xfrm>
            <a:off x="5032377" y="3503119"/>
            <a:ext cx="4560887" cy="2293279"/>
          </a:xfrm>
        </p:spPr>
      </p:pic>
      <p:pic>
        <p:nvPicPr>
          <p:cNvPr id="17" name="Picture 16">
            <a:extLst>
              <a:ext uri="{FF2B5EF4-FFF2-40B4-BE49-F238E27FC236}">
                <a16:creationId xmlns:a16="http://schemas.microsoft.com/office/drawing/2014/main" id="{A118C9DA-509F-BBFA-7F3B-6FC80469896D}"/>
              </a:ext>
            </a:extLst>
          </p:cNvPr>
          <p:cNvPicPr>
            <a:picLocks noChangeAspect="1"/>
          </p:cNvPicPr>
          <p:nvPr/>
        </p:nvPicPr>
        <p:blipFill>
          <a:blip r:embed="rId4"/>
          <a:stretch>
            <a:fillRect/>
          </a:stretch>
        </p:blipFill>
        <p:spPr>
          <a:xfrm>
            <a:off x="130175" y="3495685"/>
            <a:ext cx="4743450" cy="2524125"/>
          </a:xfrm>
          <a:prstGeom prst="rect">
            <a:avLst/>
          </a:prstGeom>
        </p:spPr>
      </p:pic>
      <p:sp>
        <p:nvSpPr>
          <p:cNvPr id="18" name="TextBox 17">
            <a:extLst>
              <a:ext uri="{FF2B5EF4-FFF2-40B4-BE49-F238E27FC236}">
                <a16:creationId xmlns:a16="http://schemas.microsoft.com/office/drawing/2014/main" id="{4540F6D1-7F61-A570-CFF6-3DC846A2B099}"/>
              </a:ext>
            </a:extLst>
          </p:cNvPr>
          <p:cNvSpPr txBox="1"/>
          <p:nvPr/>
        </p:nvSpPr>
        <p:spPr>
          <a:xfrm>
            <a:off x="330199" y="1653456"/>
            <a:ext cx="9245601" cy="461665"/>
          </a:xfrm>
          <a:prstGeom prst="rect">
            <a:avLst/>
          </a:prstGeom>
          <a:noFill/>
        </p:spPr>
        <p:txBody>
          <a:bodyPr wrap="square" rtlCol="0">
            <a:spAutoFit/>
          </a:bodyPr>
          <a:lstStyle/>
          <a:p>
            <a:r>
              <a:rPr lang="en-US" altLang="en-US" sz="2400" b="1" dirty="0">
                <a:solidFill>
                  <a:schemeClr val="accent1"/>
                </a:solidFill>
              </a:rPr>
              <a:t>Link tolerance and process variation</a:t>
            </a:r>
            <a:endParaRPr lang="en-GB" sz="2400" b="1" dirty="0">
              <a:solidFill>
                <a:schemeClr val="accent1"/>
              </a:solidFill>
            </a:endParaRPr>
          </a:p>
        </p:txBody>
      </p:sp>
    </p:spTree>
  </p:cSld>
  <p:clrMapOvr>
    <a:masterClrMapping/>
  </p:clrMapOvr>
  <p:transition>
    <p:cut/>
  </p:transition>
</p:sld>
</file>

<file path=ppt/theme/theme1.xml><?xml version="1.0" encoding="utf-8"?>
<a:theme xmlns:a="http://schemas.openxmlformats.org/drawingml/2006/main" name="Default Design">
  <a:themeElements>
    <a:clrScheme name="New Tolcap">
      <a:dk1>
        <a:sysClr val="windowText" lastClr="000000"/>
      </a:dk1>
      <a:lt1>
        <a:sysClr val="window" lastClr="FFFFFF"/>
      </a:lt1>
      <a:dk2>
        <a:srgbClr val="44546A"/>
      </a:dk2>
      <a:lt2>
        <a:srgbClr val="E7E6E6"/>
      </a:lt2>
      <a:accent1>
        <a:srgbClr val="2154AC"/>
      </a:accent1>
      <a:accent2>
        <a:srgbClr val="EC6A18"/>
      </a:accent2>
      <a:accent3>
        <a:srgbClr val="009A93"/>
      </a:accent3>
      <a:accent4>
        <a:srgbClr val="E8A713"/>
      </a:accent4>
      <a:accent5>
        <a:srgbClr val="6592E1"/>
      </a:accent5>
      <a:accent6>
        <a:srgbClr val="29FFF5"/>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57263" rtl="0" eaLnBrk="0" fontAlgn="base" latinLnBrk="0" hangingPunct="0">
          <a:lnSpc>
            <a:spcPct val="100000"/>
          </a:lnSpc>
          <a:spcBef>
            <a:spcPct val="0"/>
          </a:spcBef>
          <a:spcAft>
            <a:spcPct val="0"/>
          </a:spcAft>
          <a:buClrTx/>
          <a:buSzTx/>
          <a:buFontTx/>
          <a:buNone/>
          <a:tabLst/>
          <a:defRPr kumimoji="1" lang="en-US" sz="800" b="0" i="0" u="none" strike="noStrike" cap="none" normalizeH="0" baseline="0" smtClean="0">
            <a:ln>
              <a:noFill/>
            </a:ln>
            <a:solidFill>
              <a:schemeClr val="bg2"/>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57263" rtl="0" eaLnBrk="0" fontAlgn="base" latinLnBrk="0" hangingPunct="0">
          <a:lnSpc>
            <a:spcPct val="100000"/>
          </a:lnSpc>
          <a:spcBef>
            <a:spcPct val="0"/>
          </a:spcBef>
          <a:spcAft>
            <a:spcPct val="0"/>
          </a:spcAft>
          <a:buClrTx/>
          <a:buSzTx/>
          <a:buFontTx/>
          <a:buNone/>
          <a:tabLst/>
          <a:defRPr kumimoji="1" lang="en-US" sz="800" b="0" i="0" u="none" strike="noStrike" cap="none" normalizeH="0" baseline="0" smtClean="0">
            <a:ln>
              <a:noFill/>
            </a:ln>
            <a:solidFill>
              <a:schemeClr val="bg2"/>
            </a:solidFill>
            <a:effectLst/>
            <a:latin typeface="Arial" panose="020B0604020202020204" pitchFamily="34" charset="0"/>
          </a:defRPr>
        </a:defPPr>
      </a:lstStyle>
    </a:lnDef>
  </a:objectDefaults>
  <a:extraClrSchemeLst>
    <a:extraClrScheme>
      <a:clrScheme name="Default Design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FFCC"/>
        </a:folHlink>
      </a:clrScheme>
      <a:clrMap bg1="lt1" tx1="dk1" bg2="lt2" tx2="dk2" accent1="accent1" accent2="accent2" accent3="accent3" accent4="accent4" accent5="accent5" accent6="accent6" hlink="hlink" folHlink="folHlink"/>
    </a:extraClrScheme>
    <a:extraClrScheme>
      <a:clrScheme name="Default Design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000000"/>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8A1C859F83F004A8821DAD25BE6E35B" ma:contentTypeVersion="12" ma:contentTypeDescription="Create a new document." ma:contentTypeScope="" ma:versionID="bb5fddcbb822d2f4842ff4b5829e9221">
  <xsd:schema xmlns:xsd="http://www.w3.org/2001/XMLSchema" xmlns:xs="http://www.w3.org/2001/XMLSchema" xmlns:p="http://schemas.microsoft.com/office/2006/metadata/properties" xmlns:ns2="52aac559-2366-436f-8a9e-88a6a508e2ae" xmlns:ns3="4bb92220-2be7-4033-a79a-04376822fd07" targetNamespace="http://schemas.microsoft.com/office/2006/metadata/properties" ma:root="true" ma:fieldsID="ceec0882dfac8c8829da9c567234b4bd" ns2:_="" ns3:_="">
    <xsd:import namespace="52aac559-2366-436f-8a9e-88a6a508e2ae"/>
    <xsd:import namespace="4bb92220-2be7-4033-a79a-04376822fd0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aac559-2366-436f-8a9e-88a6a508e2a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bb92220-2be7-4033-a79a-04376822fd07"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D2E044F-E4AD-4827-943B-1729CFF0A484}">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5361310-F9B6-4D50-8F51-C0F9785EB0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aac559-2366-436f-8a9e-88a6a508e2ae"/>
    <ds:schemaRef ds:uri="4bb92220-2be7-4033-a79a-04376822fd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2C468C2-B53F-46B1-A1C2-4CB31CDFABE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C:\Program Files\Microsoft Office\Templates\Presentation Designs\Soaring.pot</Template>
  <TotalTime>13017</TotalTime>
  <Words>3682</Words>
  <Application>Microsoft Office PowerPoint</Application>
  <PresentationFormat>A4 Paper (210x297 mm)</PresentationFormat>
  <Paragraphs>845</Paragraphs>
  <Slides>84</Slides>
  <Notes>70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84</vt:i4>
      </vt:variant>
    </vt:vector>
  </HeadingPairs>
  <TitlesOfParts>
    <vt:vector size="92" baseType="lpstr">
      <vt:lpstr>Arial</vt:lpstr>
      <vt:lpstr>Arial Narrow</vt:lpstr>
      <vt:lpstr>Calibri</vt:lpstr>
      <vt:lpstr>Monotype Sorts</vt:lpstr>
      <vt:lpstr>Times New Roman</vt:lpstr>
      <vt:lpstr>Default Design</vt:lpstr>
      <vt:lpstr>Chart Page</vt:lpstr>
      <vt:lpstr>Document</vt:lpstr>
      <vt:lpstr>Tolcap Training - App version 2 </vt:lpstr>
      <vt:lpstr>Tolcap Training  </vt:lpstr>
      <vt:lpstr>Tolcap Training </vt:lpstr>
      <vt:lpstr>Tolcap Training</vt:lpstr>
      <vt:lpstr>Tolcap Training</vt:lpstr>
      <vt:lpstr>Tolerances</vt:lpstr>
      <vt:lpstr>Tolerances</vt:lpstr>
      <vt:lpstr>Process Capability</vt:lpstr>
      <vt:lpstr>Process Capability Indices</vt:lpstr>
      <vt:lpstr>Process Capability Indices</vt:lpstr>
      <vt:lpstr>Process Capability</vt:lpstr>
      <vt:lpstr>Process Capability</vt:lpstr>
      <vt:lpstr>Process Capability Maps</vt:lpstr>
      <vt:lpstr>Process Capability Maps</vt:lpstr>
      <vt:lpstr>Process Capability Maps</vt:lpstr>
      <vt:lpstr>Process Capability Maps</vt:lpstr>
      <vt:lpstr>Process Capability Maps</vt:lpstr>
      <vt:lpstr>Tolcap Software</vt:lpstr>
      <vt:lpstr>Tolcap Software</vt:lpstr>
      <vt:lpstr>Tolcap Software</vt:lpstr>
      <vt:lpstr>Tolcap Software</vt:lpstr>
      <vt:lpstr>Tolcap Software</vt:lpstr>
      <vt:lpstr>Tolcap Software</vt:lpstr>
      <vt:lpstr>Tolcap Software</vt:lpstr>
      <vt:lpstr>Tolcap Software</vt:lpstr>
      <vt:lpstr>Tolcap Software</vt:lpstr>
      <vt:lpstr>Tolcap Software - Examples </vt:lpstr>
      <vt:lpstr>Tolcap Software - Examples</vt:lpstr>
      <vt:lpstr>Tolcap Software - Examples </vt:lpstr>
      <vt:lpstr>Tolcap Software - Examples</vt:lpstr>
      <vt:lpstr>Tolcap Software - Examples</vt:lpstr>
      <vt:lpstr>Tolcap Software - Examples </vt:lpstr>
      <vt:lpstr>Tolcap Software - Examples</vt:lpstr>
      <vt:lpstr>Tolcap Software - Examples</vt:lpstr>
      <vt:lpstr>Tolcap Software - Examples</vt:lpstr>
      <vt:lpstr>Tolcap Software - Examples</vt:lpstr>
      <vt:lpstr>Tolcap Software - Examples </vt:lpstr>
      <vt:lpstr>Tolcap Software - Examples</vt:lpstr>
      <vt:lpstr>Tolcap Software - Examples</vt:lpstr>
      <vt:lpstr>Tolcap Software - Examples</vt:lpstr>
      <vt:lpstr>Tolcap Software - Examples</vt:lpstr>
      <vt:lpstr>Tolcap Software - Examples</vt:lpstr>
      <vt:lpstr>Tolcap Software</vt:lpstr>
      <vt:lpstr>Geometry Wizard</vt:lpstr>
      <vt:lpstr>Geometry Wizard</vt:lpstr>
      <vt:lpstr>Geometry Wizard</vt:lpstr>
      <vt:lpstr>Geometry Wizard</vt:lpstr>
      <vt:lpstr>Geometry Wizard</vt:lpstr>
      <vt:lpstr>Geometry Wizard</vt:lpstr>
      <vt:lpstr>Geometry Wizard</vt:lpstr>
      <vt:lpstr>Geometry Wizard</vt:lpstr>
      <vt:lpstr>Geometry Wizard</vt:lpstr>
      <vt:lpstr>Geometry Wizard</vt:lpstr>
      <vt:lpstr>Geometry Wizard</vt:lpstr>
      <vt:lpstr>Geometry Wizard</vt:lpstr>
      <vt:lpstr>Geometry Wizard</vt:lpstr>
      <vt:lpstr>Geometry Wizard </vt:lpstr>
      <vt:lpstr>Geometry Wizard </vt:lpstr>
      <vt:lpstr>Geometry Wizard - Examples</vt:lpstr>
      <vt:lpstr>Geometry Wizard - Examples</vt:lpstr>
      <vt:lpstr>Geometry Wizard - Examples</vt:lpstr>
      <vt:lpstr>Geometry Wizard - Examples</vt:lpstr>
      <vt:lpstr>Geometry Wizard - Examples</vt:lpstr>
      <vt:lpstr>Geometry Wizard - Examples</vt:lpstr>
      <vt:lpstr>Geometry Wizard - Examples</vt:lpstr>
      <vt:lpstr>Geometry Wizard - Examples</vt:lpstr>
      <vt:lpstr>Geometry Wizard - Examples</vt:lpstr>
      <vt:lpstr>Additional Variation</vt:lpstr>
      <vt:lpstr>Additional Variation </vt:lpstr>
      <vt:lpstr>Additional Variation</vt:lpstr>
      <vt:lpstr>Additional Variation</vt:lpstr>
      <vt:lpstr>Additional Variation</vt:lpstr>
      <vt:lpstr>Additional Variation</vt:lpstr>
      <vt:lpstr>Additional Variation</vt:lpstr>
      <vt:lpstr>Additional Variation</vt:lpstr>
      <vt:lpstr>Additional Variation </vt:lpstr>
      <vt:lpstr>Tolcap Training </vt:lpstr>
      <vt:lpstr>Analysis process </vt:lpstr>
      <vt:lpstr>Analysis process </vt:lpstr>
      <vt:lpstr>Tolerancing Example</vt:lpstr>
      <vt:lpstr>Tolerancing Issues</vt:lpstr>
      <vt:lpstr>Tolerancing Issues</vt:lpstr>
      <vt:lpstr>Tolerancing Issues</vt:lpstr>
      <vt:lpstr>Wash-up</vt:lpstr>
    </vt:vector>
  </TitlesOfParts>
  <Company>Hull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 Design for Process capability</dc:title>
  <dc:creator>Professor K G Swift</dc:creator>
  <cp:lastModifiedBy>Kerry Adair</cp:lastModifiedBy>
  <cp:revision>977</cp:revision>
  <cp:lastPrinted>2001-07-09T19:01:39Z</cp:lastPrinted>
  <dcterms:created xsi:type="dcterms:W3CDTF">2001-06-12T18:17:42Z</dcterms:created>
  <dcterms:modified xsi:type="dcterms:W3CDTF">2022-08-26T08:54:10Z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0x010100B8A1C859F83F004A8821DAD25BE6E35B</vt:lpwstr>
  </property>
</Properties>
</file>