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80" r:id="rId3"/>
    <p:sldId id="281" r:id="rId4"/>
    <p:sldId id="282" r:id="rId5"/>
    <p:sldId id="284" r:id="rId6"/>
    <p:sldId id="283"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9" r:id="rId20"/>
    <p:sldId id="300" r:id="rId21"/>
    <p:sldId id="301" r:id="rId22"/>
    <p:sldId id="302" r:id="rId23"/>
    <p:sldId id="303" r:id="rId24"/>
    <p:sldId id="279" r:id="rId2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DBB94-BA7B-4F97-BE6E-D25E20AD06C3}" v="20" dt="2022-09-08T11:42:13.8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95794" autoAdjust="0"/>
  </p:normalViewPr>
  <p:slideViewPr>
    <p:cSldViewPr snapToGrid="0">
      <p:cViewPr varScale="1">
        <p:scale>
          <a:sx n="107" d="100"/>
          <a:sy n="107" d="100"/>
        </p:scale>
        <p:origin x="70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24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Adair" userId="bd88304f-e014-4026-992c-301a0817f52a" providerId="ADAL" clId="{7A3DBB94-BA7B-4F97-BE6E-D25E20AD06C3}"/>
    <pc:docChg chg="undo redo custSel modSld modMainMaster">
      <pc:chgData name="Kerry Adair" userId="bd88304f-e014-4026-992c-301a0817f52a" providerId="ADAL" clId="{7A3DBB94-BA7B-4F97-BE6E-D25E20AD06C3}" dt="2022-09-08T13:38:47.317" v="231" actId="1038"/>
      <pc:docMkLst>
        <pc:docMk/>
      </pc:docMkLst>
      <pc:sldChg chg="modSp mod chgLayout">
        <pc:chgData name="Kerry Adair" userId="bd88304f-e014-4026-992c-301a0817f52a" providerId="ADAL" clId="{7A3DBB94-BA7B-4F97-BE6E-D25E20AD06C3}" dt="2022-09-08T11:22:41.467" v="30" actId="700"/>
        <pc:sldMkLst>
          <pc:docMk/>
          <pc:sldMk cId="240208562" sldId="258"/>
        </pc:sldMkLst>
        <pc:spChg chg="mod ord">
          <ac:chgData name="Kerry Adair" userId="bd88304f-e014-4026-992c-301a0817f52a" providerId="ADAL" clId="{7A3DBB94-BA7B-4F97-BE6E-D25E20AD06C3}" dt="2022-09-08T11:22:41.467" v="30" actId="700"/>
          <ac:spMkLst>
            <pc:docMk/>
            <pc:sldMk cId="240208562" sldId="258"/>
            <ac:spMk id="2" creationId="{E1299002-A47D-4249-7093-942125D949D0}"/>
          </ac:spMkLst>
        </pc:spChg>
        <pc:spChg chg="mod ord">
          <ac:chgData name="Kerry Adair" userId="bd88304f-e014-4026-992c-301a0817f52a" providerId="ADAL" clId="{7A3DBB94-BA7B-4F97-BE6E-D25E20AD06C3}" dt="2022-09-08T11:22:41.467" v="30" actId="700"/>
          <ac:spMkLst>
            <pc:docMk/>
            <pc:sldMk cId="240208562" sldId="258"/>
            <ac:spMk id="3" creationId="{559DD2B1-C004-0CF5-4F6C-4321EED16A0C}"/>
          </ac:spMkLst>
        </pc:spChg>
        <pc:spChg chg="mod ord">
          <ac:chgData name="Kerry Adair" userId="bd88304f-e014-4026-992c-301a0817f52a" providerId="ADAL" clId="{7A3DBB94-BA7B-4F97-BE6E-D25E20AD06C3}" dt="2022-09-08T11:22:41.467" v="30" actId="700"/>
          <ac:spMkLst>
            <pc:docMk/>
            <pc:sldMk cId="240208562" sldId="258"/>
            <ac:spMk id="12" creationId="{A71EBEFA-7D38-2797-D1B7-B2CA664089F9}"/>
          </ac:spMkLst>
        </pc:spChg>
        <pc:spChg chg="mod ord">
          <ac:chgData name="Kerry Adair" userId="bd88304f-e014-4026-992c-301a0817f52a" providerId="ADAL" clId="{7A3DBB94-BA7B-4F97-BE6E-D25E20AD06C3}" dt="2022-09-08T11:22:41.467" v="30" actId="700"/>
          <ac:spMkLst>
            <pc:docMk/>
            <pc:sldMk cId="240208562" sldId="258"/>
            <ac:spMk id="13" creationId="{E5A57A2A-77E6-7BDE-B350-4CBACE8CF7C9}"/>
          </ac:spMkLst>
        </pc:spChg>
        <pc:spChg chg="mod ord">
          <ac:chgData name="Kerry Adair" userId="bd88304f-e014-4026-992c-301a0817f52a" providerId="ADAL" clId="{7A3DBB94-BA7B-4F97-BE6E-D25E20AD06C3}" dt="2022-09-08T11:22:41.467" v="30" actId="700"/>
          <ac:spMkLst>
            <pc:docMk/>
            <pc:sldMk cId="240208562" sldId="258"/>
            <ac:spMk id="14" creationId="{F9F12561-704D-0C53-1862-0CCB48072A2D}"/>
          </ac:spMkLst>
        </pc:spChg>
      </pc:sldChg>
      <pc:sldChg chg="modSp mod chgLayout">
        <pc:chgData name="Kerry Adair" userId="bd88304f-e014-4026-992c-301a0817f52a" providerId="ADAL" clId="{7A3DBB94-BA7B-4F97-BE6E-D25E20AD06C3}" dt="2022-09-08T11:22:48.139" v="31" actId="700"/>
        <pc:sldMkLst>
          <pc:docMk/>
          <pc:sldMk cId="2088664268" sldId="280"/>
        </pc:sldMkLst>
        <pc:spChg chg="mod ord">
          <ac:chgData name="Kerry Adair" userId="bd88304f-e014-4026-992c-301a0817f52a" providerId="ADAL" clId="{7A3DBB94-BA7B-4F97-BE6E-D25E20AD06C3}" dt="2022-09-08T11:22:48.139" v="31" actId="700"/>
          <ac:spMkLst>
            <pc:docMk/>
            <pc:sldMk cId="2088664268" sldId="280"/>
            <ac:spMk id="6" creationId="{0411A5EA-7D13-05F7-4193-9698E2005890}"/>
          </ac:spMkLst>
        </pc:spChg>
        <pc:spChg chg="mod ord">
          <ac:chgData name="Kerry Adair" userId="bd88304f-e014-4026-992c-301a0817f52a" providerId="ADAL" clId="{7A3DBB94-BA7B-4F97-BE6E-D25E20AD06C3}" dt="2022-09-08T11:22:48.139" v="31" actId="700"/>
          <ac:spMkLst>
            <pc:docMk/>
            <pc:sldMk cId="2088664268" sldId="280"/>
            <ac:spMk id="7" creationId="{4FDB078C-CBCD-550B-7B47-2F47233DC19A}"/>
          </ac:spMkLst>
        </pc:spChg>
        <pc:spChg chg="mod ord">
          <ac:chgData name="Kerry Adair" userId="bd88304f-e014-4026-992c-301a0817f52a" providerId="ADAL" clId="{7A3DBB94-BA7B-4F97-BE6E-D25E20AD06C3}" dt="2022-09-08T11:22:48.139" v="31" actId="700"/>
          <ac:spMkLst>
            <pc:docMk/>
            <pc:sldMk cId="2088664268" sldId="280"/>
            <ac:spMk id="11" creationId="{7C5D1CDA-22C2-007C-BA51-F0C9915C0F1F}"/>
          </ac:spMkLst>
        </pc:spChg>
        <pc:spChg chg="mod ord">
          <ac:chgData name="Kerry Adair" userId="bd88304f-e014-4026-992c-301a0817f52a" providerId="ADAL" clId="{7A3DBB94-BA7B-4F97-BE6E-D25E20AD06C3}" dt="2022-09-08T11:22:48.139" v="31" actId="700"/>
          <ac:spMkLst>
            <pc:docMk/>
            <pc:sldMk cId="2088664268" sldId="280"/>
            <ac:spMk id="12" creationId="{022BDEEE-2D5C-19F7-6704-8E426D164B17}"/>
          </ac:spMkLst>
        </pc:spChg>
        <pc:spChg chg="mod ord">
          <ac:chgData name="Kerry Adair" userId="bd88304f-e014-4026-992c-301a0817f52a" providerId="ADAL" clId="{7A3DBB94-BA7B-4F97-BE6E-D25E20AD06C3}" dt="2022-09-08T11:22:48.139" v="31" actId="700"/>
          <ac:spMkLst>
            <pc:docMk/>
            <pc:sldMk cId="2088664268" sldId="280"/>
            <ac:spMk id="13" creationId="{55EB4FBC-756D-BDD3-2E66-5C276B758F2B}"/>
          </ac:spMkLst>
        </pc:spChg>
      </pc:sldChg>
      <pc:sldChg chg="addSp delSp modSp mod modClrScheme chgLayout">
        <pc:chgData name="Kerry Adair" userId="bd88304f-e014-4026-992c-301a0817f52a" providerId="ADAL" clId="{7A3DBB94-BA7B-4F97-BE6E-D25E20AD06C3}" dt="2022-09-08T13:35:17.076" v="208" actId="22"/>
        <pc:sldMkLst>
          <pc:docMk/>
          <pc:sldMk cId="481732805" sldId="281"/>
        </pc:sldMkLst>
        <pc:spChg chg="mod ord">
          <ac:chgData name="Kerry Adair" userId="bd88304f-e014-4026-992c-301a0817f52a" providerId="ADAL" clId="{7A3DBB94-BA7B-4F97-BE6E-D25E20AD06C3}" dt="2022-09-08T11:24:33.624" v="40" actId="700"/>
          <ac:spMkLst>
            <pc:docMk/>
            <pc:sldMk cId="481732805" sldId="281"/>
            <ac:spMk id="2" creationId="{358D6366-D77B-E1C2-F457-27C05607240B}"/>
          </ac:spMkLst>
        </pc:spChg>
        <pc:spChg chg="add del mod ord">
          <ac:chgData name="Kerry Adair" userId="bd88304f-e014-4026-992c-301a0817f52a" providerId="ADAL" clId="{7A3DBB94-BA7B-4F97-BE6E-D25E20AD06C3}" dt="2022-09-08T11:25:02.898" v="45"/>
          <ac:spMkLst>
            <pc:docMk/>
            <pc:sldMk cId="481732805" sldId="281"/>
            <ac:spMk id="3" creationId="{C7C7E9E6-2437-F6CB-9834-E8FE856C7913}"/>
          </ac:spMkLst>
        </pc:spChg>
        <pc:spChg chg="add del mod">
          <ac:chgData name="Kerry Adair" userId="bd88304f-e014-4026-992c-301a0817f52a" providerId="ADAL" clId="{7A3DBB94-BA7B-4F97-BE6E-D25E20AD06C3}" dt="2022-09-08T13:35:17.076" v="208" actId="22"/>
          <ac:spMkLst>
            <pc:docMk/>
            <pc:sldMk cId="481732805" sldId="281"/>
            <ac:spMk id="5" creationId="{B8CF0BFD-DB06-033E-3EE9-F450F274137D}"/>
          </ac:spMkLst>
        </pc:spChg>
        <pc:spChg chg="mod ord">
          <ac:chgData name="Kerry Adair" userId="bd88304f-e014-4026-992c-301a0817f52a" providerId="ADAL" clId="{7A3DBB94-BA7B-4F97-BE6E-D25E20AD06C3}" dt="2022-09-08T11:24:33.651" v="41" actId="27636"/>
          <ac:spMkLst>
            <pc:docMk/>
            <pc:sldMk cId="481732805" sldId="281"/>
            <ac:spMk id="13" creationId="{BD243B27-C881-64DA-0547-933CDC4A7BE8}"/>
          </ac:spMkLst>
        </pc:spChg>
        <pc:spChg chg="mod ord">
          <ac:chgData name="Kerry Adair" userId="bd88304f-e014-4026-992c-301a0817f52a" providerId="ADAL" clId="{7A3DBB94-BA7B-4F97-BE6E-D25E20AD06C3}" dt="2022-09-08T11:24:33.624" v="40" actId="700"/>
          <ac:spMkLst>
            <pc:docMk/>
            <pc:sldMk cId="481732805" sldId="281"/>
            <ac:spMk id="18" creationId="{46A23452-C71C-0787-991B-6D8FD01A4341}"/>
          </ac:spMkLst>
        </pc:spChg>
        <pc:spChg chg="mod ord">
          <ac:chgData name="Kerry Adair" userId="bd88304f-e014-4026-992c-301a0817f52a" providerId="ADAL" clId="{7A3DBB94-BA7B-4F97-BE6E-D25E20AD06C3}" dt="2022-09-08T11:24:33.624" v="40" actId="700"/>
          <ac:spMkLst>
            <pc:docMk/>
            <pc:sldMk cId="481732805" sldId="281"/>
            <ac:spMk id="19" creationId="{997A0EE5-E479-FE98-3234-94D11F3F9CBE}"/>
          </ac:spMkLst>
        </pc:spChg>
        <pc:spChg chg="mod ord">
          <ac:chgData name="Kerry Adair" userId="bd88304f-e014-4026-992c-301a0817f52a" providerId="ADAL" clId="{7A3DBB94-BA7B-4F97-BE6E-D25E20AD06C3}" dt="2022-09-08T11:24:33.624" v="40" actId="700"/>
          <ac:spMkLst>
            <pc:docMk/>
            <pc:sldMk cId="481732805" sldId="281"/>
            <ac:spMk id="20" creationId="{FD06551A-D977-42AE-C60E-F227D7CD38F0}"/>
          </ac:spMkLst>
        </pc:spChg>
        <pc:graphicFrameChg chg="add mod">
          <ac:chgData name="Kerry Adair" userId="bd88304f-e014-4026-992c-301a0817f52a" providerId="ADAL" clId="{7A3DBB94-BA7B-4F97-BE6E-D25E20AD06C3}" dt="2022-09-08T11:25:02.898" v="45"/>
          <ac:graphicFrameMkLst>
            <pc:docMk/>
            <pc:sldMk cId="481732805" sldId="281"/>
            <ac:graphicFrameMk id="4" creationId="{FF759EAD-A599-4146-B7B9-39E4FDDA49ED}"/>
          </ac:graphicFrameMkLst>
        </pc:graphicFrameChg>
        <pc:graphicFrameChg chg="del mod modGraphic">
          <ac:chgData name="Kerry Adair" userId="bd88304f-e014-4026-992c-301a0817f52a" providerId="ADAL" clId="{7A3DBB94-BA7B-4F97-BE6E-D25E20AD06C3}" dt="2022-09-08T11:24:59.098" v="44" actId="21"/>
          <ac:graphicFrameMkLst>
            <pc:docMk/>
            <pc:sldMk cId="481732805" sldId="281"/>
            <ac:graphicFrameMk id="21" creationId="{4CF08836-4A1A-B486-BC8F-8499C5AA8902}"/>
          </ac:graphicFrameMkLst>
        </pc:graphicFrameChg>
        <pc:picChg chg="add mod ord">
          <ac:chgData name="Kerry Adair" userId="bd88304f-e014-4026-992c-301a0817f52a" providerId="ADAL" clId="{7A3DBB94-BA7B-4F97-BE6E-D25E20AD06C3}" dt="2022-09-08T13:35:17.076" v="208" actId="22"/>
          <ac:picMkLst>
            <pc:docMk/>
            <pc:sldMk cId="481732805" sldId="281"/>
            <ac:picMk id="7" creationId="{7B6F9BAB-CD77-A719-2475-AD80291A49C8}"/>
          </ac:picMkLst>
        </pc:picChg>
        <pc:picChg chg="del mod ord">
          <ac:chgData name="Kerry Adair" userId="bd88304f-e014-4026-992c-301a0817f52a" providerId="ADAL" clId="{7A3DBB94-BA7B-4F97-BE6E-D25E20AD06C3}" dt="2022-09-08T13:35:13.293" v="207" actId="478"/>
          <ac:picMkLst>
            <pc:docMk/>
            <pc:sldMk cId="481732805" sldId="281"/>
            <ac:picMk id="16" creationId="{2FBA253D-1949-E3EB-D0F8-EF7EFA11AB2C}"/>
          </ac:picMkLst>
        </pc:picChg>
      </pc:sldChg>
      <pc:sldChg chg="addSp delSp modSp mod modClrScheme chgLayout">
        <pc:chgData name="Kerry Adair" userId="bd88304f-e014-4026-992c-301a0817f52a" providerId="ADAL" clId="{7A3DBB94-BA7B-4F97-BE6E-D25E20AD06C3}" dt="2022-09-08T11:27:05.732" v="55"/>
        <pc:sldMkLst>
          <pc:docMk/>
          <pc:sldMk cId="2367874809" sldId="282"/>
        </pc:sldMkLst>
        <pc:spChg chg="add del mod ord">
          <ac:chgData name="Kerry Adair" userId="bd88304f-e014-4026-992c-301a0817f52a" providerId="ADAL" clId="{7A3DBB94-BA7B-4F97-BE6E-D25E20AD06C3}" dt="2022-09-08T11:25:51.237" v="48" actId="700"/>
          <ac:spMkLst>
            <pc:docMk/>
            <pc:sldMk cId="2367874809" sldId="282"/>
            <ac:spMk id="2" creationId="{C3151293-ABCD-26D3-9905-4AEBE744A94E}"/>
          </ac:spMkLst>
        </pc:spChg>
        <pc:spChg chg="mod ord">
          <ac:chgData name="Kerry Adair" userId="bd88304f-e014-4026-992c-301a0817f52a" providerId="ADAL" clId="{7A3DBB94-BA7B-4F97-BE6E-D25E20AD06C3}" dt="2022-09-08T11:26:37.169" v="49" actId="700"/>
          <ac:spMkLst>
            <pc:docMk/>
            <pc:sldMk cId="2367874809" sldId="282"/>
            <ac:spMk id="3" creationId="{5DA80CA6-5ED6-25DF-B6F8-DD7C0F7FB18C}"/>
          </ac:spMkLst>
        </pc:spChg>
        <pc:spChg chg="add mod ord">
          <ac:chgData name="Kerry Adair" userId="bd88304f-e014-4026-992c-301a0817f52a" providerId="ADAL" clId="{7A3DBB94-BA7B-4F97-BE6E-D25E20AD06C3}" dt="2022-09-08T11:26:55.123" v="53"/>
          <ac:spMkLst>
            <pc:docMk/>
            <pc:sldMk cId="2367874809" sldId="282"/>
            <ac:spMk id="4" creationId="{537F9456-0801-243F-5498-2B5FF4FF99C3}"/>
          </ac:spMkLst>
        </pc:spChg>
        <pc:spChg chg="del mod ord">
          <ac:chgData name="Kerry Adair" userId="bd88304f-e014-4026-992c-301a0817f52a" providerId="ADAL" clId="{7A3DBB94-BA7B-4F97-BE6E-D25E20AD06C3}" dt="2022-09-08T11:27:05.732" v="55"/>
          <ac:spMkLst>
            <pc:docMk/>
            <pc:sldMk cId="2367874809" sldId="282"/>
            <ac:spMk id="5" creationId="{33AC2119-A8E9-BCF0-CBEB-B6156ACC5C9E}"/>
          </ac:spMkLst>
        </pc:spChg>
        <pc:spChg chg="mod ord">
          <ac:chgData name="Kerry Adair" userId="bd88304f-e014-4026-992c-301a0817f52a" providerId="ADAL" clId="{7A3DBB94-BA7B-4F97-BE6E-D25E20AD06C3}" dt="2022-09-08T11:26:37.169" v="49" actId="700"/>
          <ac:spMkLst>
            <pc:docMk/>
            <pc:sldMk cId="2367874809" sldId="282"/>
            <ac:spMk id="22" creationId="{3EEC9E06-E1F9-61B6-DCE5-223E06D92868}"/>
          </ac:spMkLst>
        </pc:spChg>
        <pc:spChg chg="mod ord">
          <ac:chgData name="Kerry Adair" userId="bd88304f-e014-4026-992c-301a0817f52a" providerId="ADAL" clId="{7A3DBB94-BA7B-4F97-BE6E-D25E20AD06C3}" dt="2022-09-08T11:26:37.169" v="49" actId="700"/>
          <ac:spMkLst>
            <pc:docMk/>
            <pc:sldMk cId="2367874809" sldId="282"/>
            <ac:spMk id="23" creationId="{340061AE-EC00-53C5-0E83-DCE94F1C45F8}"/>
          </ac:spMkLst>
        </pc:spChg>
        <pc:spChg chg="mod ord">
          <ac:chgData name="Kerry Adair" userId="bd88304f-e014-4026-992c-301a0817f52a" providerId="ADAL" clId="{7A3DBB94-BA7B-4F97-BE6E-D25E20AD06C3}" dt="2022-09-08T11:26:37.169" v="49" actId="700"/>
          <ac:spMkLst>
            <pc:docMk/>
            <pc:sldMk cId="2367874809" sldId="282"/>
            <ac:spMk id="24" creationId="{5EF5ECC4-5090-D10F-880E-EB0D5BB5FDF0}"/>
          </ac:spMkLst>
        </pc:spChg>
        <pc:picChg chg="add mod">
          <ac:chgData name="Kerry Adair" userId="bd88304f-e014-4026-992c-301a0817f52a" providerId="ADAL" clId="{7A3DBB94-BA7B-4F97-BE6E-D25E20AD06C3}" dt="2022-09-08T11:27:05.732" v="55"/>
          <ac:picMkLst>
            <pc:docMk/>
            <pc:sldMk cId="2367874809" sldId="282"/>
            <ac:picMk id="6" creationId="{0AB2F246-103B-4E8B-330D-C09CBCAE2C8F}"/>
          </ac:picMkLst>
        </pc:picChg>
        <pc:picChg chg="del">
          <ac:chgData name="Kerry Adair" userId="bd88304f-e014-4026-992c-301a0817f52a" providerId="ADAL" clId="{7A3DBB94-BA7B-4F97-BE6E-D25E20AD06C3}" dt="2022-09-08T11:27:01.361" v="54" actId="21"/>
          <ac:picMkLst>
            <pc:docMk/>
            <pc:sldMk cId="2367874809" sldId="282"/>
            <ac:picMk id="18" creationId="{46C557A3-7ACC-F7F0-DF04-FB25C013A163}"/>
          </ac:picMkLst>
        </pc:picChg>
      </pc:sldChg>
      <pc:sldChg chg="addSp delSp modSp mod modClrScheme chgLayout">
        <pc:chgData name="Kerry Adair" userId="bd88304f-e014-4026-992c-301a0817f52a" providerId="ADAL" clId="{7A3DBB94-BA7B-4F97-BE6E-D25E20AD06C3}" dt="2022-09-08T11:35:11.563" v="102" actId="700"/>
        <pc:sldMkLst>
          <pc:docMk/>
          <pc:sldMk cId="2536642988" sldId="283"/>
        </pc:sldMkLst>
        <pc:spChg chg="add del mod ord">
          <ac:chgData name="Kerry Adair" userId="bd88304f-e014-4026-992c-301a0817f52a" providerId="ADAL" clId="{7A3DBB94-BA7B-4F97-BE6E-D25E20AD06C3}" dt="2022-09-08T11:33:02.412" v="92"/>
          <ac:spMkLst>
            <pc:docMk/>
            <pc:sldMk cId="2536642988" sldId="283"/>
            <ac:spMk id="2" creationId="{9DC2DA10-8606-BC98-618F-CD5D62CB6029}"/>
          </ac:spMkLst>
        </pc:spChg>
        <pc:spChg chg="mod ord">
          <ac:chgData name="Kerry Adair" userId="bd88304f-e014-4026-992c-301a0817f52a" providerId="ADAL" clId="{7A3DBB94-BA7B-4F97-BE6E-D25E20AD06C3}" dt="2022-09-08T11:35:11.563" v="102" actId="700"/>
          <ac:spMkLst>
            <pc:docMk/>
            <pc:sldMk cId="2536642988" sldId="283"/>
            <ac:spMk id="9" creationId="{D3009CAB-5F8E-8D15-56D7-C646A4DBDC6C}"/>
          </ac:spMkLst>
        </pc:spChg>
        <pc:spChg chg="mod ord">
          <ac:chgData name="Kerry Adair" userId="bd88304f-e014-4026-992c-301a0817f52a" providerId="ADAL" clId="{7A3DBB94-BA7B-4F97-BE6E-D25E20AD06C3}" dt="2022-09-08T11:35:11.563" v="102" actId="700"/>
          <ac:spMkLst>
            <pc:docMk/>
            <pc:sldMk cId="2536642988" sldId="283"/>
            <ac:spMk id="10" creationId="{9D3060A1-0F75-2759-CA39-B6D982EC99FC}"/>
          </ac:spMkLst>
        </pc:spChg>
        <pc:spChg chg="mod ord">
          <ac:chgData name="Kerry Adair" userId="bd88304f-e014-4026-992c-301a0817f52a" providerId="ADAL" clId="{7A3DBB94-BA7B-4F97-BE6E-D25E20AD06C3}" dt="2022-09-08T11:35:11.563" v="102" actId="700"/>
          <ac:spMkLst>
            <pc:docMk/>
            <pc:sldMk cId="2536642988" sldId="283"/>
            <ac:spMk id="17" creationId="{65E803D5-4B4F-2016-AFDE-FEF96A9ADE00}"/>
          </ac:spMkLst>
        </pc:spChg>
        <pc:spChg chg="mod ord">
          <ac:chgData name="Kerry Adair" userId="bd88304f-e014-4026-992c-301a0817f52a" providerId="ADAL" clId="{7A3DBB94-BA7B-4F97-BE6E-D25E20AD06C3}" dt="2022-09-08T11:35:11.563" v="102" actId="700"/>
          <ac:spMkLst>
            <pc:docMk/>
            <pc:sldMk cId="2536642988" sldId="283"/>
            <ac:spMk id="18" creationId="{FB2F45BC-7E39-D1D8-77EA-ABFA1440F1A7}"/>
          </ac:spMkLst>
        </pc:spChg>
        <pc:spChg chg="mod ord">
          <ac:chgData name="Kerry Adair" userId="bd88304f-e014-4026-992c-301a0817f52a" providerId="ADAL" clId="{7A3DBB94-BA7B-4F97-BE6E-D25E20AD06C3}" dt="2022-09-08T11:35:11.563" v="102" actId="700"/>
          <ac:spMkLst>
            <pc:docMk/>
            <pc:sldMk cId="2536642988" sldId="283"/>
            <ac:spMk id="19" creationId="{6151075B-38BA-611D-F489-5D469F30EA02}"/>
          </ac:spMkLst>
        </pc:spChg>
        <pc:picChg chg="add mod ord">
          <ac:chgData name="Kerry Adair" userId="bd88304f-e014-4026-992c-301a0817f52a" providerId="ADAL" clId="{7A3DBB94-BA7B-4F97-BE6E-D25E20AD06C3}" dt="2022-09-08T11:35:11.563" v="102" actId="700"/>
          <ac:picMkLst>
            <pc:docMk/>
            <pc:sldMk cId="2536642988" sldId="283"/>
            <ac:picMk id="3" creationId="{31A7E405-10EC-A975-ABA8-260B5744F8EF}"/>
          </ac:picMkLst>
        </pc:picChg>
        <pc:picChg chg="mod ord">
          <ac:chgData name="Kerry Adair" userId="bd88304f-e014-4026-992c-301a0817f52a" providerId="ADAL" clId="{7A3DBB94-BA7B-4F97-BE6E-D25E20AD06C3}" dt="2022-09-08T11:35:11.563" v="102" actId="700"/>
          <ac:picMkLst>
            <pc:docMk/>
            <pc:sldMk cId="2536642988" sldId="283"/>
            <ac:picMk id="16" creationId="{01DBC5C1-ED80-88D9-7C05-272BA58508C0}"/>
          </ac:picMkLst>
        </pc:picChg>
        <pc:picChg chg="del">
          <ac:chgData name="Kerry Adair" userId="bd88304f-e014-4026-992c-301a0817f52a" providerId="ADAL" clId="{7A3DBB94-BA7B-4F97-BE6E-D25E20AD06C3}" dt="2022-09-08T11:32:51.954" v="90" actId="21"/>
          <ac:picMkLst>
            <pc:docMk/>
            <pc:sldMk cId="2536642988" sldId="283"/>
            <ac:picMk id="21" creationId="{90BBC511-46F1-6B0B-18F1-29C76E715316}"/>
          </ac:picMkLst>
        </pc:picChg>
      </pc:sldChg>
      <pc:sldChg chg="modSp mod chgLayout">
        <pc:chgData name="Kerry Adair" userId="bd88304f-e014-4026-992c-301a0817f52a" providerId="ADAL" clId="{7A3DBB94-BA7B-4F97-BE6E-D25E20AD06C3}" dt="2022-09-08T11:27:21.153" v="56" actId="700"/>
        <pc:sldMkLst>
          <pc:docMk/>
          <pc:sldMk cId="2675034403" sldId="284"/>
        </pc:sldMkLst>
        <pc:spChg chg="mod ord">
          <ac:chgData name="Kerry Adair" userId="bd88304f-e014-4026-992c-301a0817f52a" providerId="ADAL" clId="{7A3DBB94-BA7B-4F97-BE6E-D25E20AD06C3}" dt="2022-09-08T11:27:21.153" v="56" actId="700"/>
          <ac:spMkLst>
            <pc:docMk/>
            <pc:sldMk cId="2675034403" sldId="284"/>
            <ac:spMk id="9" creationId="{D3009CAB-5F8E-8D15-56D7-C646A4DBDC6C}"/>
          </ac:spMkLst>
        </pc:spChg>
        <pc:spChg chg="mod ord">
          <ac:chgData name="Kerry Adair" userId="bd88304f-e014-4026-992c-301a0817f52a" providerId="ADAL" clId="{7A3DBB94-BA7B-4F97-BE6E-D25E20AD06C3}" dt="2022-09-08T11:27:21.153" v="56" actId="700"/>
          <ac:spMkLst>
            <pc:docMk/>
            <pc:sldMk cId="2675034403" sldId="284"/>
            <ac:spMk id="11" creationId="{5A58AA28-5B20-1B7F-A362-5ACFE0451352}"/>
          </ac:spMkLst>
        </pc:spChg>
        <pc:spChg chg="mod ord">
          <ac:chgData name="Kerry Adair" userId="bd88304f-e014-4026-992c-301a0817f52a" providerId="ADAL" clId="{7A3DBB94-BA7B-4F97-BE6E-D25E20AD06C3}" dt="2022-09-08T11:27:21.153" v="56" actId="700"/>
          <ac:spMkLst>
            <pc:docMk/>
            <pc:sldMk cId="2675034403" sldId="284"/>
            <ac:spMk id="16" creationId="{88B70822-DB3F-153D-BDC9-AA2B3414406D}"/>
          </ac:spMkLst>
        </pc:spChg>
        <pc:spChg chg="mod ord">
          <ac:chgData name="Kerry Adair" userId="bd88304f-e014-4026-992c-301a0817f52a" providerId="ADAL" clId="{7A3DBB94-BA7B-4F97-BE6E-D25E20AD06C3}" dt="2022-09-08T11:27:21.153" v="56" actId="700"/>
          <ac:spMkLst>
            <pc:docMk/>
            <pc:sldMk cId="2675034403" sldId="284"/>
            <ac:spMk id="17" creationId="{622C87B7-7E59-FBA0-B9FD-D4C0C9ED4CC6}"/>
          </ac:spMkLst>
        </pc:spChg>
        <pc:spChg chg="mod ord">
          <ac:chgData name="Kerry Adair" userId="bd88304f-e014-4026-992c-301a0817f52a" providerId="ADAL" clId="{7A3DBB94-BA7B-4F97-BE6E-D25E20AD06C3}" dt="2022-09-08T11:27:21.153" v="56" actId="700"/>
          <ac:spMkLst>
            <pc:docMk/>
            <pc:sldMk cId="2675034403" sldId="284"/>
            <ac:spMk id="18" creationId="{8288A794-2255-78C2-85A2-A402F4EC306D}"/>
          </ac:spMkLst>
        </pc:spChg>
      </pc:sldChg>
      <pc:sldChg chg="addSp delSp modSp mod modClrScheme chgLayout">
        <pc:chgData name="Kerry Adair" userId="bd88304f-e014-4026-992c-301a0817f52a" providerId="ADAL" clId="{7A3DBB94-BA7B-4F97-BE6E-D25E20AD06C3}" dt="2022-09-08T11:35:44.180" v="105"/>
        <pc:sldMkLst>
          <pc:docMk/>
          <pc:sldMk cId="1386993330" sldId="285"/>
        </pc:sldMkLst>
        <pc:spChg chg="add del mod ord">
          <ac:chgData name="Kerry Adair" userId="bd88304f-e014-4026-992c-301a0817f52a" providerId="ADAL" clId="{7A3DBB94-BA7B-4F97-BE6E-D25E20AD06C3}" dt="2022-09-08T11:35:44.180" v="105"/>
          <ac:spMkLst>
            <pc:docMk/>
            <pc:sldMk cId="1386993330" sldId="285"/>
            <ac:spMk id="2" creationId="{E53F8CDD-C8B3-257E-C44F-F202B76277FB}"/>
          </ac:spMkLst>
        </pc:spChg>
        <pc:spChg chg="mod ord">
          <ac:chgData name="Kerry Adair" userId="bd88304f-e014-4026-992c-301a0817f52a" providerId="ADAL" clId="{7A3DBB94-BA7B-4F97-BE6E-D25E20AD06C3}" dt="2022-09-08T11:35:30.460" v="103" actId="700"/>
          <ac:spMkLst>
            <pc:docMk/>
            <pc:sldMk cId="1386993330" sldId="285"/>
            <ac:spMk id="9" creationId="{D3009CAB-5F8E-8D15-56D7-C646A4DBDC6C}"/>
          </ac:spMkLst>
        </pc:spChg>
        <pc:spChg chg="mod ord">
          <ac:chgData name="Kerry Adair" userId="bd88304f-e014-4026-992c-301a0817f52a" providerId="ADAL" clId="{7A3DBB94-BA7B-4F97-BE6E-D25E20AD06C3}" dt="2022-09-08T11:35:30.460" v="103" actId="700"/>
          <ac:spMkLst>
            <pc:docMk/>
            <pc:sldMk cId="1386993330" sldId="285"/>
            <ac:spMk id="10" creationId="{9D3060A1-0F75-2759-CA39-B6D982EC99FC}"/>
          </ac:spMkLst>
        </pc:spChg>
        <pc:spChg chg="mod ord">
          <ac:chgData name="Kerry Adair" userId="bd88304f-e014-4026-992c-301a0817f52a" providerId="ADAL" clId="{7A3DBB94-BA7B-4F97-BE6E-D25E20AD06C3}" dt="2022-09-08T11:35:30.460" v="103" actId="700"/>
          <ac:spMkLst>
            <pc:docMk/>
            <pc:sldMk cId="1386993330" sldId="285"/>
            <ac:spMk id="17" creationId="{65E803D5-4B4F-2016-AFDE-FEF96A9ADE00}"/>
          </ac:spMkLst>
        </pc:spChg>
        <pc:spChg chg="mod ord">
          <ac:chgData name="Kerry Adair" userId="bd88304f-e014-4026-992c-301a0817f52a" providerId="ADAL" clId="{7A3DBB94-BA7B-4F97-BE6E-D25E20AD06C3}" dt="2022-09-08T11:35:30.460" v="103" actId="700"/>
          <ac:spMkLst>
            <pc:docMk/>
            <pc:sldMk cId="1386993330" sldId="285"/>
            <ac:spMk id="18" creationId="{FB2F45BC-7E39-D1D8-77EA-ABFA1440F1A7}"/>
          </ac:spMkLst>
        </pc:spChg>
        <pc:spChg chg="mod ord">
          <ac:chgData name="Kerry Adair" userId="bd88304f-e014-4026-992c-301a0817f52a" providerId="ADAL" clId="{7A3DBB94-BA7B-4F97-BE6E-D25E20AD06C3}" dt="2022-09-08T11:35:30.460" v="103" actId="700"/>
          <ac:spMkLst>
            <pc:docMk/>
            <pc:sldMk cId="1386993330" sldId="285"/>
            <ac:spMk id="19" creationId="{6151075B-38BA-611D-F489-5D469F30EA02}"/>
          </ac:spMkLst>
        </pc:spChg>
        <pc:picChg chg="add mod">
          <ac:chgData name="Kerry Adair" userId="bd88304f-e014-4026-992c-301a0817f52a" providerId="ADAL" clId="{7A3DBB94-BA7B-4F97-BE6E-D25E20AD06C3}" dt="2022-09-08T11:35:44.180" v="105"/>
          <ac:picMkLst>
            <pc:docMk/>
            <pc:sldMk cId="1386993330" sldId="285"/>
            <ac:picMk id="3" creationId="{A94EC344-3C15-CBAF-90AE-B655747CDB16}"/>
          </ac:picMkLst>
        </pc:picChg>
        <pc:picChg chg="mod ord">
          <ac:chgData name="Kerry Adair" userId="bd88304f-e014-4026-992c-301a0817f52a" providerId="ADAL" clId="{7A3DBB94-BA7B-4F97-BE6E-D25E20AD06C3}" dt="2022-09-08T11:35:30.460" v="103" actId="700"/>
          <ac:picMkLst>
            <pc:docMk/>
            <pc:sldMk cId="1386993330" sldId="285"/>
            <ac:picMk id="5" creationId="{9F521867-94E0-2EFC-E912-0CA9C75F7EDB}"/>
          </ac:picMkLst>
        </pc:picChg>
        <pc:picChg chg="del">
          <ac:chgData name="Kerry Adair" userId="bd88304f-e014-4026-992c-301a0817f52a" providerId="ADAL" clId="{7A3DBB94-BA7B-4F97-BE6E-D25E20AD06C3}" dt="2022-09-08T11:35:33.537" v="104" actId="21"/>
          <ac:picMkLst>
            <pc:docMk/>
            <pc:sldMk cId="1386993330" sldId="285"/>
            <ac:picMk id="14" creationId="{825690C7-EB73-652E-5A74-3337E9E213AC}"/>
          </ac:picMkLst>
        </pc:picChg>
      </pc:sldChg>
      <pc:sldChg chg="addSp delSp modSp mod modClrScheme chgLayout">
        <pc:chgData name="Kerry Adair" userId="bd88304f-e014-4026-992c-301a0817f52a" providerId="ADAL" clId="{7A3DBB94-BA7B-4F97-BE6E-D25E20AD06C3}" dt="2022-09-08T11:36:18.245" v="108"/>
        <pc:sldMkLst>
          <pc:docMk/>
          <pc:sldMk cId="1130169570" sldId="286"/>
        </pc:sldMkLst>
        <pc:spChg chg="add del mod ord">
          <ac:chgData name="Kerry Adair" userId="bd88304f-e014-4026-992c-301a0817f52a" providerId="ADAL" clId="{7A3DBB94-BA7B-4F97-BE6E-D25E20AD06C3}" dt="2022-09-08T11:36:18.245" v="108"/>
          <ac:spMkLst>
            <pc:docMk/>
            <pc:sldMk cId="1130169570" sldId="286"/>
            <ac:spMk id="2" creationId="{B852482C-110E-51EB-60EE-F73A1E91966F}"/>
          </ac:spMkLst>
        </pc:spChg>
        <pc:spChg chg="mod ord">
          <ac:chgData name="Kerry Adair" userId="bd88304f-e014-4026-992c-301a0817f52a" providerId="ADAL" clId="{7A3DBB94-BA7B-4F97-BE6E-D25E20AD06C3}" dt="2022-09-08T11:36:04.182" v="106" actId="700"/>
          <ac:spMkLst>
            <pc:docMk/>
            <pc:sldMk cId="1130169570" sldId="286"/>
            <ac:spMk id="9" creationId="{D3009CAB-5F8E-8D15-56D7-C646A4DBDC6C}"/>
          </ac:spMkLst>
        </pc:spChg>
        <pc:spChg chg="mod ord">
          <ac:chgData name="Kerry Adair" userId="bd88304f-e014-4026-992c-301a0817f52a" providerId="ADAL" clId="{7A3DBB94-BA7B-4F97-BE6E-D25E20AD06C3}" dt="2022-09-08T11:36:04.182" v="106" actId="700"/>
          <ac:spMkLst>
            <pc:docMk/>
            <pc:sldMk cId="1130169570" sldId="286"/>
            <ac:spMk id="10" creationId="{9D3060A1-0F75-2759-CA39-B6D982EC99FC}"/>
          </ac:spMkLst>
        </pc:spChg>
        <pc:spChg chg="mod ord">
          <ac:chgData name="Kerry Adair" userId="bd88304f-e014-4026-992c-301a0817f52a" providerId="ADAL" clId="{7A3DBB94-BA7B-4F97-BE6E-D25E20AD06C3}" dt="2022-09-08T11:36:04.182" v="106" actId="700"/>
          <ac:spMkLst>
            <pc:docMk/>
            <pc:sldMk cId="1130169570" sldId="286"/>
            <ac:spMk id="17" creationId="{65E803D5-4B4F-2016-AFDE-FEF96A9ADE00}"/>
          </ac:spMkLst>
        </pc:spChg>
        <pc:spChg chg="mod ord">
          <ac:chgData name="Kerry Adair" userId="bd88304f-e014-4026-992c-301a0817f52a" providerId="ADAL" clId="{7A3DBB94-BA7B-4F97-BE6E-D25E20AD06C3}" dt="2022-09-08T11:36:04.182" v="106" actId="700"/>
          <ac:spMkLst>
            <pc:docMk/>
            <pc:sldMk cId="1130169570" sldId="286"/>
            <ac:spMk id="18" creationId="{FB2F45BC-7E39-D1D8-77EA-ABFA1440F1A7}"/>
          </ac:spMkLst>
        </pc:spChg>
        <pc:spChg chg="mod ord">
          <ac:chgData name="Kerry Adair" userId="bd88304f-e014-4026-992c-301a0817f52a" providerId="ADAL" clId="{7A3DBB94-BA7B-4F97-BE6E-D25E20AD06C3}" dt="2022-09-08T11:36:04.182" v="106" actId="700"/>
          <ac:spMkLst>
            <pc:docMk/>
            <pc:sldMk cId="1130169570" sldId="286"/>
            <ac:spMk id="19" creationId="{6151075B-38BA-611D-F489-5D469F30EA02}"/>
          </ac:spMkLst>
        </pc:spChg>
        <pc:picChg chg="mod ord">
          <ac:chgData name="Kerry Adair" userId="bd88304f-e014-4026-992c-301a0817f52a" providerId="ADAL" clId="{7A3DBB94-BA7B-4F97-BE6E-D25E20AD06C3}" dt="2022-09-08T11:36:04.182" v="106" actId="700"/>
          <ac:picMkLst>
            <pc:docMk/>
            <pc:sldMk cId="1130169570" sldId="286"/>
            <ac:picMk id="4" creationId="{D2786E69-1A4C-2D73-D144-468F9086C7D3}"/>
          </ac:picMkLst>
        </pc:picChg>
        <pc:picChg chg="add mod">
          <ac:chgData name="Kerry Adair" userId="bd88304f-e014-4026-992c-301a0817f52a" providerId="ADAL" clId="{7A3DBB94-BA7B-4F97-BE6E-D25E20AD06C3}" dt="2022-09-08T11:36:18.245" v="108"/>
          <ac:picMkLst>
            <pc:docMk/>
            <pc:sldMk cId="1130169570" sldId="286"/>
            <ac:picMk id="6" creationId="{29711965-B598-DA04-7252-74A7A7C96F7D}"/>
          </ac:picMkLst>
        </pc:picChg>
        <pc:picChg chg="del">
          <ac:chgData name="Kerry Adair" userId="bd88304f-e014-4026-992c-301a0817f52a" providerId="ADAL" clId="{7A3DBB94-BA7B-4F97-BE6E-D25E20AD06C3}" dt="2022-09-08T11:36:09.289" v="107" actId="21"/>
          <ac:picMkLst>
            <pc:docMk/>
            <pc:sldMk cId="1130169570" sldId="286"/>
            <ac:picMk id="7" creationId="{D36207FA-90F9-3F40-1E4A-EBFDD159BB77}"/>
          </ac:picMkLst>
        </pc:picChg>
      </pc:sldChg>
      <pc:sldChg chg="addSp delSp modSp mod modClrScheme chgLayout">
        <pc:chgData name="Kerry Adair" userId="bd88304f-e014-4026-992c-301a0817f52a" providerId="ADAL" clId="{7A3DBB94-BA7B-4F97-BE6E-D25E20AD06C3}" dt="2022-09-08T11:37:12.168" v="114" actId="14100"/>
        <pc:sldMkLst>
          <pc:docMk/>
          <pc:sldMk cId="1186589279" sldId="287"/>
        </pc:sldMkLst>
        <pc:spChg chg="add del mod ord">
          <ac:chgData name="Kerry Adair" userId="bd88304f-e014-4026-992c-301a0817f52a" providerId="ADAL" clId="{7A3DBB94-BA7B-4F97-BE6E-D25E20AD06C3}" dt="2022-09-08T11:36:46.932" v="111"/>
          <ac:spMkLst>
            <pc:docMk/>
            <pc:sldMk cId="1186589279" sldId="287"/>
            <ac:spMk id="2" creationId="{B58407FF-9B28-F5E3-032D-2B7B0E16559E}"/>
          </ac:spMkLst>
        </pc:spChg>
        <pc:spChg chg="mod ord">
          <ac:chgData name="Kerry Adair" userId="bd88304f-e014-4026-992c-301a0817f52a" providerId="ADAL" clId="{7A3DBB94-BA7B-4F97-BE6E-D25E20AD06C3}" dt="2022-09-08T11:36:38.324" v="109" actId="700"/>
          <ac:spMkLst>
            <pc:docMk/>
            <pc:sldMk cId="1186589279" sldId="287"/>
            <ac:spMk id="9" creationId="{D3009CAB-5F8E-8D15-56D7-C646A4DBDC6C}"/>
          </ac:spMkLst>
        </pc:spChg>
        <pc:spChg chg="mod ord">
          <ac:chgData name="Kerry Adair" userId="bd88304f-e014-4026-992c-301a0817f52a" providerId="ADAL" clId="{7A3DBB94-BA7B-4F97-BE6E-D25E20AD06C3}" dt="2022-09-08T11:36:38.324" v="109" actId="700"/>
          <ac:spMkLst>
            <pc:docMk/>
            <pc:sldMk cId="1186589279" sldId="287"/>
            <ac:spMk id="10" creationId="{9D3060A1-0F75-2759-CA39-B6D982EC99FC}"/>
          </ac:spMkLst>
        </pc:spChg>
        <pc:spChg chg="mod ord">
          <ac:chgData name="Kerry Adair" userId="bd88304f-e014-4026-992c-301a0817f52a" providerId="ADAL" clId="{7A3DBB94-BA7B-4F97-BE6E-D25E20AD06C3}" dt="2022-09-08T11:36:38.324" v="109" actId="700"/>
          <ac:spMkLst>
            <pc:docMk/>
            <pc:sldMk cId="1186589279" sldId="287"/>
            <ac:spMk id="17" creationId="{65E803D5-4B4F-2016-AFDE-FEF96A9ADE00}"/>
          </ac:spMkLst>
        </pc:spChg>
        <pc:spChg chg="mod ord">
          <ac:chgData name="Kerry Adair" userId="bd88304f-e014-4026-992c-301a0817f52a" providerId="ADAL" clId="{7A3DBB94-BA7B-4F97-BE6E-D25E20AD06C3}" dt="2022-09-08T11:36:38.324" v="109" actId="700"/>
          <ac:spMkLst>
            <pc:docMk/>
            <pc:sldMk cId="1186589279" sldId="287"/>
            <ac:spMk id="18" creationId="{FB2F45BC-7E39-D1D8-77EA-ABFA1440F1A7}"/>
          </ac:spMkLst>
        </pc:spChg>
        <pc:spChg chg="mod ord">
          <ac:chgData name="Kerry Adair" userId="bd88304f-e014-4026-992c-301a0817f52a" providerId="ADAL" clId="{7A3DBB94-BA7B-4F97-BE6E-D25E20AD06C3}" dt="2022-09-08T11:36:38.324" v="109" actId="700"/>
          <ac:spMkLst>
            <pc:docMk/>
            <pc:sldMk cId="1186589279" sldId="287"/>
            <ac:spMk id="19" creationId="{6151075B-38BA-611D-F489-5D469F30EA02}"/>
          </ac:spMkLst>
        </pc:spChg>
        <pc:picChg chg="add mod">
          <ac:chgData name="Kerry Adair" userId="bd88304f-e014-4026-992c-301a0817f52a" providerId="ADAL" clId="{7A3DBB94-BA7B-4F97-BE6E-D25E20AD06C3}" dt="2022-09-08T11:36:46.932" v="111"/>
          <ac:picMkLst>
            <pc:docMk/>
            <pc:sldMk cId="1186589279" sldId="287"/>
            <ac:picMk id="3" creationId="{E437E03A-2ED0-0F63-AAA4-42BA11C93E2E}"/>
          </ac:picMkLst>
        </pc:picChg>
        <pc:picChg chg="mod ord">
          <ac:chgData name="Kerry Adair" userId="bd88304f-e014-4026-992c-301a0817f52a" providerId="ADAL" clId="{7A3DBB94-BA7B-4F97-BE6E-D25E20AD06C3}" dt="2022-09-08T11:37:12.168" v="114" actId="14100"/>
          <ac:picMkLst>
            <pc:docMk/>
            <pc:sldMk cId="1186589279" sldId="287"/>
            <ac:picMk id="5" creationId="{2B0BB31F-434C-1E6D-6734-EC365A0CC297}"/>
          </ac:picMkLst>
        </pc:picChg>
        <pc:picChg chg="del">
          <ac:chgData name="Kerry Adair" userId="bd88304f-e014-4026-992c-301a0817f52a" providerId="ADAL" clId="{7A3DBB94-BA7B-4F97-BE6E-D25E20AD06C3}" dt="2022-09-08T11:36:43.074" v="110" actId="21"/>
          <ac:picMkLst>
            <pc:docMk/>
            <pc:sldMk cId="1186589279" sldId="287"/>
            <ac:picMk id="7" creationId="{D36207FA-90F9-3F40-1E4A-EBFDD159BB77}"/>
          </ac:picMkLst>
        </pc:picChg>
      </pc:sldChg>
      <pc:sldChg chg="addSp delSp modSp mod modClrScheme chgLayout">
        <pc:chgData name="Kerry Adair" userId="bd88304f-e014-4026-992c-301a0817f52a" providerId="ADAL" clId="{7A3DBB94-BA7B-4F97-BE6E-D25E20AD06C3}" dt="2022-09-08T11:37:29.411" v="118"/>
        <pc:sldMkLst>
          <pc:docMk/>
          <pc:sldMk cId="639115569" sldId="288"/>
        </pc:sldMkLst>
        <pc:spChg chg="add del mod ord">
          <ac:chgData name="Kerry Adair" userId="bd88304f-e014-4026-992c-301a0817f52a" providerId="ADAL" clId="{7A3DBB94-BA7B-4F97-BE6E-D25E20AD06C3}" dt="2022-09-08T11:37:29.411" v="118"/>
          <ac:spMkLst>
            <pc:docMk/>
            <pc:sldMk cId="639115569" sldId="288"/>
            <ac:spMk id="2" creationId="{34A157EE-94DC-EC2D-3C80-289B641A47D2}"/>
          </ac:spMkLst>
        </pc:spChg>
        <pc:spChg chg="mod ord">
          <ac:chgData name="Kerry Adair" userId="bd88304f-e014-4026-992c-301a0817f52a" providerId="ADAL" clId="{7A3DBB94-BA7B-4F97-BE6E-D25E20AD06C3}" dt="2022-09-08T11:37:22.397" v="115" actId="700"/>
          <ac:spMkLst>
            <pc:docMk/>
            <pc:sldMk cId="639115569" sldId="288"/>
            <ac:spMk id="9" creationId="{D3009CAB-5F8E-8D15-56D7-C646A4DBDC6C}"/>
          </ac:spMkLst>
        </pc:spChg>
        <pc:spChg chg="mod ord">
          <ac:chgData name="Kerry Adair" userId="bd88304f-e014-4026-992c-301a0817f52a" providerId="ADAL" clId="{7A3DBB94-BA7B-4F97-BE6E-D25E20AD06C3}" dt="2022-09-08T11:37:22.451" v="116" actId="27636"/>
          <ac:spMkLst>
            <pc:docMk/>
            <pc:sldMk cId="639115569" sldId="288"/>
            <ac:spMk id="10" creationId="{9D3060A1-0F75-2759-CA39-B6D982EC99FC}"/>
          </ac:spMkLst>
        </pc:spChg>
        <pc:spChg chg="mod ord">
          <ac:chgData name="Kerry Adair" userId="bd88304f-e014-4026-992c-301a0817f52a" providerId="ADAL" clId="{7A3DBB94-BA7B-4F97-BE6E-D25E20AD06C3}" dt="2022-09-08T11:37:22.397" v="115" actId="700"/>
          <ac:spMkLst>
            <pc:docMk/>
            <pc:sldMk cId="639115569" sldId="288"/>
            <ac:spMk id="17" creationId="{65E803D5-4B4F-2016-AFDE-FEF96A9ADE00}"/>
          </ac:spMkLst>
        </pc:spChg>
        <pc:spChg chg="mod ord">
          <ac:chgData name="Kerry Adair" userId="bd88304f-e014-4026-992c-301a0817f52a" providerId="ADAL" clId="{7A3DBB94-BA7B-4F97-BE6E-D25E20AD06C3}" dt="2022-09-08T11:37:22.397" v="115" actId="700"/>
          <ac:spMkLst>
            <pc:docMk/>
            <pc:sldMk cId="639115569" sldId="288"/>
            <ac:spMk id="18" creationId="{FB2F45BC-7E39-D1D8-77EA-ABFA1440F1A7}"/>
          </ac:spMkLst>
        </pc:spChg>
        <pc:spChg chg="mod ord">
          <ac:chgData name="Kerry Adair" userId="bd88304f-e014-4026-992c-301a0817f52a" providerId="ADAL" clId="{7A3DBB94-BA7B-4F97-BE6E-D25E20AD06C3}" dt="2022-09-08T11:37:22.397" v="115" actId="700"/>
          <ac:spMkLst>
            <pc:docMk/>
            <pc:sldMk cId="639115569" sldId="288"/>
            <ac:spMk id="19" creationId="{6151075B-38BA-611D-F489-5D469F30EA02}"/>
          </ac:spMkLst>
        </pc:spChg>
        <pc:picChg chg="add mod">
          <ac:chgData name="Kerry Adair" userId="bd88304f-e014-4026-992c-301a0817f52a" providerId="ADAL" clId="{7A3DBB94-BA7B-4F97-BE6E-D25E20AD06C3}" dt="2022-09-08T11:37:29.411" v="118"/>
          <ac:picMkLst>
            <pc:docMk/>
            <pc:sldMk cId="639115569" sldId="288"/>
            <ac:picMk id="3" creationId="{EE194E3F-E276-7E59-5E49-DED3107C39DF}"/>
          </ac:picMkLst>
        </pc:picChg>
        <pc:picChg chg="mod ord">
          <ac:chgData name="Kerry Adair" userId="bd88304f-e014-4026-992c-301a0817f52a" providerId="ADAL" clId="{7A3DBB94-BA7B-4F97-BE6E-D25E20AD06C3}" dt="2022-09-08T11:37:22.397" v="115" actId="700"/>
          <ac:picMkLst>
            <pc:docMk/>
            <pc:sldMk cId="639115569" sldId="288"/>
            <ac:picMk id="4" creationId="{C4E22BE3-0596-5011-2DB0-0646684FBA58}"/>
          </ac:picMkLst>
        </pc:picChg>
        <pc:picChg chg="del">
          <ac:chgData name="Kerry Adair" userId="bd88304f-e014-4026-992c-301a0817f52a" providerId="ADAL" clId="{7A3DBB94-BA7B-4F97-BE6E-D25E20AD06C3}" dt="2022-09-08T11:37:24.807" v="117" actId="21"/>
          <ac:picMkLst>
            <pc:docMk/>
            <pc:sldMk cId="639115569" sldId="288"/>
            <ac:picMk id="7" creationId="{D36207FA-90F9-3F40-1E4A-EBFDD159BB77}"/>
          </ac:picMkLst>
        </pc:picChg>
      </pc:sldChg>
      <pc:sldChg chg="addSp delSp modSp mod modClrScheme chgLayout">
        <pc:chgData name="Kerry Adair" userId="bd88304f-e014-4026-992c-301a0817f52a" providerId="ADAL" clId="{7A3DBB94-BA7B-4F97-BE6E-D25E20AD06C3}" dt="2022-09-08T11:37:50.680" v="121"/>
        <pc:sldMkLst>
          <pc:docMk/>
          <pc:sldMk cId="324818199" sldId="289"/>
        </pc:sldMkLst>
        <pc:spChg chg="add del mod ord">
          <ac:chgData name="Kerry Adair" userId="bd88304f-e014-4026-992c-301a0817f52a" providerId="ADAL" clId="{7A3DBB94-BA7B-4F97-BE6E-D25E20AD06C3}" dt="2022-09-08T11:37:50.680" v="121"/>
          <ac:spMkLst>
            <pc:docMk/>
            <pc:sldMk cId="324818199" sldId="289"/>
            <ac:spMk id="2" creationId="{46E7EE90-6447-1E21-4F7B-7F9F982E6184}"/>
          </ac:spMkLst>
        </pc:spChg>
        <pc:spChg chg="mod ord">
          <ac:chgData name="Kerry Adair" userId="bd88304f-e014-4026-992c-301a0817f52a" providerId="ADAL" clId="{7A3DBB94-BA7B-4F97-BE6E-D25E20AD06C3}" dt="2022-09-08T11:37:43.608" v="119" actId="700"/>
          <ac:spMkLst>
            <pc:docMk/>
            <pc:sldMk cId="324818199" sldId="289"/>
            <ac:spMk id="9" creationId="{D3009CAB-5F8E-8D15-56D7-C646A4DBDC6C}"/>
          </ac:spMkLst>
        </pc:spChg>
        <pc:spChg chg="mod ord">
          <ac:chgData name="Kerry Adair" userId="bd88304f-e014-4026-992c-301a0817f52a" providerId="ADAL" clId="{7A3DBB94-BA7B-4F97-BE6E-D25E20AD06C3}" dt="2022-09-08T11:37:43.608" v="119" actId="700"/>
          <ac:spMkLst>
            <pc:docMk/>
            <pc:sldMk cId="324818199" sldId="289"/>
            <ac:spMk id="10" creationId="{9D3060A1-0F75-2759-CA39-B6D982EC99FC}"/>
          </ac:spMkLst>
        </pc:spChg>
        <pc:spChg chg="mod ord">
          <ac:chgData name="Kerry Adair" userId="bd88304f-e014-4026-992c-301a0817f52a" providerId="ADAL" clId="{7A3DBB94-BA7B-4F97-BE6E-D25E20AD06C3}" dt="2022-09-08T11:37:43.608" v="119" actId="700"/>
          <ac:spMkLst>
            <pc:docMk/>
            <pc:sldMk cId="324818199" sldId="289"/>
            <ac:spMk id="17" creationId="{65E803D5-4B4F-2016-AFDE-FEF96A9ADE00}"/>
          </ac:spMkLst>
        </pc:spChg>
        <pc:spChg chg="mod ord">
          <ac:chgData name="Kerry Adair" userId="bd88304f-e014-4026-992c-301a0817f52a" providerId="ADAL" clId="{7A3DBB94-BA7B-4F97-BE6E-D25E20AD06C3}" dt="2022-09-08T11:37:43.608" v="119" actId="700"/>
          <ac:spMkLst>
            <pc:docMk/>
            <pc:sldMk cId="324818199" sldId="289"/>
            <ac:spMk id="18" creationId="{FB2F45BC-7E39-D1D8-77EA-ABFA1440F1A7}"/>
          </ac:spMkLst>
        </pc:spChg>
        <pc:spChg chg="mod ord">
          <ac:chgData name="Kerry Adair" userId="bd88304f-e014-4026-992c-301a0817f52a" providerId="ADAL" clId="{7A3DBB94-BA7B-4F97-BE6E-D25E20AD06C3}" dt="2022-09-08T11:37:43.608" v="119" actId="700"/>
          <ac:spMkLst>
            <pc:docMk/>
            <pc:sldMk cId="324818199" sldId="289"/>
            <ac:spMk id="19" creationId="{6151075B-38BA-611D-F489-5D469F30EA02}"/>
          </ac:spMkLst>
        </pc:spChg>
        <pc:picChg chg="add mod">
          <ac:chgData name="Kerry Adair" userId="bd88304f-e014-4026-992c-301a0817f52a" providerId="ADAL" clId="{7A3DBB94-BA7B-4F97-BE6E-D25E20AD06C3}" dt="2022-09-08T11:37:50.680" v="121"/>
          <ac:picMkLst>
            <pc:docMk/>
            <pc:sldMk cId="324818199" sldId="289"/>
            <ac:picMk id="3" creationId="{8E885493-30AD-C3F6-CA51-095C02EA12D1}"/>
          </ac:picMkLst>
        </pc:picChg>
        <pc:picChg chg="mod ord">
          <ac:chgData name="Kerry Adair" userId="bd88304f-e014-4026-992c-301a0817f52a" providerId="ADAL" clId="{7A3DBB94-BA7B-4F97-BE6E-D25E20AD06C3}" dt="2022-09-08T11:37:43.608" v="119" actId="700"/>
          <ac:picMkLst>
            <pc:docMk/>
            <pc:sldMk cId="324818199" sldId="289"/>
            <ac:picMk id="5" creationId="{A9F4419C-5C3C-C672-35AB-1B97D55E289F}"/>
          </ac:picMkLst>
        </pc:picChg>
        <pc:picChg chg="del">
          <ac:chgData name="Kerry Adair" userId="bd88304f-e014-4026-992c-301a0817f52a" providerId="ADAL" clId="{7A3DBB94-BA7B-4F97-BE6E-D25E20AD06C3}" dt="2022-09-08T11:37:46.368" v="120" actId="21"/>
          <ac:picMkLst>
            <pc:docMk/>
            <pc:sldMk cId="324818199" sldId="289"/>
            <ac:picMk id="7" creationId="{D36207FA-90F9-3F40-1E4A-EBFDD159BB77}"/>
          </ac:picMkLst>
        </pc:picChg>
      </pc:sldChg>
      <pc:sldChg chg="addSp delSp modSp mod modClrScheme chgLayout">
        <pc:chgData name="Kerry Adair" userId="bd88304f-e014-4026-992c-301a0817f52a" providerId="ADAL" clId="{7A3DBB94-BA7B-4F97-BE6E-D25E20AD06C3}" dt="2022-09-08T11:38:09.128" v="124"/>
        <pc:sldMkLst>
          <pc:docMk/>
          <pc:sldMk cId="3526396243" sldId="290"/>
        </pc:sldMkLst>
        <pc:spChg chg="add del mod ord">
          <ac:chgData name="Kerry Adair" userId="bd88304f-e014-4026-992c-301a0817f52a" providerId="ADAL" clId="{7A3DBB94-BA7B-4F97-BE6E-D25E20AD06C3}" dt="2022-09-08T11:38:09.128" v="124"/>
          <ac:spMkLst>
            <pc:docMk/>
            <pc:sldMk cId="3526396243" sldId="290"/>
            <ac:spMk id="2" creationId="{3EADF884-6014-A083-09E1-EE321B9D3B1A}"/>
          </ac:spMkLst>
        </pc:spChg>
        <pc:spChg chg="mod ord">
          <ac:chgData name="Kerry Adair" userId="bd88304f-e014-4026-992c-301a0817f52a" providerId="ADAL" clId="{7A3DBB94-BA7B-4F97-BE6E-D25E20AD06C3}" dt="2022-09-08T11:38:03.907" v="122" actId="700"/>
          <ac:spMkLst>
            <pc:docMk/>
            <pc:sldMk cId="3526396243" sldId="290"/>
            <ac:spMk id="9" creationId="{D3009CAB-5F8E-8D15-56D7-C646A4DBDC6C}"/>
          </ac:spMkLst>
        </pc:spChg>
        <pc:spChg chg="mod ord">
          <ac:chgData name="Kerry Adair" userId="bd88304f-e014-4026-992c-301a0817f52a" providerId="ADAL" clId="{7A3DBB94-BA7B-4F97-BE6E-D25E20AD06C3}" dt="2022-09-08T11:38:03.907" v="122" actId="700"/>
          <ac:spMkLst>
            <pc:docMk/>
            <pc:sldMk cId="3526396243" sldId="290"/>
            <ac:spMk id="10" creationId="{9D3060A1-0F75-2759-CA39-B6D982EC99FC}"/>
          </ac:spMkLst>
        </pc:spChg>
        <pc:spChg chg="mod ord">
          <ac:chgData name="Kerry Adair" userId="bd88304f-e014-4026-992c-301a0817f52a" providerId="ADAL" clId="{7A3DBB94-BA7B-4F97-BE6E-D25E20AD06C3}" dt="2022-09-08T11:38:03.907" v="122" actId="700"/>
          <ac:spMkLst>
            <pc:docMk/>
            <pc:sldMk cId="3526396243" sldId="290"/>
            <ac:spMk id="17" creationId="{65E803D5-4B4F-2016-AFDE-FEF96A9ADE00}"/>
          </ac:spMkLst>
        </pc:spChg>
        <pc:spChg chg="mod ord">
          <ac:chgData name="Kerry Adair" userId="bd88304f-e014-4026-992c-301a0817f52a" providerId="ADAL" clId="{7A3DBB94-BA7B-4F97-BE6E-D25E20AD06C3}" dt="2022-09-08T11:38:03.907" v="122" actId="700"/>
          <ac:spMkLst>
            <pc:docMk/>
            <pc:sldMk cId="3526396243" sldId="290"/>
            <ac:spMk id="18" creationId="{FB2F45BC-7E39-D1D8-77EA-ABFA1440F1A7}"/>
          </ac:spMkLst>
        </pc:spChg>
        <pc:spChg chg="mod ord">
          <ac:chgData name="Kerry Adair" userId="bd88304f-e014-4026-992c-301a0817f52a" providerId="ADAL" clId="{7A3DBB94-BA7B-4F97-BE6E-D25E20AD06C3}" dt="2022-09-08T11:38:03.907" v="122" actId="700"/>
          <ac:spMkLst>
            <pc:docMk/>
            <pc:sldMk cId="3526396243" sldId="290"/>
            <ac:spMk id="19" creationId="{6151075B-38BA-611D-F489-5D469F30EA02}"/>
          </ac:spMkLst>
        </pc:spChg>
        <pc:picChg chg="add mod">
          <ac:chgData name="Kerry Adair" userId="bd88304f-e014-4026-992c-301a0817f52a" providerId="ADAL" clId="{7A3DBB94-BA7B-4F97-BE6E-D25E20AD06C3}" dt="2022-09-08T11:38:09.128" v="124"/>
          <ac:picMkLst>
            <pc:docMk/>
            <pc:sldMk cId="3526396243" sldId="290"/>
            <ac:picMk id="3" creationId="{6F01E181-FE16-7ED1-73F1-0B1BAE02E6EE}"/>
          </ac:picMkLst>
        </pc:picChg>
        <pc:picChg chg="mod ord">
          <ac:chgData name="Kerry Adair" userId="bd88304f-e014-4026-992c-301a0817f52a" providerId="ADAL" clId="{7A3DBB94-BA7B-4F97-BE6E-D25E20AD06C3}" dt="2022-09-08T11:38:03.907" v="122" actId="700"/>
          <ac:picMkLst>
            <pc:docMk/>
            <pc:sldMk cId="3526396243" sldId="290"/>
            <ac:picMk id="5" creationId="{7ED60E83-D1F4-4ADC-EB60-B363B1CC73E7}"/>
          </ac:picMkLst>
        </pc:picChg>
        <pc:picChg chg="del">
          <ac:chgData name="Kerry Adair" userId="bd88304f-e014-4026-992c-301a0817f52a" providerId="ADAL" clId="{7A3DBB94-BA7B-4F97-BE6E-D25E20AD06C3}" dt="2022-09-08T11:38:06.513" v="123" actId="21"/>
          <ac:picMkLst>
            <pc:docMk/>
            <pc:sldMk cId="3526396243" sldId="290"/>
            <ac:picMk id="8" creationId="{2F6DD4AE-F50B-5F26-A0B0-FC55FACFF466}"/>
          </ac:picMkLst>
        </pc:picChg>
      </pc:sldChg>
      <pc:sldChg chg="addSp delSp modSp mod modClrScheme chgLayout">
        <pc:chgData name="Kerry Adair" userId="bd88304f-e014-4026-992c-301a0817f52a" providerId="ADAL" clId="{7A3DBB94-BA7B-4F97-BE6E-D25E20AD06C3}" dt="2022-09-08T11:38:30.234" v="128"/>
        <pc:sldMkLst>
          <pc:docMk/>
          <pc:sldMk cId="3901891266" sldId="291"/>
        </pc:sldMkLst>
        <pc:spChg chg="add del mod ord">
          <ac:chgData name="Kerry Adair" userId="bd88304f-e014-4026-992c-301a0817f52a" providerId="ADAL" clId="{7A3DBB94-BA7B-4F97-BE6E-D25E20AD06C3}" dt="2022-09-08T11:38:30.234" v="128"/>
          <ac:spMkLst>
            <pc:docMk/>
            <pc:sldMk cId="3901891266" sldId="291"/>
            <ac:spMk id="2" creationId="{39C0B753-1F22-057C-4EEC-FD3BE10F64E6}"/>
          </ac:spMkLst>
        </pc:spChg>
        <pc:spChg chg="mod ord">
          <ac:chgData name="Kerry Adair" userId="bd88304f-e014-4026-992c-301a0817f52a" providerId="ADAL" clId="{7A3DBB94-BA7B-4F97-BE6E-D25E20AD06C3}" dt="2022-09-08T11:38:22.513" v="125" actId="700"/>
          <ac:spMkLst>
            <pc:docMk/>
            <pc:sldMk cId="3901891266" sldId="291"/>
            <ac:spMk id="9" creationId="{D3009CAB-5F8E-8D15-56D7-C646A4DBDC6C}"/>
          </ac:spMkLst>
        </pc:spChg>
        <pc:spChg chg="mod ord">
          <ac:chgData name="Kerry Adair" userId="bd88304f-e014-4026-992c-301a0817f52a" providerId="ADAL" clId="{7A3DBB94-BA7B-4F97-BE6E-D25E20AD06C3}" dt="2022-09-08T11:38:22.560" v="126" actId="27636"/>
          <ac:spMkLst>
            <pc:docMk/>
            <pc:sldMk cId="3901891266" sldId="291"/>
            <ac:spMk id="10" creationId="{9D3060A1-0F75-2759-CA39-B6D982EC99FC}"/>
          </ac:spMkLst>
        </pc:spChg>
        <pc:spChg chg="mod ord">
          <ac:chgData name="Kerry Adair" userId="bd88304f-e014-4026-992c-301a0817f52a" providerId="ADAL" clId="{7A3DBB94-BA7B-4F97-BE6E-D25E20AD06C3}" dt="2022-09-08T11:38:22.513" v="125" actId="700"/>
          <ac:spMkLst>
            <pc:docMk/>
            <pc:sldMk cId="3901891266" sldId="291"/>
            <ac:spMk id="17" creationId="{65E803D5-4B4F-2016-AFDE-FEF96A9ADE00}"/>
          </ac:spMkLst>
        </pc:spChg>
        <pc:spChg chg="mod ord">
          <ac:chgData name="Kerry Adair" userId="bd88304f-e014-4026-992c-301a0817f52a" providerId="ADAL" clId="{7A3DBB94-BA7B-4F97-BE6E-D25E20AD06C3}" dt="2022-09-08T11:38:22.513" v="125" actId="700"/>
          <ac:spMkLst>
            <pc:docMk/>
            <pc:sldMk cId="3901891266" sldId="291"/>
            <ac:spMk id="18" creationId="{FB2F45BC-7E39-D1D8-77EA-ABFA1440F1A7}"/>
          </ac:spMkLst>
        </pc:spChg>
        <pc:spChg chg="mod ord">
          <ac:chgData name="Kerry Adair" userId="bd88304f-e014-4026-992c-301a0817f52a" providerId="ADAL" clId="{7A3DBB94-BA7B-4F97-BE6E-D25E20AD06C3}" dt="2022-09-08T11:38:22.513" v="125" actId="700"/>
          <ac:spMkLst>
            <pc:docMk/>
            <pc:sldMk cId="3901891266" sldId="291"/>
            <ac:spMk id="19" creationId="{6151075B-38BA-611D-F489-5D469F30EA02}"/>
          </ac:spMkLst>
        </pc:spChg>
        <pc:picChg chg="add mod">
          <ac:chgData name="Kerry Adair" userId="bd88304f-e014-4026-992c-301a0817f52a" providerId="ADAL" clId="{7A3DBB94-BA7B-4F97-BE6E-D25E20AD06C3}" dt="2022-09-08T11:38:30.234" v="128"/>
          <ac:picMkLst>
            <pc:docMk/>
            <pc:sldMk cId="3901891266" sldId="291"/>
            <ac:picMk id="3" creationId="{94CC7E18-6DA1-438D-2E09-6ED5914DDD3D}"/>
          </ac:picMkLst>
        </pc:picChg>
        <pc:picChg chg="mod ord">
          <ac:chgData name="Kerry Adair" userId="bd88304f-e014-4026-992c-301a0817f52a" providerId="ADAL" clId="{7A3DBB94-BA7B-4F97-BE6E-D25E20AD06C3}" dt="2022-09-08T11:38:22.513" v="125" actId="700"/>
          <ac:picMkLst>
            <pc:docMk/>
            <pc:sldMk cId="3901891266" sldId="291"/>
            <ac:picMk id="4" creationId="{21C2BDEC-A62B-50EC-89C4-80AD0DE180AC}"/>
          </ac:picMkLst>
        </pc:picChg>
        <pc:picChg chg="del">
          <ac:chgData name="Kerry Adair" userId="bd88304f-e014-4026-992c-301a0817f52a" providerId="ADAL" clId="{7A3DBB94-BA7B-4F97-BE6E-D25E20AD06C3}" dt="2022-09-08T11:38:25.684" v="127" actId="21"/>
          <ac:picMkLst>
            <pc:docMk/>
            <pc:sldMk cId="3901891266" sldId="291"/>
            <ac:picMk id="8" creationId="{2F6DD4AE-F50B-5F26-A0B0-FC55FACFF466}"/>
          </ac:picMkLst>
        </pc:picChg>
      </pc:sldChg>
      <pc:sldChg chg="addSp delSp modSp mod modClrScheme chgLayout">
        <pc:chgData name="Kerry Adair" userId="bd88304f-e014-4026-992c-301a0817f52a" providerId="ADAL" clId="{7A3DBB94-BA7B-4F97-BE6E-D25E20AD06C3}" dt="2022-09-08T11:39:02.347" v="134" actId="14100"/>
        <pc:sldMkLst>
          <pc:docMk/>
          <pc:sldMk cId="3339260831" sldId="292"/>
        </pc:sldMkLst>
        <pc:spChg chg="add del mod ord">
          <ac:chgData name="Kerry Adair" userId="bd88304f-e014-4026-992c-301a0817f52a" providerId="ADAL" clId="{7A3DBB94-BA7B-4F97-BE6E-D25E20AD06C3}" dt="2022-09-08T11:38:51.300" v="132"/>
          <ac:spMkLst>
            <pc:docMk/>
            <pc:sldMk cId="3339260831" sldId="292"/>
            <ac:spMk id="2" creationId="{6AD21A5A-CBCA-D5D9-C20F-D4ED3621EE52}"/>
          </ac:spMkLst>
        </pc:spChg>
        <pc:spChg chg="mod ord">
          <ac:chgData name="Kerry Adair" userId="bd88304f-e014-4026-992c-301a0817f52a" providerId="ADAL" clId="{7A3DBB94-BA7B-4F97-BE6E-D25E20AD06C3}" dt="2022-09-08T11:38:45.033" v="129" actId="700"/>
          <ac:spMkLst>
            <pc:docMk/>
            <pc:sldMk cId="3339260831" sldId="292"/>
            <ac:spMk id="9" creationId="{D3009CAB-5F8E-8D15-56D7-C646A4DBDC6C}"/>
          </ac:spMkLst>
        </pc:spChg>
        <pc:spChg chg="mod ord">
          <ac:chgData name="Kerry Adair" userId="bd88304f-e014-4026-992c-301a0817f52a" providerId="ADAL" clId="{7A3DBB94-BA7B-4F97-BE6E-D25E20AD06C3}" dt="2022-09-08T11:38:45.091" v="130" actId="27636"/>
          <ac:spMkLst>
            <pc:docMk/>
            <pc:sldMk cId="3339260831" sldId="292"/>
            <ac:spMk id="10" creationId="{9D3060A1-0F75-2759-CA39-B6D982EC99FC}"/>
          </ac:spMkLst>
        </pc:spChg>
        <pc:spChg chg="mod ord">
          <ac:chgData name="Kerry Adair" userId="bd88304f-e014-4026-992c-301a0817f52a" providerId="ADAL" clId="{7A3DBB94-BA7B-4F97-BE6E-D25E20AD06C3}" dt="2022-09-08T11:38:45.033" v="129" actId="700"/>
          <ac:spMkLst>
            <pc:docMk/>
            <pc:sldMk cId="3339260831" sldId="292"/>
            <ac:spMk id="17" creationId="{65E803D5-4B4F-2016-AFDE-FEF96A9ADE00}"/>
          </ac:spMkLst>
        </pc:spChg>
        <pc:spChg chg="mod ord">
          <ac:chgData name="Kerry Adair" userId="bd88304f-e014-4026-992c-301a0817f52a" providerId="ADAL" clId="{7A3DBB94-BA7B-4F97-BE6E-D25E20AD06C3}" dt="2022-09-08T11:38:45.033" v="129" actId="700"/>
          <ac:spMkLst>
            <pc:docMk/>
            <pc:sldMk cId="3339260831" sldId="292"/>
            <ac:spMk id="18" creationId="{FB2F45BC-7E39-D1D8-77EA-ABFA1440F1A7}"/>
          </ac:spMkLst>
        </pc:spChg>
        <pc:spChg chg="mod ord">
          <ac:chgData name="Kerry Adair" userId="bd88304f-e014-4026-992c-301a0817f52a" providerId="ADAL" clId="{7A3DBB94-BA7B-4F97-BE6E-D25E20AD06C3}" dt="2022-09-08T11:38:45.033" v="129" actId="700"/>
          <ac:spMkLst>
            <pc:docMk/>
            <pc:sldMk cId="3339260831" sldId="292"/>
            <ac:spMk id="19" creationId="{6151075B-38BA-611D-F489-5D469F30EA02}"/>
          </ac:spMkLst>
        </pc:spChg>
        <pc:picChg chg="add mod">
          <ac:chgData name="Kerry Adair" userId="bd88304f-e014-4026-992c-301a0817f52a" providerId="ADAL" clId="{7A3DBB94-BA7B-4F97-BE6E-D25E20AD06C3}" dt="2022-09-08T11:38:51.300" v="132"/>
          <ac:picMkLst>
            <pc:docMk/>
            <pc:sldMk cId="3339260831" sldId="292"/>
            <ac:picMk id="3" creationId="{C2F96CD7-E37F-DE9D-AF50-BBC24AA5AA88}"/>
          </ac:picMkLst>
        </pc:picChg>
        <pc:picChg chg="mod ord">
          <ac:chgData name="Kerry Adair" userId="bd88304f-e014-4026-992c-301a0817f52a" providerId="ADAL" clId="{7A3DBB94-BA7B-4F97-BE6E-D25E20AD06C3}" dt="2022-09-08T11:39:02.347" v="134" actId="14100"/>
          <ac:picMkLst>
            <pc:docMk/>
            <pc:sldMk cId="3339260831" sldId="292"/>
            <ac:picMk id="5" creationId="{C058C08C-B1AE-352E-68D1-A08C13772940}"/>
          </ac:picMkLst>
        </pc:picChg>
        <pc:picChg chg="del">
          <ac:chgData name="Kerry Adair" userId="bd88304f-e014-4026-992c-301a0817f52a" providerId="ADAL" clId="{7A3DBB94-BA7B-4F97-BE6E-D25E20AD06C3}" dt="2022-09-08T11:38:48.248" v="131" actId="21"/>
          <ac:picMkLst>
            <pc:docMk/>
            <pc:sldMk cId="3339260831" sldId="292"/>
            <ac:picMk id="8" creationId="{2F6DD4AE-F50B-5F26-A0B0-FC55FACFF466}"/>
          </ac:picMkLst>
        </pc:picChg>
      </pc:sldChg>
      <pc:sldChg chg="addSp delSp modSp mod modClrScheme chgLayout">
        <pc:chgData name="Kerry Adair" userId="bd88304f-e014-4026-992c-301a0817f52a" providerId="ADAL" clId="{7A3DBB94-BA7B-4F97-BE6E-D25E20AD06C3}" dt="2022-09-08T11:40:41.255" v="143"/>
        <pc:sldMkLst>
          <pc:docMk/>
          <pc:sldMk cId="3340923394" sldId="293"/>
        </pc:sldMkLst>
        <pc:spChg chg="add del mod ord">
          <ac:chgData name="Kerry Adair" userId="bd88304f-e014-4026-992c-301a0817f52a" providerId="ADAL" clId="{7A3DBB94-BA7B-4F97-BE6E-D25E20AD06C3}" dt="2022-09-08T11:40:41.255" v="143"/>
          <ac:spMkLst>
            <pc:docMk/>
            <pc:sldMk cId="3340923394" sldId="293"/>
            <ac:spMk id="2" creationId="{B18ED146-49FC-620E-E8E9-6B5647505945}"/>
          </ac:spMkLst>
        </pc:spChg>
        <pc:spChg chg="mod ord">
          <ac:chgData name="Kerry Adair" userId="bd88304f-e014-4026-992c-301a0817f52a" providerId="ADAL" clId="{7A3DBB94-BA7B-4F97-BE6E-D25E20AD06C3}" dt="2022-09-08T11:39:20.382" v="135" actId="700"/>
          <ac:spMkLst>
            <pc:docMk/>
            <pc:sldMk cId="3340923394" sldId="293"/>
            <ac:spMk id="9" creationId="{D3009CAB-5F8E-8D15-56D7-C646A4DBDC6C}"/>
          </ac:spMkLst>
        </pc:spChg>
        <pc:spChg chg="mod ord">
          <ac:chgData name="Kerry Adair" userId="bd88304f-e014-4026-992c-301a0817f52a" providerId="ADAL" clId="{7A3DBB94-BA7B-4F97-BE6E-D25E20AD06C3}" dt="2022-09-08T11:39:20.382" v="135" actId="700"/>
          <ac:spMkLst>
            <pc:docMk/>
            <pc:sldMk cId="3340923394" sldId="293"/>
            <ac:spMk id="10" creationId="{9D3060A1-0F75-2759-CA39-B6D982EC99FC}"/>
          </ac:spMkLst>
        </pc:spChg>
        <pc:spChg chg="mod ord">
          <ac:chgData name="Kerry Adair" userId="bd88304f-e014-4026-992c-301a0817f52a" providerId="ADAL" clId="{7A3DBB94-BA7B-4F97-BE6E-D25E20AD06C3}" dt="2022-09-08T11:39:20.382" v="135" actId="700"/>
          <ac:spMkLst>
            <pc:docMk/>
            <pc:sldMk cId="3340923394" sldId="293"/>
            <ac:spMk id="17" creationId="{65E803D5-4B4F-2016-AFDE-FEF96A9ADE00}"/>
          </ac:spMkLst>
        </pc:spChg>
        <pc:spChg chg="mod ord">
          <ac:chgData name="Kerry Adair" userId="bd88304f-e014-4026-992c-301a0817f52a" providerId="ADAL" clId="{7A3DBB94-BA7B-4F97-BE6E-D25E20AD06C3}" dt="2022-09-08T11:39:20.382" v="135" actId="700"/>
          <ac:spMkLst>
            <pc:docMk/>
            <pc:sldMk cId="3340923394" sldId="293"/>
            <ac:spMk id="18" creationId="{FB2F45BC-7E39-D1D8-77EA-ABFA1440F1A7}"/>
          </ac:spMkLst>
        </pc:spChg>
        <pc:spChg chg="mod ord">
          <ac:chgData name="Kerry Adair" userId="bd88304f-e014-4026-992c-301a0817f52a" providerId="ADAL" clId="{7A3DBB94-BA7B-4F97-BE6E-D25E20AD06C3}" dt="2022-09-08T11:39:20.382" v="135" actId="700"/>
          <ac:spMkLst>
            <pc:docMk/>
            <pc:sldMk cId="3340923394" sldId="293"/>
            <ac:spMk id="19" creationId="{6151075B-38BA-611D-F489-5D469F30EA02}"/>
          </ac:spMkLst>
        </pc:spChg>
        <pc:picChg chg="add del mod">
          <ac:chgData name="Kerry Adair" userId="bd88304f-e014-4026-992c-301a0817f52a" providerId="ADAL" clId="{7A3DBB94-BA7B-4F97-BE6E-D25E20AD06C3}" dt="2022-09-08T11:40:41.255" v="143"/>
          <ac:picMkLst>
            <pc:docMk/>
            <pc:sldMk cId="3340923394" sldId="293"/>
            <ac:picMk id="3" creationId="{09A5E25E-5247-96F4-405F-D92344F43E10}"/>
          </ac:picMkLst>
        </pc:picChg>
        <pc:picChg chg="mod ord">
          <ac:chgData name="Kerry Adair" userId="bd88304f-e014-4026-992c-301a0817f52a" providerId="ADAL" clId="{7A3DBB94-BA7B-4F97-BE6E-D25E20AD06C3}" dt="2022-09-08T11:39:20.382" v="135" actId="700"/>
          <ac:picMkLst>
            <pc:docMk/>
            <pc:sldMk cId="3340923394" sldId="293"/>
            <ac:picMk id="4" creationId="{72D2DEBC-9C08-A76E-38C9-9E81D9BC062B}"/>
          </ac:picMkLst>
        </pc:picChg>
        <pc:picChg chg="del">
          <ac:chgData name="Kerry Adair" userId="bd88304f-e014-4026-992c-301a0817f52a" providerId="ADAL" clId="{7A3DBB94-BA7B-4F97-BE6E-D25E20AD06C3}" dt="2022-09-08T11:39:23.047" v="136" actId="21"/>
          <ac:picMkLst>
            <pc:docMk/>
            <pc:sldMk cId="3340923394" sldId="293"/>
            <ac:picMk id="8" creationId="{2F6DD4AE-F50B-5F26-A0B0-FC55FACFF466}"/>
          </ac:picMkLst>
        </pc:picChg>
      </pc:sldChg>
      <pc:sldChg chg="addSp delSp modSp mod modClrScheme chgLayout">
        <pc:chgData name="Kerry Adair" userId="bd88304f-e014-4026-992c-301a0817f52a" providerId="ADAL" clId="{7A3DBB94-BA7B-4F97-BE6E-D25E20AD06C3}" dt="2022-09-08T13:38:47.317" v="231" actId="1038"/>
        <pc:sldMkLst>
          <pc:docMk/>
          <pc:sldMk cId="1057206351" sldId="294"/>
        </pc:sldMkLst>
        <pc:spChg chg="mod ord">
          <ac:chgData name="Kerry Adair" userId="bd88304f-e014-4026-992c-301a0817f52a" providerId="ADAL" clId="{7A3DBB94-BA7B-4F97-BE6E-D25E20AD06C3}" dt="2022-09-08T11:40:59.456" v="146" actId="700"/>
          <ac:spMkLst>
            <pc:docMk/>
            <pc:sldMk cId="1057206351" sldId="294"/>
            <ac:spMk id="2" creationId="{1A17669E-1A16-36A5-8DE0-68F7686A20B0}"/>
          </ac:spMkLst>
        </pc:spChg>
        <pc:spChg chg="add del mod ord">
          <ac:chgData name="Kerry Adair" userId="bd88304f-e014-4026-992c-301a0817f52a" providerId="ADAL" clId="{7A3DBB94-BA7B-4F97-BE6E-D25E20AD06C3}" dt="2022-09-08T11:40:45.131" v="145" actId="700"/>
          <ac:spMkLst>
            <pc:docMk/>
            <pc:sldMk cId="1057206351" sldId="294"/>
            <ac:spMk id="3" creationId="{721F033C-3D97-5ABA-26D1-717B486265ED}"/>
          </ac:spMkLst>
        </pc:spChg>
        <pc:spChg chg="add mod">
          <ac:chgData name="Kerry Adair" userId="bd88304f-e014-4026-992c-301a0817f52a" providerId="ADAL" clId="{7A3DBB94-BA7B-4F97-BE6E-D25E20AD06C3}" dt="2022-09-08T13:36:58.958" v="214" actId="5793"/>
          <ac:spMkLst>
            <pc:docMk/>
            <pc:sldMk cId="1057206351" sldId="294"/>
            <ac:spMk id="4" creationId="{ED70E937-FDEC-0AF6-641C-68A77397A6C4}"/>
          </ac:spMkLst>
        </pc:spChg>
        <pc:spChg chg="add del mod">
          <ac:chgData name="Kerry Adair" userId="bd88304f-e014-4026-992c-301a0817f52a" providerId="ADAL" clId="{7A3DBB94-BA7B-4F97-BE6E-D25E20AD06C3}" dt="2022-09-08T11:40:34.086" v="140" actId="21"/>
          <ac:spMkLst>
            <pc:docMk/>
            <pc:sldMk cId="1057206351" sldId="294"/>
            <ac:spMk id="5" creationId="{0ABE000B-905E-E270-81D1-613201801E09}"/>
          </ac:spMkLst>
        </pc:spChg>
        <pc:spChg chg="mod ord">
          <ac:chgData name="Kerry Adair" userId="bd88304f-e014-4026-992c-301a0817f52a" providerId="ADAL" clId="{7A3DBB94-BA7B-4F97-BE6E-D25E20AD06C3}" dt="2022-09-08T11:40:59.456" v="146" actId="700"/>
          <ac:spMkLst>
            <pc:docMk/>
            <pc:sldMk cId="1057206351" sldId="294"/>
            <ac:spMk id="7" creationId="{224804CE-B1E5-F320-05FF-EA7E4B8557BC}"/>
          </ac:spMkLst>
        </pc:spChg>
        <pc:spChg chg="mod ord">
          <ac:chgData name="Kerry Adair" userId="bd88304f-e014-4026-992c-301a0817f52a" providerId="ADAL" clId="{7A3DBB94-BA7B-4F97-BE6E-D25E20AD06C3}" dt="2022-09-08T11:40:59.456" v="146" actId="700"/>
          <ac:spMkLst>
            <pc:docMk/>
            <pc:sldMk cId="1057206351" sldId="294"/>
            <ac:spMk id="8" creationId="{F667D1BF-0F5B-CA41-5BED-6D051F28B19B}"/>
          </ac:spMkLst>
        </pc:spChg>
        <pc:spChg chg="mod ord">
          <ac:chgData name="Kerry Adair" userId="bd88304f-e014-4026-992c-301a0817f52a" providerId="ADAL" clId="{7A3DBB94-BA7B-4F97-BE6E-D25E20AD06C3}" dt="2022-09-08T11:40:59.456" v="146" actId="700"/>
          <ac:spMkLst>
            <pc:docMk/>
            <pc:sldMk cId="1057206351" sldId="294"/>
            <ac:spMk id="9" creationId="{D96305EB-D79F-6BEC-E611-EE280AED4A8E}"/>
          </ac:spMkLst>
        </pc:spChg>
        <pc:graphicFrameChg chg="add del mod ord modGraphic">
          <ac:chgData name="Kerry Adair" userId="bd88304f-e014-4026-992c-301a0817f52a" providerId="ADAL" clId="{7A3DBB94-BA7B-4F97-BE6E-D25E20AD06C3}" dt="2022-09-08T11:41:06.400" v="147" actId="1076"/>
          <ac:graphicFrameMkLst>
            <pc:docMk/>
            <pc:sldMk cId="1057206351" sldId="294"/>
            <ac:graphicFrameMk id="20" creationId="{E476687C-2177-0219-E733-4DAD9AC15163}"/>
          </ac:graphicFrameMkLst>
        </pc:graphicFrameChg>
        <pc:picChg chg="add del">
          <ac:chgData name="Kerry Adair" userId="bd88304f-e014-4026-992c-301a0817f52a" providerId="ADAL" clId="{7A3DBB94-BA7B-4F97-BE6E-D25E20AD06C3}" dt="2022-09-08T13:36:51.791" v="212" actId="22"/>
          <ac:picMkLst>
            <pc:docMk/>
            <pc:sldMk cId="1057206351" sldId="294"/>
            <ac:picMk id="6" creationId="{798ADB77-C0E5-FB94-7316-35352E5B7416}"/>
          </ac:picMkLst>
        </pc:picChg>
        <pc:picChg chg="add mod">
          <ac:chgData name="Kerry Adair" userId="bd88304f-e014-4026-992c-301a0817f52a" providerId="ADAL" clId="{7A3DBB94-BA7B-4F97-BE6E-D25E20AD06C3}" dt="2022-09-08T13:38:47.317" v="231" actId="1038"/>
          <ac:picMkLst>
            <pc:docMk/>
            <pc:sldMk cId="1057206351" sldId="294"/>
            <ac:picMk id="11" creationId="{3B2BB334-AC9C-4299-5994-B75D5A450D3D}"/>
          </ac:picMkLst>
        </pc:picChg>
        <pc:picChg chg="del mod ord">
          <ac:chgData name="Kerry Adair" userId="bd88304f-e014-4026-992c-301a0817f52a" providerId="ADAL" clId="{7A3DBB94-BA7B-4F97-BE6E-D25E20AD06C3}" dt="2022-09-08T13:36:35.983" v="209" actId="478"/>
          <ac:picMkLst>
            <pc:docMk/>
            <pc:sldMk cId="1057206351" sldId="294"/>
            <ac:picMk id="13" creationId="{F6EC1E28-E92B-5885-AC94-5030376EDFF2}"/>
          </ac:picMkLst>
        </pc:picChg>
      </pc:sldChg>
      <pc:sldChg chg="addSp delSp modSp mod modClrScheme chgLayout">
        <pc:chgData name="Kerry Adair" userId="bd88304f-e014-4026-992c-301a0817f52a" providerId="ADAL" clId="{7A3DBB94-BA7B-4F97-BE6E-D25E20AD06C3}" dt="2022-09-08T11:46:11.228" v="183" actId="255"/>
        <pc:sldMkLst>
          <pc:docMk/>
          <pc:sldMk cId="964519400" sldId="295"/>
        </pc:sldMkLst>
        <pc:spChg chg="add mod ord">
          <ac:chgData name="Kerry Adair" userId="bd88304f-e014-4026-992c-301a0817f52a" providerId="ADAL" clId="{7A3DBB94-BA7B-4F97-BE6E-D25E20AD06C3}" dt="2022-09-08T11:46:11.228" v="183" actId="255"/>
          <ac:spMkLst>
            <pc:docMk/>
            <pc:sldMk cId="964519400" sldId="295"/>
            <ac:spMk id="2" creationId="{C985D499-EFF3-02E4-5929-7E0D52729404}"/>
          </ac:spMkLst>
        </pc:spChg>
        <pc:spChg chg="mod ord">
          <ac:chgData name="Kerry Adair" userId="bd88304f-e014-4026-992c-301a0817f52a" providerId="ADAL" clId="{7A3DBB94-BA7B-4F97-BE6E-D25E20AD06C3}" dt="2022-09-08T11:41:43.669" v="153" actId="700"/>
          <ac:spMkLst>
            <pc:docMk/>
            <pc:sldMk cId="964519400" sldId="295"/>
            <ac:spMk id="3" creationId="{5DA80CA6-5ED6-25DF-B6F8-DD7C0F7FB18C}"/>
          </ac:spMkLst>
        </pc:spChg>
        <pc:spChg chg="del mod ord">
          <ac:chgData name="Kerry Adair" userId="bd88304f-e014-4026-992c-301a0817f52a" providerId="ADAL" clId="{7A3DBB94-BA7B-4F97-BE6E-D25E20AD06C3}" dt="2022-09-08T11:42:13.848" v="161"/>
          <ac:spMkLst>
            <pc:docMk/>
            <pc:sldMk cId="964519400" sldId="295"/>
            <ac:spMk id="5" creationId="{33AC2119-A8E9-BCF0-CBEB-B6156ACC5C9E}"/>
          </ac:spMkLst>
        </pc:spChg>
        <pc:spChg chg="mod ord">
          <ac:chgData name="Kerry Adair" userId="bd88304f-e014-4026-992c-301a0817f52a" providerId="ADAL" clId="{7A3DBB94-BA7B-4F97-BE6E-D25E20AD06C3}" dt="2022-09-08T11:41:43.669" v="153" actId="700"/>
          <ac:spMkLst>
            <pc:docMk/>
            <pc:sldMk cId="964519400" sldId="295"/>
            <ac:spMk id="22" creationId="{3EEC9E06-E1F9-61B6-DCE5-223E06D92868}"/>
          </ac:spMkLst>
        </pc:spChg>
        <pc:spChg chg="mod ord">
          <ac:chgData name="Kerry Adair" userId="bd88304f-e014-4026-992c-301a0817f52a" providerId="ADAL" clId="{7A3DBB94-BA7B-4F97-BE6E-D25E20AD06C3}" dt="2022-09-08T11:41:43.669" v="153" actId="700"/>
          <ac:spMkLst>
            <pc:docMk/>
            <pc:sldMk cId="964519400" sldId="295"/>
            <ac:spMk id="23" creationId="{340061AE-EC00-53C5-0E83-DCE94F1C45F8}"/>
          </ac:spMkLst>
        </pc:spChg>
        <pc:spChg chg="mod ord">
          <ac:chgData name="Kerry Adair" userId="bd88304f-e014-4026-992c-301a0817f52a" providerId="ADAL" clId="{7A3DBB94-BA7B-4F97-BE6E-D25E20AD06C3}" dt="2022-09-08T11:41:43.669" v="153" actId="700"/>
          <ac:spMkLst>
            <pc:docMk/>
            <pc:sldMk cId="964519400" sldId="295"/>
            <ac:spMk id="24" creationId="{5EF5ECC4-5090-D10F-880E-EB0D5BB5FDF0}"/>
          </ac:spMkLst>
        </pc:spChg>
        <pc:picChg chg="add mod">
          <ac:chgData name="Kerry Adair" userId="bd88304f-e014-4026-992c-301a0817f52a" providerId="ADAL" clId="{7A3DBB94-BA7B-4F97-BE6E-D25E20AD06C3}" dt="2022-09-08T11:42:13.848" v="161"/>
          <ac:picMkLst>
            <pc:docMk/>
            <pc:sldMk cId="964519400" sldId="295"/>
            <ac:picMk id="4" creationId="{3D2C6554-C9DB-C136-5222-4845ABAA8905}"/>
          </ac:picMkLst>
        </pc:picChg>
        <pc:picChg chg="del">
          <ac:chgData name="Kerry Adair" userId="bd88304f-e014-4026-992c-301a0817f52a" providerId="ADAL" clId="{7A3DBB94-BA7B-4F97-BE6E-D25E20AD06C3}" dt="2022-09-08T11:42:11.132" v="160" actId="21"/>
          <ac:picMkLst>
            <pc:docMk/>
            <pc:sldMk cId="964519400" sldId="295"/>
            <ac:picMk id="9" creationId="{F36C2C33-650E-2AC8-985B-3C362AE89CCF}"/>
          </ac:picMkLst>
        </pc:picChg>
      </pc:sldChg>
      <pc:sldChg chg="modSp mod chgLayout">
        <pc:chgData name="Kerry Adair" userId="bd88304f-e014-4026-992c-301a0817f52a" providerId="ADAL" clId="{7A3DBB94-BA7B-4F97-BE6E-D25E20AD06C3}" dt="2022-09-08T11:46:47.782" v="186" actId="255"/>
        <pc:sldMkLst>
          <pc:docMk/>
          <pc:sldMk cId="1213987563" sldId="296"/>
        </pc:sldMkLst>
        <pc:spChg chg="mod ord">
          <ac:chgData name="Kerry Adair" userId="bd88304f-e014-4026-992c-301a0817f52a" providerId="ADAL" clId="{7A3DBB94-BA7B-4F97-BE6E-D25E20AD06C3}" dt="2022-09-08T11:46:35.191" v="184" actId="700"/>
          <ac:spMkLst>
            <pc:docMk/>
            <pc:sldMk cId="1213987563" sldId="296"/>
            <ac:spMk id="6" creationId="{47F6671E-0487-FFD2-7FAF-688192BBDA64}"/>
          </ac:spMkLst>
        </pc:spChg>
        <pc:spChg chg="mod ord">
          <ac:chgData name="Kerry Adair" userId="bd88304f-e014-4026-992c-301a0817f52a" providerId="ADAL" clId="{7A3DBB94-BA7B-4F97-BE6E-D25E20AD06C3}" dt="2022-09-08T11:46:35.191" v="184" actId="700"/>
          <ac:spMkLst>
            <pc:docMk/>
            <pc:sldMk cId="1213987563" sldId="296"/>
            <ac:spMk id="7" creationId="{BCF86337-CA2D-4EE7-2B43-3E7E6576E81B}"/>
          </ac:spMkLst>
        </pc:spChg>
        <pc:spChg chg="mod ord">
          <ac:chgData name="Kerry Adair" userId="bd88304f-e014-4026-992c-301a0817f52a" providerId="ADAL" clId="{7A3DBB94-BA7B-4F97-BE6E-D25E20AD06C3}" dt="2022-09-08T11:46:35.191" v="184" actId="700"/>
          <ac:spMkLst>
            <pc:docMk/>
            <pc:sldMk cId="1213987563" sldId="296"/>
            <ac:spMk id="8" creationId="{225BDE61-4788-882A-1240-C22283E7B72B}"/>
          </ac:spMkLst>
        </pc:spChg>
        <pc:spChg chg="mod ord">
          <ac:chgData name="Kerry Adair" userId="bd88304f-e014-4026-992c-301a0817f52a" providerId="ADAL" clId="{7A3DBB94-BA7B-4F97-BE6E-D25E20AD06C3}" dt="2022-09-08T11:46:35.191" v="184" actId="700"/>
          <ac:spMkLst>
            <pc:docMk/>
            <pc:sldMk cId="1213987563" sldId="296"/>
            <ac:spMk id="9" creationId="{5068B573-18CB-C669-7DD8-75C47BE6F766}"/>
          </ac:spMkLst>
        </pc:spChg>
        <pc:spChg chg="mod ord">
          <ac:chgData name="Kerry Adair" userId="bd88304f-e014-4026-992c-301a0817f52a" providerId="ADAL" clId="{7A3DBB94-BA7B-4F97-BE6E-D25E20AD06C3}" dt="2022-09-08T11:46:47.782" v="186" actId="255"/>
          <ac:spMkLst>
            <pc:docMk/>
            <pc:sldMk cId="1213987563" sldId="296"/>
            <ac:spMk id="10" creationId="{EF5C03B9-AB7C-6B8D-2F14-9D5123E18F81}"/>
          </ac:spMkLst>
        </pc:spChg>
      </pc:sldChg>
      <pc:sldChg chg="modSp mod chgLayout">
        <pc:chgData name="Kerry Adair" userId="bd88304f-e014-4026-992c-301a0817f52a" providerId="ADAL" clId="{7A3DBB94-BA7B-4F97-BE6E-D25E20AD06C3}" dt="2022-09-08T11:47:39.960" v="189" actId="1076"/>
        <pc:sldMkLst>
          <pc:docMk/>
          <pc:sldMk cId="3058662912" sldId="299"/>
        </pc:sldMkLst>
        <pc:spChg chg="mod ord">
          <ac:chgData name="Kerry Adair" userId="bd88304f-e014-4026-992c-301a0817f52a" providerId="ADAL" clId="{7A3DBB94-BA7B-4F97-BE6E-D25E20AD06C3}" dt="2022-09-08T11:47:15.654" v="187" actId="700"/>
          <ac:spMkLst>
            <pc:docMk/>
            <pc:sldMk cId="3058662912" sldId="299"/>
            <ac:spMk id="4" creationId="{4AD2B82F-E0E8-D4D2-B3AB-45D755A7B7F4}"/>
          </ac:spMkLst>
        </pc:spChg>
        <pc:spChg chg="mod ord">
          <ac:chgData name="Kerry Adair" userId="bd88304f-e014-4026-992c-301a0817f52a" providerId="ADAL" clId="{7A3DBB94-BA7B-4F97-BE6E-D25E20AD06C3}" dt="2022-09-08T11:47:15.654" v="187" actId="700"/>
          <ac:spMkLst>
            <pc:docMk/>
            <pc:sldMk cId="3058662912" sldId="299"/>
            <ac:spMk id="5" creationId="{34E60B14-AEEA-C106-C993-8C31198A8D7F}"/>
          </ac:spMkLst>
        </pc:spChg>
        <pc:spChg chg="mod ord">
          <ac:chgData name="Kerry Adair" userId="bd88304f-e014-4026-992c-301a0817f52a" providerId="ADAL" clId="{7A3DBB94-BA7B-4F97-BE6E-D25E20AD06C3}" dt="2022-09-08T11:47:15.654" v="187" actId="700"/>
          <ac:spMkLst>
            <pc:docMk/>
            <pc:sldMk cId="3058662912" sldId="299"/>
            <ac:spMk id="6" creationId="{F740C173-26BA-9FBB-B092-CDB53B923002}"/>
          </ac:spMkLst>
        </pc:spChg>
        <pc:spChg chg="mod ord">
          <ac:chgData name="Kerry Adair" userId="bd88304f-e014-4026-992c-301a0817f52a" providerId="ADAL" clId="{7A3DBB94-BA7B-4F97-BE6E-D25E20AD06C3}" dt="2022-09-08T11:47:15.654" v="187" actId="700"/>
          <ac:spMkLst>
            <pc:docMk/>
            <pc:sldMk cId="3058662912" sldId="299"/>
            <ac:spMk id="7" creationId="{C3F96D7F-E271-B06A-0B66-08E4046F3C62}"/>
          </ac:spMkLst>
        </pc:spChg>
        <pc:spChg chg="mod ord">
          <ac:chgData name="Kerry Adair" userId="bd88304f-e014-4026-992c-301a0817f52a" providerId="ADAL" clId="{7A3DBB94-BA7B-4F97-BE6E-D25E20AD06C3}" dt="2022-09-08T11:47:15.654" v="187" actId="700"/>
          <ac:spMkLst>
            <pc:docMk/>
            <pc:sldMk cId="3058662912" sldId="299"/>
            <ac:spMk id="8" creationId="{501151FA-098E-94E1-BA49-31E2E72601A1}"/>
          </ac:spMkLst>
        </pc:spChg>
        <pc:spChg chg="mod ord">
          <ac:chgData name="Kerry Adair" userId="bd88304f-e014-4026-992c-301a0817f52a" providerId="ADAL" clId="{7A3DBB94-BA7B-4F97-BE6E-D25E20AD06C3}" dt="2022-09-08T11:47:15.654" v="187" actId="700"/>
          <ac:spMkLst>
            <pc:docMk/>
            <pc:sldMk cId="3058662912" sldId="299"/>
            <ac:spMk id="9" creationId="{9DC3915D-4E7D-05E0-B58D-A3DD8DE1491F}"/>
          </ac:spMkLst>
        </pc:spChg>
        <pc:grpChg chg="mod">
          <ac:chgData name="Kerry Adair" userId="bd88304f-e014-4026-992c-301a0817f52a" providerId="ADAL" clId="{7A3DBB94-BA7B-4F97-BE6E-D25E20AD06C3}" dt="2022-09-08T11:47:26.624" v="188" actId="1076"/>
          <ac:grpSpMkLst>
            <pc:docMk/>
            <pc:sldMk cId="3058662912" sldId="299"/>
            <ac:grpSpMk id="11" creationId="{FC3F83DA-9D7B-47CF-5E46-7532E9B5779E}"/>
          </ac:grpSpMkLst>
        </pc:grpChg>
        <pc:graphicFrameChg chg="mod ord modGraphic">
          <ac:chgData name="Kerry Adair" userId="bd88304f-e014-4026-992c-301a0817f52a" providerId="ADAL" clId="{7A3DBB94-BA7B-4F97-BE6E-D25E20AD06C3}" dt="2022-09-08T11:47:39.960" v="189" actId="1076"/>
          <ac:graphicFrameMkLst>
            <pc:docMk/>
            <pc:sldMk cId="3058662912" sldId="299"/>
            <ac:graphicFrameMk id="20" creationId="{A94B957A-62EA-E6D1-935D-ADB9D18725F3}"/>
          </ac:graphicFrameMkLst>
        </pc:graphicFrameChg>
      </pc:sldChg>
      <pc:sldChg chg="modSp mod chgLayout">
        <pc:chgData name="Kerry Adair" userId="bd88304f-e014-4026-992c-301a0817f52a" providerId="ADAL" clId="{7A3DBB94-BA7B-4F97-BE6E-D25E20AD06C3}" dt="2022-09-08T11:48:13.883" v="194" actId="27636"/>
        <pc:sldMkLst>
          <pc:docMk/>
          <pc:sldMk cId="4093294873" sldId="300"/>
        </pc:sldMkLst>
        <pc:spChg chg="mod ord">
          <ac:chgData name="Kerry Adair" userId="bd88304f-e014-4026-992c-301a0817f52a" providerId="ADAL" clId="{7A3DBB94-BA7B-4F97-BE6E-D25E20AD06C3}" dt="2022-09-08T11:47:49.747" v="190" actId="700"/>
          <ac:spMkLst>
            <pc:docMk/>
            <pc:sldMk cId="4093294873" sldId="300"/>
            <ac:spMk id="4" creationId="{4AD2B82F-E0E8-D4D2-B3AB-45D755A7B7F4}"/>
          </ac:spMkLst>
        </pc:spChg>
        <pc:spChg chg="mod ord">
          <ac:chgData name="Kerry Adair" userId="bd88304f-e014-4026-992c-301a0817f52a" providerId="ADAL" clId="{7A3DBB94-BA7B-4F97-BE6E-D25E20AD06C3}" dt="2022-09-08T11:47:49.747" v="190" actId="700"/>
          <ac:spMkLst>
            <pc:docMk/>
            <pc:sldMk cId="4093294873" sldId="300"/>
            <ac:spMk id="5" creationId="{34E60B14-AEEA-C106-C993-8C31198A8D7F}"/>
          </ac:spMkLst>
        </pc:spChg>
        <pc:spChg chg="mod ord">
          <ac:chgData name="Kerry Adair" userId="bd88304f-e014-4026-992c-301a0817f52a" providerId="ADAL" clId="{7A3DBB94-BA7B-4F97-BE6E-D25E20AD06C3}" dt="2022-09-08T11:47:49.747" v="190" actId="700"/>
          <ac:spMkLst>
            <pc:docMk/>
            <pc:sldMk cId="4093294873" sldId="300"/>
            <ac:spMk id="6" creationId="{F740C173-26BA-9FBB-B092-CDB53B923002}"/>
          </ac:spMkLst>
        </pc:spChg>
        <pc:spChg chg="mod ord">
          <ac:chgData name="Kerry Adair" userId="bd88304f-e014-4026-992c-301a0817f52a" providerId="ADAL" clId="{7A3DBB94-BA7B-4F97-BE6E-D25E20AD06C3}" dt="2022-09-08T11:47:49.747" v="190" actId="700"/>
          <ac:spMkLst>
            <pc:docMk/>
            <pc:sldMk cId="4093294873" sldId="300"/>
            <ac:spMk id="7" creationId="{C3F96D7F-E271-B06A-0B66-08E4046F3C62}"/>
          </ac:spMkLst>
        </pc:spChg>
        <pc:spChg chg="mod ord">
          <ac:chgData name="Kerry Adair" userId="bd88304f-e014-4026-992c-301a0817f52a" providerId="ADAL" clId="{7A3DBB94-BA7B-4F97-BE6E-D25E20AD06C3}" dt="2022-09-08T11:47:49.747" v="190" actId="700"/>
          <ac:spMkLst>
            <pc:docMk/>
            <pc:sldMk cId="4093294873" sldId="300"/>
            <ac:spMk id="8" creationId="{501151FA-098E-94E1-BA49-31E2E72601A1}"/>
          </ac:spMkLst>
        </pc:spChg>
        <pc:spChg chg="mod ord">
          <ac:chgData name="Kerry Adair" userId="bd88304f-e014-4026-992c-301a0817f52a" providerId="ADAL" clId="{7A3DBB94-BA7B-4F97-BE6E-D25E20AD06C3}" dt="2022-09-08T11:48:13.883" v="194" actId="27636"/>
          <ac:spMkLst>
            <pc:docMk/>
            <pc:sldMk cId="4093294873" sldId="300"/>
            <ac:spMk id="9" creationId="{9DC3915D-4E7D-05E0-B58D-A3DD8DE1491F}"/>
          </ac:spMkLst>
        </pc:spChg>
        <pc:grpChg chg="mod">
          <ac:chgData name="Kerry Adair" userId="bd88304f-e014-4026-992c-301a0817f52a" providerId="ADAL" clId="{7A3DBB94-BA7B-4F97-BE6E-D25E20AD06C3}" dt="2022-09-08T11:47:55.909" v="191" actId="1076"/>
          <ac:grpSpMkLst>
            <pc:docMk/>
            <pc:sldMk cId="4093294873" sldId="300"/>
            <ac:grpSpMk id="11" creationId="{FC3F83DA-9D7B-47CF-5E46-7532E9B5779E}"/>
          </ac:grpSpMkLst>
        </pc:grpChg>
        <pc:graphicFrameChg chg="mod ord modGraphic">
          <ac:chgData name="Kerry Adair" userId="bd88304f-e014-4026-992c-301a0817f52a" providerId="ADAL" clId="{7A3DBB94-BA7B-4F97-BE6E-D25E20AD06C3}" dt="2022-09-08T11:48:09.232" v="192" actId="1076"/>
          <ac:graphicFrameMkLst>
            <pc:docMk/>
            <pc:sldMk cId="4093294873" sldId="300"/>
            <ac:graphicFrameMk id="10" creationId="{3FD2EC32-C607-A7D7-5272-8768C96EF55C}"/>
          </ac:graphicFrameMkLst>
        </pc:graphicFrameChg>
      </pc:sldChg>
      <pc:sldChg chg="modSp mod chgLayout">
        <pc:chgData name="Kerry Adair" userId="bd88304f-e014-4026-992c-301a0817f52a" providerId="ADAL" clId="{7A3DBB94-BA7B-4F97-BE6E-D25E20AD06C3}" dt="2022-09-08T11:48:31.636" v="199" actId="27636"/>
        <pc:sldMkLst>
          <pc:docMk/>
          <pc:sldMk cId="3555841816" sldId="301"/>
        </pc:sldMkLst>
        <pc:spChg chg="mod ord">
          <ac:chgData name="Kerry Adair" userId="bd88304f-e014-4026-992c-301a0817f52a" providerId="ADAL" clId="{7A3DBB94-BA7B-4F97-BE6E-D25E20AD06C3}" dt="2022-09-08T11:48:27.456" v="196" actId="700"/>
          <ac:spMkLst>
            <pc:docMk/>
            <pc:sldMk cId="3555841816" sldId="301"/>
            <ac:spMk id="4" creationId="{4AD2B82F-E0E8-D4D2-B3AB-45D755A7B7F4}"/>
          </ac:spMkLst>
        </pc:spChg>
        <pc:spChg chg="mod ord">
          <ac:chgData name="Kerry Adair" userId="bd88304f-e014-4026-992c-301a0817f52a" providerId="ADAL" clId="{7A3DBB94-BA7B-4F97-BE6E-D25E20AD06C3}" dt="2022-09-08T11:48:27.456" v="196" actId="700"/>
          <ac:spMkLst>
            <pc:docMk/>
            <pc:sldMk cId="3555841816" sldId="301"/>
            <ac:spMk id="5" creationId="{34E60B14-AEEA-C106-C993-8C31198A8D7F}"/>
          </ac:spMkLst>
        </pc:spChg>
        <pc:spChg chg="mod ord">
          <ac:chgData name="Kerry Adair" userId="bd88304f-e014-4026-992c-301a0817f52a" providerId="ADAL" clId="{7A3DBB94-BA7B-4F97-BE6E-D25E20AD06C3}" dt="2022-09-08T11:48:27.456" v="196" actId="700"/>
          <ac:spMkLst>
            <pc:docMk/>
            <pc:sldMk cId="3555841816" sldId="301"/>
            <ac:spMk id="6" creationId="{F740C173-26BA-9FBB-B092-CDB53B923002}"/>
          </ac:spMkLst>
        </pc:spChg>
        <pc:spChg chg="mod ord">
          <ac:chgData name="Kerry Adair" userId="bd88304f-e014-4026-992c-301a0817f52a" providerId="ADAL" clId="{7A3DBB94-BA7B-4F97-BE6E-D25E20AD06C3}" dt="2022-09-08T11:48:27.456" v="196" actId="700"/>
          <ac:spMkLst>
            <pc:docMk/>
            <pc:sldMk cId="3555841816" sldId="301"/>
            <ac:spMk id="7" creationId="{C3F96D7F-E271-B06A-0B66-08E4046F3C62}"/>
          </ac:spMkLst>
        </pc:spChg>
        <pc:spChg chg="mod ord">
          <ac:chgData name="Kerry Adair" userId="bd88304f-e014-4026-992c-301a0817f52a" providerId="ADAL" clId="{7A3DBB94-BA7B-4F97-BE6E-D25E20AD06C3}" dt="2022-09-08T11:48:27.456" v="196" actId="700"/>
          <ac:spMkLst>
            <pc:docMk/>
            <pc:sldMk cId="3555841816" sldId="301"/>
            <ac:spMk id="8" creationId="{501151FA-098E-94E1-BA49-31E2E72601A1}"/>
          </ac:spMkLst>
        </pc:spChg>
        <pc:spChg chg="mod ord">
          <ac:chgData name="Kerry Adair" userId="bd88304f-e014-4026-992c-301a0817f52a" providerId="ADAL" clId="{7A3DBB94-BA7B-4F97-BE6E-D25E20AD06C3}" dt="2022-09-08T11:48:31.636" v="199" actId="27636"/>
          <ac:spMkLst>
            <pc:docMk/>
            <pc:sldMk cId="3555841816" sldId="301"/>
            <ac:spMk id="9" creationId="{9DC3915D-4E7D-05E0-B58D-A3DD8DE1491F}"/>
          </ac:spMkLst>
        </pc:spChg>
        <pc:grpChg chg="mod">
          <ac:chgData name="Kerry Adair" userId="bd88304f-e014-4026-992c-301a0817f52a" providerId="ADAL" clId="{7A3DBB94-BA7B-4F97-BE6E-D25E20AD06C3}" dt="2022-09-08T11:48:22.612" v="195" actId="1076"/>
          <ac:grpSpMkLst>
            <pc:docMk/>
            <pc:sldMk cId="3555841816" sldId="301"/>
            <ac:grpSpMk id="2" creationId="{289A9FEA-C296-57CA-359A-9C539B37C18C}"/>
          </ac:grpSpMkLst>
        </pc:grpChg>
        <pc:graphicFrameChg chg="mod ord modGraphic">
          <ac:chgData name="Kerry Adair" userId="bd88304f-e014-4026-992c-301a0817f52a" providerId="ADAL" clId="{7A3DBB94-BA7B-4F97-BE6E-D25E20AD06C3}" dt="2022-09-08T11:48:27.456" v="196" actId="700"/>
          <ac:graphicFrameMkLst>
            <pc:docMk/>
            <pc:sldMk cId="3555841816" sldId="301"/>
            <ac:graphicFrameMk id="10" creationId="{3FD2EC32-C607-A7D7-5272-8768C96EF55C}"/>
          </ac:graphicFrameMkLst>
        </pc:graphicFrameChg>
      </pc:sldChg>
      <pc:sldChg chg="modSp mod chgLayout">
        <pc:chgData name="Kerry Adair" userId="bd88304f-e014-4026-992c-301a0817f52a" providerId="ADAL" clId="{7A3DBB94-BA7B-4F97-BE6E-D25E20AD06C3}" dt="2022-09-08T11:49:19.207" v="206" actId="14100"/>
        <pc:sldMkLst>
          <pc:docMk/>
          <pc:sldMk cId="1242415940" sldId="302"/>
        </pc:sldMkLst>
        <pc:spChg chg="mod ord">
          <ac:chgData name="Kerry Adair" userId="bd88304f-e014-4026-992c-301a0817f52a" providerId="ADAL" clId="{7A3DBB94-BA7B-4F97-BE6E-D25E20AD06C3}" dt="2022-09-08T11:48:45.995" v="202" actId="700"/>
          <ac:spMkLst>
            <pc:docMk/>
            <pc:sldMk cId="1242415940" sldId="302"/>
            <ac:spMk id="4" creationId="{4AD2B82F-E0E8-D4D2-B3AB-45D755A7B7F4}"/>
          </ac:spMkLst>
        </pc:spChg>
        <pc:spChg chg="mod ord">
          <ac:chgData name="Kerry Adair" userId="bd88304f-e014-4026-992c-301a0817f52a" providerId="ADAL" clId="{7A3DBB94-BA7B-4F97-BE6E-D25E20AD06C3}" dt="2022-09-08T11:48:45.995" v="202" actId="700"/>
          <ac:spMkLst>
            <pc:docMk/>
            <pc:sldMk cId="1242415940" sldId="302"/>
            <ac:spMk id="5" creationId="{34E60B14-AEEA-C106-C993-8C31198A8D7F}"/>
          </ac:spMkLst>
        </pc:spChg>
        <pc:spChg chg="mod ord">
          <ac:chgData name="Kerry Adair" userId="bd88304f-e014-4026-992c-301a0817f52a" providerId="ADAL" clId="{7A3DBB94-BA7B-4F97-BE6E-D25E20AD06C3}" dt="2022-09-08T11:48:45.995" v="202" actId="700"/>
          <ac:spMkLst>
            <pc:docMk/>
            <pc:sldMk cId="1242415940" sldId="302"/>
            <ac:spMk id="6" creationId="{F740C173-26BA-9FBB-B092-CDB53B923002}"/>
          </ac:spMkLst>
        </pc:spChg>
        <pc:spChg chg="mod ord">
          <ac:chgData name="Kerry Adair" userId="bd88304f-e014-4026-992c-301a0817f52a" providerId="ADAL" clId="{7A3DBB94-BA7B-4F97-BE6E-D25E20AD06C3}" dt="2022-09-08T11:48:45.995" v="202" actId="700"/>
          <ac:spMkLst>
            <pc:docMk/>
            <pc:sldMk cId="1242415940" sldId="302"/>
            <ac:spMk id="7" creationId="{C3F96D7F-E271-B06A-0B66-08E4046F3C62}"/>
          </ac:spMkLst>
        </pc:spChg>
        <pc:spChg chg="mod ord">
          <ac:chgData name="Kerry Adair" userId="bd88304f-e014-4026-992c-301a0817f52a" providerId="ADAL" clId="{7A3DBB94-BA7B-4F97-BE6E-D25E20AD06C3}" dt="2022-09-08T11:48:45.995" v="202" actId="700"/>
          <ac:spMkLst>
            <pc:docMk/>
            <pc:sldMk cId="1242415940" sldId="302"/>
            <ac:spMk id="8" creationId="{501151FA-098E-94E1-BA49-31E2E72601A1}"/>
          </ac:spMkLst>
        </pc:spChg>
        <pc:spChg chg="mod ord">
          <ac:chgData name="Kerry Adair" userId="bd88304f-e014-4026-992c-301a0817f52a" providerId="ADAL" clId="{7A3DBB94-BA7B-4F97-BE6E-D25E20AD06C3}" dt="2022-09-08T11:48:49.616" v="204" actId="27636"/>
          <ac:spMkLst>
            <pc:docMk/>
            <pc:sldMk cId="1242415940" sldId="302"/>
            <ac:spMk id="9" creationId="{9DC3915D-4E7D-05E0-B58D-A3DD8DE1491F}"/>
          </ac:spMkLst>
        </pc:spChg>
        <pc:spChg chg="mod">
          <ac:chgData name="Kerry Adair" userId="bd88304f-e014-4026-992c-301a0817f52a" providerId="ADAL" clId="{7A3DBB94-BA7B-4F97-BE6E-D25E20AD06C3}" dt="2022-09-08T11:49:19.207" v="206" actId="14100"/>
          <ac:spMkLst>
            <pc:docMk/>
            <pc:sldMk cId="1242415940" sldId="302"/>
            <ac:spMk id="14" creationId="{FCEB847A-A609-1026-EE19-7FF77E1EEC43}"/>
          </ac:spMkLst>
        </pc:spChg>
        <pc:grpChg chg="mod">
          <ac:chgData name="Kerry Adair" userId="bd88304f-e014-4026-992c-301a0817f52a" providerId="ADAL" clId="{7A3DBB94-BA7B-4F97-BE6E-D25E20AD06C3}" dt="2022-09-08T11:48:42.426" v="201" actId="1076"/>
          <ac:grpSpMkLst>
            <pc:docMk/>
            <pc:sldMk cId="1242415940" sldId="302"/>
            <ac:grpSpMk id="11" creationId="{2ACECF98-2AE7-8776-EBAF-528E96960D5F}"/>
          </ac:grpSpMkLst>
        </pc:grpChg>
        <pc:graphicFrameChg chg="mod ord modGraphic">
          <ac:chgData name="Kerry Adair" userId="bd88304f-e014-4026-992c-301a0817f52a" providerId="ADAL" clId="{7A3DBB94-BA7B-4F97-BE6E-D25E20AD06C3}" dt="2022-09-08T11:48:45.995" v="202" actId="700"/>
          <ac:graphicFrameMkLst>
            <pc:docMk/>
            <pc:sldMk cId="1242415940" sldId="302"/>
            <ac:graphicFrameMk id="10" creationId="{3FD2EC32-C607-A7D7-5272-8768C96EF55C}"/>
          </ac:graphicFrameMkLst>
        </pc:graphicFrameChg>
      </pc:sldChg>
      <pc:sldChg chg="modSp mod chgLayout">
        <pc:chgData name="Kerry Adair" userId="bd88304f-e014-4026-992c-301a0817f52a" providerId="ADAL" clId="{7A3DBB94-BA7B-4F97-BE6E-D25E20AD06C3}" dt="2022-09-08T11:48:58.681" v="205" actId="700"/>
        <pc:sldMkLst>
          <pc:docMk/>
          <pc:sldMk cId="4053547847" sldId="303"/>
        </pc:sldMkLst>
        <pc:spChg chg="mod ord">
          <ac:chgData name="Kerry Adair" userId="bd88304f-e014-4026-992c-301a0817f52a" providerId="ADAL" clId="{7A3DBB94-BA7B-4F97-BE6E-D25E20AD06C3}" dt="2022-09-08T11:48:58.681" v="205" actId="700"/>
          <ac:spMkLst>
            <pc:docMk/>
            <pc:sldMk cId="4053547847" sldId="303"/>
            <ac:spMk id="2" creationId="{CA285659-47E8-3A84-9F31-93457FD699C1}"/>
          </ac:spMkLst>
        </pc:spChg>
        <pc:spChg chg="mod ord">
          <ac:chgData name="Kerry Adair" userId="bd88304f-e014-4026-992c-301a0817f52a" providerId="ADAL" clId="{7A3DBB94-BA7B-4F97-BE6E-D25E20AD06C3}" dt="2022-09-08T11:48:58.681" v="205" actId="700"/>
          <ac:spMkLst>
            <pc:docMk/>
            <pc:sldMk cId="4053547847" sldId="303"/>
            <ac:spMk id="3" creationId="{B1E37A8A-DFD4-2F65-36D1-CE3CC6CA65BA}"/>
          </ac:spMkLst>
        </pc:spChg>
        <pc:spChg chg="mod ord">
          <ac:chgData name="Kerry Adair" userId="bd88304f-e014-4026-992c-301a0817f52a" providerId="ADAL" clId="{7A3DBB94-BA7B-4F97-BE6E-D25E20AD06C3}" dt="2022-09-08T11:48:58.681" v="205" actId="700"/>
          <ac:spMkLst>
            <pc:docMk/>
            <pc:sldMk cId="4053547847" sldId="303"/>
            <ac:spMk id="4" creationId="{BD1B29DD-B791-FF76-450C-EBE0EE766301}"/>
          </ac:spMkLst>
        </pc:spChg>
        <pc:spChg chg="mod ord">
          <ac:chgData name="Kerry Adair" userId="bd88304f-e014-4026-992c-301a0817f52a" providerId="ADAL" clId="{7A3DBB94-BA7B-4F97-BE6E-D25E20AD06C3}" dt="2022-09-08T11:48:58.681" v="205" actId="700"/>
          <ac:spMkLst>
            <pc:docMk/>
            <pc:sldMk cId="4053547847" sldId="303"/>
            <ac:spMk id="5" creationId="{BE9B3065-B9C1-F2EA-2B83-44401EA80EB5}"/>
          </ac:spMkLst>
        </pc:spChg>
        <pc:spChg chg="mod ord">
          <ac:chgData name="Kerry Adair" userId="bd88304f-e014-4026-992c-301a0817f52a" providerId="ADAL" clId="{7A3DBB94-BA7B-4F97-BE6E-D25E20AD06C3}" dt="2022-09-08T11:48:58.681" v="205" actId="700"/>
          <ac:spMkLst>
            <pc:docMk/>
            <pc:sldMk cId="4053547847" sldId="303"/>
            <ac:spMk id="6" creationId="{AC3748B4-5B02-FA03-2A18-0A01F4E3F35F}"/>
          </ac:spMkLst>
        </pc:spChg>
      </pc:sldChg>
      <pc:sldMasterChg chg="modSp mod addSldLayout delSldLayout modSldLayout">
        <pc:chgData name="Kerry Adair" userId="bd88304f-e014-4026-992c-301a0817f52a" providerId="ADAL" clId="{7A3DBB94-BA7B-4F97-BE6E-D25E20AD06C3}" dt="2022-09-08T11:35:01.521" v="101" actId="14100"/>
        <pc:sldMasterMkLst>
          <pc:docMk/>
          <pc:sldMasterMk cId="3533561502" sldId="2147483648"/>
        </pc:sldMasterMkLst>
        <pc:spChg chg="mod">
          <ac:chgData name="Kerry Adair" userId="bd88304f-e014-4026-992c-301a0817f52a" providerId="ADAL" clId="{7A3DBB94-BA7B-4F97-BE6E-D25E20AD06C3}" dt="2022-09-08T11:18:59.232" v="5" actId="14100"/>
          <ac:spMkLst>
            <pc:docMk/>
            <pc:sldMasterMk cId="3533561502" sldId="2147483648"/>
            <ac:spMk id="2" creationId="{2EA24640-A62B-9663-7753-135304754943}"/>
          </ac:spMkLst>
        </pc:spChg>
        <pc:spChg chg="mod">
          <ac:chgData name="Kerry Adair" userId="bd88304f-e014-4026-992c-301a0817f52a" providerId="ADAL" clId="{7A3DBB94-BA7B-4F97-BE6E-D25E20AD06C3}" dt="2022-09-08T11:19:03.849" v="6" actId="14100"/>
          <ac:spMkLst>
            <pc:docMk/>
            <pc:sldMasterMk cId="3533561502" sldId="2147483648"/>
            <ac:spMk id="3" creationId="{DC6EE194-39E8-C6F4-192B-0AE6FC13870F}"/>
          </ac:spMkLst>
        </pc:spChg>
        <pc:picChg chg="mod">
          <ac:chgData name="Kerry Adair" userId="bd88304f-e014-4026-992c-301a0817f52a" providerId="ADAL" clId="{7A3DBB94-BA7B-4F97-BE6E-D25E20AD06C3}" dt="2022-09-08T11:18:54.589" v="4"/>
          <ac:picMkLst>
            <pc:docMk/>
            <pc:sldMasterMk cId="3533561502" sldId="2147483648"/>
            <ac:picMk id="11" creationId="{0250419F-3300-7869-E873-7B9E6981797A}"/>
          </ac:picMkLst>
        </pc:picChg>
        <pc:sldLayoutChg chg="modSp mod">
          <pc:chgData name="Kerry Adair" userId="bd88304f-e014-4026-992c-301a0817f52a" providerId="ADAL" clId="{7A3DBB94-BA7B-4F97-BE6E-D25E20AD06C3}" dt="2022-09-08T11:19:21.233" v="8" actId="14100"/>
          <pc:sldLayoutMkLst>
            <pc:docMk/>
            <pc:sldMasterMk cId="3533561502" sldId="2147483648"/>
            <pc:sldLayoutMk cId="2135755804" sldId="2147483649"/>
          </pc:sldLayoutMkLst>
          <pc:spChg chg="mod">
            <ac:chgData name="Kerry Adair" userId="bd88304f-e014-4026-992c-301a0817f52a" providerId="ADAL" clId="{7A3DBB94-BA7B-4F97-BE6E-D25E20AD06C3}" dt="2022-09-08T11:19:21.233" v="8" actId="14100"/>
            <ac:spMkLst>
              <pc:docMk/>
              <pc:sldMasterMk cId="3533561502" sldId="2147483648"/>
              <pc:sldLayoutMk cId="2135755804" sldId="2147483649"/>
              <ac:spMk id="3" creationId="{366E2499-F887-6941-F8FB-12E94B3DA615}"/>
            </ac:spMkLst>
          </pc:spChg>
        </pc:sldLayoutChg>
        <pc:sldLayoutChg chg="del">
          <pc:chgData name="Kerry Adair" userId="bd88304f-e014-4026-992c-301a0817f52a" providerId="ADAL" clId="{7A3DBB94-BA7B-4F97-BE6E-D25E20AD06C3}" dt="2022-09-08T11:20:13.335" v="15" actId="2696"/>
          <pc:sldLayoutMkLst>
            <pc:docMk/>
            <pc:sldMasterMk cId="3533561502" sldId="2147483648"/>
            <pc:sldLayoutMk cId="2623993868" sldId="2147483651"/>
          </pc:sldLayoutMkLst>
        </pc:sldLayoutChg>
        <pc:sldLayoutChg chg="modSp mod">
          <pc:chgData name="Kerry Adair" userId="bd88304f-e014-4026-992c-301a0817f52a" providerId="ADAL" clId="{7A3DBB94-BA7B-4F97-BE6E-D25E20AD06C3}" dt="2022-09-08T11:20:21.405" v="16" actId="14100"/>
          <pc:sldLayoutMkLst>
            <pc:docMk/>
            <pc:sldMasterMk cId="3533561502" sldId="2147483648"/>
            <pc:sldLayoutMk cId="2263587001" sldId="2147483652"/>
          </pc:sldLayoutMkLst>
          <pc:spChg chg="mod">
            <ac:chgData name="Kerry Adair" userId="bd88304f-e014-4026-992c-301a0817f52a" providerId="ADAL" clId="{7A3DBB94-BA7B-4F97-BE6E-D25E20AD06C3}" dt="2022-09-08T11:20:21.405" v="16" actId="14100"/>
            <ac:spMkLst>
              <pc:docMk/>
              <pc:sldMasterMk cId="3533561502" sldId="2147483648"/>
              <pc:sldLayoutMk cId="2263587001" sldId="2147483652"/>
              <ac:spMk id="3" creationId="{01E6E200-09E5-AF20-9ECB-A4C9FC08A660}"/>
            </ac:spMkLst>
          </pc:spChg>
          <pc:spChg chg="mod">
            <ac:chgData name="Kerry Adair" userId="bd88304f-e014-4026-992c-301a0817f52a" providerId="ADAL" clId="{7A3DBB94-BA7B-4F97-BE6E-D25E20AD06C3}" dt="2022-09-08T11:20:21.405" v="16" actId="14100"/>
            <ac:spMkLst>
              <pc:docMk/>
              <pc:sldMasterMk cId="3533561502" sldId="2147483648"/>
              <pc:sldLayoutMk cId="2263587001" sldId="2147483652"/>
              <ac:spMk id="4" creationId="{6165A516-E8E7-FB09-FC37-1102C3A53C46}"/>
            </ac:spMkLst>
          </pc:spChg>
        </pc:sldLayoutChg>
        <pc:sldLayoutChg chg="modSp mod">
          <pc:chgData name="Kerry Adair" userId="bd88304f-e014-4026-992c-301a0817f52a" providerId="ADAL" clId="{7A3DBB94-BA7B-4F97-BE6E-D25E20AD06C3}" dt="2022-09-08T11:20:39.682" v="18" actId="1076"/>
          <pc:sldLayoutMkLst>
            <pc:docMk/>
            <pc:sldMasterMk cId="3533561502" sldId="2147483648"/>
            <pc:sldLayoutMk cId="1366818116" sldId="2147483653"/>
          </pc:sldLayoutMkLst>
          <pc:spChg chg="mod">
            <ac:chgData name="Kerry Adair" userId="bd88304f-e014-4026-992c-301a0817f52a" providerId="ADAL" clId="{7A3DBB94-BA7B-4F97-BE6E-D25E20AD06C3}" dt="2022-09-08T11:20:30.411" v="17" actId="14100"/>
            <ac:spMkLst>
              <pc:docMk/>
              <pc:sldMasterMk cId="3533561502" sldId="2147483648"/>
              <pc:sldLayoutMk cId="1366818116" sldId="2147483653"/>
              <ac:spMk id="2" creationId="{63D56081-F087-E810-1AB8-25AE92A2C8C8}"/>
            </ac:spMkLst>
          </pc:spChg>
          <pc:spChg chg="mod">
            <ac:chgData name="Kerry Adair" userId="bd88304f-e014-4026-992c-301a0817f52a" providerId="ADAL" clId="{7A3DBB94-BA7B-4F97-BE6E-D25E20AD06C3}" dt="2022-09-08T11:20:39.682" v="18" actId="1076"/>
            <ac:spMkLst>
              <pc:docMk/>
              <pc:sldMasterMk cId="3533561502" sldId="2147483648"/>
              <pc:sldLayoutMk cId="1366818116" sldId="2147483653"/>
              <ac:spMk id="3" creationId="{4FA23568-5F90-EE5A-F07A-8B4AB37F200D}"/>
            </ac:spMkLst>
          </pc:spChg>
          <pc:spChg chg="mod">
            <ac:chgData name="Kerry Adair" userId="bd88304f-e014-4026-992c-301a0817f52a" providerId="ADAL" clId="{7A3DBB94-BA7B-4F97-BE6E-D25E20AD06C3}" dt="2022-09-08T11:20:39.682" v="18" actId="1076"/>
            <ac:spMkLst>
              <pc:docMk/>
              <pc:sldMasterMk cId="3533561502" sldId="2147483648"/>
              <pc:sldLayoutMk cId="1366818116" sldId="2147483653"/>
              <ac:spMk id="5" creationId="{EC412A0C-48EB-FEB1-111D-CF40D48B4A80}"/>
            </ac:spMkLst>
          </pc:spChg>
        </pc:sldLayoutChg>
        <pc:sldLayoutChg chg="del">
          <pc:chgData name="Kerry Adair" userId="bd88304f-e014-4026-992c-301a0817f52a" providerId="ADAL" clId="{7A3DBB94-BA7B-4F97-BE6E-D25E20AD06C3}" dt="2022-09-08T11:21:06.294" v="21" actId="2696"/>
          <pc:sldLayoutMkLst>
            <pc:docMk/>
            <pc:sldMasterMk cId="3533561502" sldId="2147483648"/>
            <pc:sldLayoutMk cId="4020783958" sldId="2147483654"/>
          </pc:sldLayoutMkLst>
        </pc:sldLayoutChg>
        <pc:sldLayoutChg chg="del">
          <pc:chgData name="Kerry Adair" userId="bd88304f-e014-4026-992c-301a0817f52a" providerId="ADAL" clId="{7A3DBB94-BA7B-4F97-BE6E-D25E20AD06C3}" dt="2022-09-08T11:21:11.121" v="22" actId="2696"/>
          <pc:sldLayoutMkLst>
            <pc:docMk/>
            <pc:sldMasterMk cId="3533561502" sldId="2147483648"/>
            <pc:sldLayoutMk cId="2305442268" sldId="2147483655"/>
          </pc:sldLayoutMkLst>
        </pc:sldLayoutChg>
        <pc:sldLayoutChg chg="modSp mod">
          <pc:chgData name="Kerry Adair" userId="bd88304f-e014-4026-992c-301a0817f52a" providerId="ADAL" clId="{7A3DBB94-BA7B-4F97-BE6E-D25E20AD06C3}" dt="2022-09-08T11:22:05.084" v="25" actId="14100"/>
          <pc:sldLayoutMkLst>
            <pc:docMk/>
            <pc:sldMasterMk cId="3533561502" sldId="2147483648"/>
            <pc:sldLayoutMk cId="3146001209" sldId="2147483656"/>
          </pc:sldLayoutMkLst>
          <pc:spChg chg="mod">
            <ac:chgData name="Kerry Adair" userId="bd88304f-e014-4026-992c-301a0817f52a" providerId="ADAL" clId="{7A3DBB94-BA7B-4F97-BE6E-D25E20AD06C3}" dt="2022-09-08T11:21:31.556" v="23" actId="14100"/>
            <ac:spMkLst>
              <pc:docMk/>
              <pc:sldMasterMk cId="3533561502" sldId="2147483648"/>
              <pc:sldLayoutMk cId="3146001209" sldId="2147483656"/>
              <ac:spMk id="2" creationId="{52E3E019-7773-9763-AF49-605451088573}"/>
            </ac:spMkLst>
          </pc:spChg>
          <pc:spChg chg="mod">
            <ac:chgData name="Kerry Adair" userId="bd88304f-e014-4026-992c-301a0817f52a" providerId="ADAL" clId="{7A3DBB94-BA7B-4F97-BE6E-D25E20AD06C3}" dt="2022-09-08T11:22:01.824" v="24" actId="14100"/>
            <ac:spMkLst>
              <pc:docMk/>
              <pc:sldMasterMk cId="3533561502" sldId="2147483648"/>
              <pc:sldLayoutMk cId="3146001209" sldId="2147483656"/>
              <ac:spMk id="3" creationId="{B5D8A1AA-907E-D115-9A4F-C6B50CE5C969}"/>
            </ac:spMkLst>
          </pc:spChg>
          <pc:spChg chg="mod">
            <ac:chgData name="Kerry Adair" userId="bd88304f-e014-4026-992c-301a0817f52a" providerId="ADAL" clId="{7A3DBB94-BA7B-4F97-BE6E-D25E20AD06C3}" dt="2022-09-08T11:22:05.084" v="25" actId="14100"/>
            <ac:spMkLst>
              <pc:docMk/>
              <pc:sldMasterMk cId="3533561502" sldId="2147483648"/>
              <pc:sldLayoutMk cId="3146001209" sldId="2147483656"/>
              <ac:spMk id="4" creationId="{4E457275-9B32-6DEB-EA31-4E1B5F0BE7F9}"/>
            </ac:spMkLst>
          </pc:spChg>
        </pc:sldLayoutChg>
        <pc:sldLayoutChg chg="modSp mod">
          <pc:chgData name="Kerry Adair" userId="bd88304f-e014-4026-992c-301a0817f52a" providerId="ADAL" clId="{7A3DBB94-BA7B-4F97-BE6E-D25E20AD06C3}" dt="2022-09-08T11:22:28.307" v="29" actId="14100"/>
          <pc:sldLayoutMkLst>
            <pc:docMk/>
            <pc:sldMasterMk cId="3533561502" sldId="2147483648"/>
            <pc:sldLayoutMk cId="3376060658" sldId="2147483657"/>
          </pc:sldLayoutMkLst>
          <pc:spChg chg="mod">
            <ac:chgData name="Kerry Adair" userId="bd88304f-e014-4026-992c-301a0817f52a" providerId="ADAL" clId="{7A3DBB94-BA7B-4F97-BE6E-D25E20AD06C3}" dt="2022-09-08T11:22:20.831" v="27" actId="14100"/>
            <ac:spMkLst>
              <pc:docMk/>
              <pc:sldMasterMk cId="3533561502" sldId="2147483648"/>
              <pc:sldLayoutMk cId="3376060658" sldId="2147483657"/>
              <ac:spMk id="2" creationId="{B4BE10E9-063A-6510-AE75-3DD2A55EACD1}"/>
            </ac:spMkLst>
          </pc:spChg>
          <pc:spChg chg="mod">
            <ac:chgData name="Kerry Adair" userId="bd88304f-e014-4026-992c-301a0817f52a" providerId="ADAL" clId="{7A3DBB94-BA7B-4F97-BE6E-D25E20AD06C3}" dt="2022-09-08T11:22:26.017" v="28" actId="14100"/>
            <ac:spMkLst>
              <pc:docMk/>
              <pc:sldMasterMk cId="3533561502" sldId="2147483648"/>
              <pc:sldLayoutMk cId="3376060658" sldId="2147483657"/>
              <ac:spMk id="4" creationId="{66DA1230-9FF6-0E41-A956-C8A2860F55B6}"/>
            </ac:spMkLst>
          </pc:spChg>
          <pc:spChg chg="mod">
            <ac:chgData name="Kerry Adair" userId="bd88304f-e014-4026-992c-301a0817f52a" providerId="ADAL" clId="{7A3DBB94-BA7B-4F97-BE6E-D25E20AD06C3}" dt="2022-09-08T11:22:28.307" v="29" actId="14100"/>
            <ac:spMkLst>
              <pc:docMk/>
              <pc:sldMasterMk cId="3533561502" sldId="2147483648"/>
              <pc:sldLayoutMk cId="3376060658" sldId="2147483657"/>
              <ac:spMk id="12" creationId="{1CDF0D46-0F23-B8C4-F4FE-EC75C82AF92A}"/>
            </ac:spMkLst>
          </pc:spChg>
        </pc:sldLayoutChg>
        <pc:sldLayoutChg chg="del">
          <pc:chgData name="Kerry Adair" userId="bd88304f-e014-4026-992c-301a0817f52a" providerId="ADAL" clId="{7A3DBB94-BA7B-4F97-BE6E-D25E20AD06C3}" dt="2022-09-08T11:19:37.575" v="9" actId="2696"/>
          <pc:sldLayoutMkLst>
            <pc:docMk/>
            <pc:sldMasterMk cId="3533561502" sldId="2147483648"/>
            <pc:sldLayoutMk cId="1181404292" sldId="2147483660"/>
          </pc:sldLayoutMkLst>
        </pc:sldLayoutChg>
        <pc:sldLayoutChg chg="modSp mod">
          <pc:chgData name="Kerry Adair" userId="bd88304f-e014-4026-992c-301a0817f52a" providerId="ADAL" clId="{7A3DBB94-BA7B-4F97-BE6E-D25E20AD06C3}" dt="2022-09-08T11:20:59.961" v="20" actId="1076"/>
          <pc:sldLayoutMkLst>
            <pc:docMk/>
            <pc:sldMasterMk cId="3533561502" sldId="2147483648"/>
            <pc:sldLayoutMk cId="4109492673" sldId="2147483663"/>
          </pc:sldLayoutMkLst>
          <pc:spChg chg="mod">
            <ac:chgData name="Kerry Adair" userId="bd88304f-e014-4026-992c-301a0817f52a" providerId="ADAL" clId="{7A3DBB94-BA7B-4F97-BE6E-D25E20AD06C3}" dt="2022-09-08T11:20:49.785" v="19" actId="14100"/>
            <ac:spMkLst>
              <pc:docMk/>
              <pc:sldMasterMk cId="3533561502" sldId="2147483648"/>
              <pc:sldLayoutMk cId="4109492673" sldId="2147483663"/>
              <ac:spMk id="2" creationId="{63D56081-F087-E810-1AB8-25AE92A2C8C8}"/>
            </ac:spMkLst>
          </pc:spChg>
          <pc:spChg chg="mod">
            <ac:chgData name="Kerry Adair" userId="bd88304f-e014-4026-992c-301a0817f52a" providerId="ADAL" clId="{7A3DBB94-BA7B-4F97-BE6E-D25E20AD06C3}" dt="2022-09-08T11:20:59.961" v="20" actId="1076"/>
            <ac:spMkLst>
              <pc:docMk/>
              <pc:sldMasterMk cId="3533561502" sldId="2147483648"/>
              <pc:sldLayoutMk cId="4109492673" sldId="2147483663"/>
              <ac:spMk id="3" creationId="{4FA23568-5F90-EE5A-F07A-8B4AB37F200D}"/>
            </ac:spMkLst>
          </pc:spChg>
          <pc:spChg chg="mod">
            <ac:chgData name="Kerry Adair" userId="bd88304f-e014-4026-992c-301a0817f52a" providerId="ADAL" clId="{7A3DBB94-BA7B-4F97-BE6E-D25E20AD06C3}" dt="2022-09-08T11:20:59.961" v="20" actId="1076"/>
            <ac:spMkLst>
              <pc:docMk/>
              <pc:sldMasterMk cId="3533561502" sldId="2147483648"/>
              <pc:sldLayoutMk cId="4109492673" sldId="2147483663"/>
              <ac:spMk id="14" creationId="{EFE6D295-67B2-4CB7-87AF-09C16502618D}"/>
            </ac:spMkLst>
          </pc:spChg>
          <pc:spChg chg="mod">
            <ac:chgData name="Kerry Adair" userId="bd88304f-e014-4026-992c-301a0817f52a" providerId="ADAL" clId="{7A3DBB94-BA7B-4F97-BE6E-D25E20AD06C3}" dt="2022-09-08T11:20:59.961" v="20" actId="1076"/>
            <ac:spMkLst>
              <pc:docMk/>
              <pc:sldMasterMk cId="3533561502" sldId="2147483648"/>
              <pc:sldLayoutMk cId="4109492673" sldId="2147483663"/>
              <ac:spMk id="16" creationId="{B229FE6A-BD80-EE74-1EE3-DE836DBEA54F}"/>
            </ac:spMkLst>
          </pc:spChg>
        </pc:sldLayoutChg>
        <pc:sldLayoutChg chg="modSp mod">
          <pc:chgData name="Kerry Adair" userId="bd88304f-e014-4026-992c-301a0817f52a" providerId="ADAL" clId="{7A3DBB94-BA7B-4F97-BE6E-D25E20AD06C3}" dt="2022-09-08T11:19:51.200" v="11" actId="1076"/>
          <pc:sldLayoutMkLst>
            <pc:docMk/>
            <pc:sldMasterMk cId="3533561502" sldId="2147483648"/>
            <pc:sldLayoutMk cId="2296378812" sldId="2147483664"/>
          </pc:sldLayoutMkLst>
          <pc:spChg chg="mod">
            <ac:chgData name="Kerry Adair" userId="bd88304f-e014-4026-992c-301a0817f52a" providerId="ADAL" clId="{7A3DBB94-BA7B-4F97-BE6E-D25E20AD06C3}" dt="2022-09-08T11:19:49.716" v="10" actId="1076"/>
            <ac:spMkLst>
              <pc:docMk/>
              <pc:sldMasterMk cId="3533561502" sldId="2147483648"/>
              <pc:sldLayoutMk cId="2296378812" sldId="2147483664"/>
              <ac:spMk id="3" creationId="{D54E2208-7CFC-A131-9727-D145884740DD}"/>
            </ac:spMkLst>
          </pc:spChg>
          <pc:spChg chg="mod">
            <ac:chgData name="Kerry Adair" userId="bd88304f-e014-4026-992c-301a0817f52a" providerId="ADAL" clId="{7A3DBB94-BA7B-4F97-BE6E-D25E20AD06C3}" dt="2022-09-08T11:19:51.200" v="11" actId="1076"/>
            <ac:spMkLst>
              <pc:docMk/>
              <pc:sldMasterMk cId="3533561502" sldId="2147483648"/>
              <pc:sldLayoutMk cId="2296378812" sldId="2147483664"/>
              <ac:spMk id="8" creationId="{9B3916D3-4A7B-C77E-D505-010B702E417E}"/>
            </ac:spMkLst>
          </pc:spChg>
        </pc:sldLayoutChg>
        <pc:sldLayoutChg chg="modSp mod">
          <pc:chgData name="Kerry Adair" userId="bd88304f-e014-4026-992c-301a0817f52a" providerId="ADAL" clId="{7A3DBB94-BA7B-4F97-BE6E-D25E20AD06C3}" dt="2022-09-08T11:20:06.991" v="14" actId="1076"/>
          <pc:sldLayoutMkLst>
            <pc:docMk/>
            <pc:sldMasterMk cId="3533561502" sldId="2147483648"/>
            <pc:sldLayoutMk cId="905988040" sldId="2147483665"/>
          </pc:sldLayoutMkLst>
          <pc:spChg chg="mod">
            <ac:chgData name="Kerry Adair" userId="bd88304f-e014-4026-992c-301a0817f52a" providerId="ADAL" clId="{7A3DBB94-BA7B-4F97-BE6E-D25E20AD06C3}" dt="2022-09-08T11:20:06.991" v="14" actId="1076"/>
            <ac:spMkLst>
              <pc:docMk/>
              <pc:sldMasterMk cId="3533561502" sldId="2147483648"/>
              <pc:sldLayoutMk cId="905988040" sldId="2147483665"/>
              <ac:spMk id="3" creationId="{D54E2208-7CFC-A131-9727-D145884740DD}"/>
            </ac:spMkLst>
          </pc:spChg>
        </pc:sldLayoutChg>
        <pc:sldLayoutChg chg="modSp mod">
          <pc:chgData name="Kerry Adair" userId="bd88304f-e014-4026-992c-301a0817f52a" providerId="ADAL" clId="{7A3DBB94-BA7B-4F97-BE6E-D25E20AD06C3}" dt="2022-09-08T11:20:00.073" v="13" actId="1076"/>
          <pc:sldLayoutMkLst>
            <pc:docMk/>
            <pc:sldMasterMk cId="3533561502" sldId="2147483648"/>
            <pc:sldLayoutMk cId="2368547950" sldId="2147483667"/>
          </pc:sldLayoutMkLst>
          <pc:spChg chg="mod">
            <ac:chgData name="Kerry Adair" userId="bd88304f-e014-4026-992c-301a0817f52a" providerId="ADAL" clId="{7A3DBB94-BA7B-4F97-BE6E-D25E20AD06C3}" dt="2022-09-08T11:19:57.698" v="12" actId="1076"/>
            <ac:spMkLst>
              <pc:docMk/>
              <pc:sldMasterMk cId="3533561502" sldId="2147483648"/>
              <pc:sldLayoutMk cId="2368547950" sldId="2147483667"/>
              <ac:spMk id="3" creationId="{D54E2208-7CFC-A131-9727-D145884740DD}"/>
            </ac:spMkLst>
          </pc:spChg>
          <pc:spChg chg="mod">
            <ac:chgData name="Kerry Adair" userId="bd88304f-e014-4026-992c-301a0817f52a" providerId="ADAL" clId="{7A3DBB94-BA7B-4F97-BE6E-D25E20AD06C3}" dt="2022-09-08T11:20:00.073" v="13" actId="1076"/>
            <ac:spMkLst>
              <pc:docMk/>
              <pc:sldMasterMk cId="3533561502" sldId="2147483648"/>
              <pc:sldLayoutMk cId="2368547950" sldId="2147483667"/>
              <ac:spMk id="12" creationId="{766DE190-540A-AE48-4144-64F058315B2C}"/>
            </ac:spMkLst>
          </pc:spChg>
        </pc:sldLayoutChg>
        <pc:sldLayoutChg chg="addSp delSp modSp add mod modTransition">
          <pc:chgData name="Kerry Adair" userId="bd88304f-e014-4026-992c-301a0817f52a" providerId="ADAL" clId="{7A3DBB94-BA7B-4F97-BE6E-D25E20AD06C3}" dt="2022-09-08T11:24:19.760" v="39" actId="6014"/>
          <pc:sldLayoutMkLst>
            <pc:docMk/>
            <pc:sldMasterMk cId="3533561502" sldId="2147483648"/>
            <pc:sldLayoutMk cId="3661025213" sldId="2147483668"/>
          </pc:sldLayoutMkLst>
          <pc:spChg chg="mod">
            <ac:chgData name="Kerry Adair" userId="bd88304f-e014-4026-992c-301a0817f52a" providerId="ADAL" clId="{7A3DBB94-BA7B-4F97-BE6E-D25E20AD06C3}" dt="2022-09-08T11:23:34.530" v="36" actId="14100"/>
            <ac:spMkLst>
              <pc:docMk/>
              <pc:sldMasterMk cId="3533561502" sldId="2147483648"/>
              <pc:sldLayoutMk cId="3661025213" sldId="2147483668"/>
              <ac:spMk id="3" creationId="{01E6E200-09E5-AF20-9ECB-A4C9FC08A660}"/>
            </ac:spMkLst>
          </pc:spChg>
          <pc:spChg chg="mod">
            <ac:chgData name="Kerry Adair" userId="bd88304f-e014-4026-992c-301a0817f52a" providerId="ADAL" clId="{7A3DBB94-BA7B-4F97-BE6E-D25E20AD06C3}" dt="2022-09-08T11:23:34.530" v="36" actId="14100"/>
            <ac:spMkLst>
              <pc:docMk/>
              <pc:sldMasterMk cId="3533561502" sldId="2147483648"/>
              <pc:sldLayoutMk cId="3661025213" sldId="2147483668"/>
              <ac:spMk id="4" creationId="{6165A516-E8E7-FB09-FC37-1102C3A53C46}"/>
            </ac:spMkLst>
          </pc:spChg>
          <pc:spChg chg="add del">
            <ac:chgData name="Kerry Adair" userId="bd88304f-e014-4026-992c-301a0817f52a" providerId="ADAL" clId="{7A3DBB94-BA7B-4F97-BE6E-D25E20AD06C3}" dt="2022-09-08T11:23:43.337" v="37" actId="11529"/>
            <ac:spMkLst>
              <pc:docMk/>
              <pc:sldMasterMk cId="3533561502" sldId="2147483648"/>
              <pc:sldLayoutMk cId="3661025213" sldId="2147483668"/>
              <ac:spMk id="5" creationId="{5134A742-2D27-6A2D-6710-D2ABE4C09C36}"/>
            </ac:spMkLst>
          </pc:spChg>
          <pc:spChg chg="add mod">
            <ac:chgData name="Kerry Adair" userId="bd88304f-e014-4026-992c-301a0817f52a" providerId="ADAL" clId="{7A3DBB94-BA7B-4F97-BE6E-D25E20AD06C3}" dt="2022-09-08T11:23:52.659" v="38" actId="14100"/>
            <ac:spMkLst>
              <pc:docMk/>
              <pc:sldMasterMk cId="3533561502" sldId="2147483648"/>
              <pc:sldLayoutMk cId="3661025213" sldId="2147483668"/>
              <ac:spMk id="6" creationId="{67D5B542-E67B-DD00-BC41-27B84EAA477E}"/>
            </ac:spMkLst>
          </pc:spChg>
        </pc:sldLayoutChg>
        <pc:sldLayoutChg chg="addSp delSp modSp add mod modTransition">
          <pc:chgData name="Kerry Adair" userId="bd88304f-e014-4026-992c-301a0817f52a" providerId="ADAL" clId="{7A3DBB94-BA7B-4F97-BE6E-D25E20AD06C3}" dt="2022-09-08T11:35:01.521" v="101" actId="14100"/>
          <pc:sldLayoutMkLst>
            <pc:docMk/>
            <pc:sldMasterMk cId="3533561502" sldId="2147483648"/>
            <pc:sldLayoutMk cId="3270623195" sldId="2147483669"/>
          </pc:sldLayoutMkLst>
          <pc:spChg chg="mod">
            <ac:chgData name="Kerry Adair" userId="bd88304f-e014-4026-992c-301a0817f52a" providerId="ADAL" clId="{7A3DBB94-BA7B-4F97-BE6E-D25E20AD06C3}" dt="2022-09-08T11:34:20.613" v="97" actId="14100"/>
            <ac:spMkLst>
              <pc:docMk/>
              <pc:sldMasterMk cId="3533561502" sldId="2147483648"/>
              <pc:sldLayoutMk cId="3270623195" sldId="2147483669"/>
              <ac:spMk id="2" creationId="{C2DCE95A-2CC0-9221-E5FA-3FF254FA04D3}"/>
            </ac:spMkLst>
          </pc:spChg>
          <pc:spChg chg="mod">
            <ac:chgData name="Kerry Adair" userId="bd88304f-e014-4026-992c-301a0817f52a" providerId="ADAL" clId="{7A3DBB94-BA7B-4F97-BE6E-D25E20AD06C3}" dt="2022-09-08T11:34:53.276" v="99" actId="14100"/>
            <ac:spMkLst>
              <pc:docMk/>
              <pc:sldMasterMk cId="3533561502" sldId="2147483648"/>
              <pc:sldLayoutMk cId="3270623195" sldId="2147483669"/>
              <ac:spMk id="3" creationId="{01E6E200-09E5-AF20-9ECB-A4C9FC08A660}"/>
            </ac:spMkLst>
          </pc:spChg>
          <pc:spChg chg="mod">
            <ac:chgData name="Kerry Adair" userId="bd88304f-e014-4026-992c-301a0817f52a" providerId="ADAL" clId="{7A3DBB94-BA7B-4F97-BE6E-D25E20AD06C3}" dt="2022-09-08T11:35:01.521" v="101" actId="14100"/>
            <ac:spMkLst>
              <pc:docMk/>
              <pc:sldMasterMk cId="3533561502" sldId="2147483648"/>
              <pc:sldLayoutMk cId="3270623195" sldId="2147483669"/>
              <ac:spMk id="4" creationId="{6165A516-E8E7-FB09-FC37-1102C3A53C46}"/>
            </ac:spMkLst>
          </pc:spChg>
          <pc:spChg chg="add del">
            <ac:chgData name="Kerry Adair" userId="bd88304f-e014-4026-992c-301a0817f52a" providerId="ADAL" clId="{7A3DBB94-BA7B-4F97-BE6E-D25E20AD06C3}" dt="2022-09-08T11:31:01.781" v="74" actId="11529"/>
            <ac:spMkLst>
              <pc:docMk/>
              <pc:sldMasterMk cId="3533561502" sldId="2147483648"/>
              <pc:sldLayoutMk cId="3270623195" sldId="2147483669"/>
              <ac:spMk id="5" creationId="{FAF05E35-7D64-6335-293E-26068A42E816}"/>
            </ac:spMkLst>
          </pc:spChg>
          <pc:spChg chg="add mod">
            <ac:chgData name="Kerry Adair" userId="bd88304f-e014-4026-992c-301a0817f52a" providerId="ADAL" clId="{7A3DBB94-BA7B-4F97-BE6E-D25E20AD06C3}" dt="2022-09-08T11:34:16.540" v="96" actId="14100"/>
            <ac:spMkLst>
              <pc:docMk/>
              <pc:sldMasterMk cId="3533561502" sldId="2147483648"/>
              <pc:sldLayoutMk cId="3270623195" sldId="2147483669"/>
              <ac:spMk id="6" creationId="{5974A6FC-C3AE-5DA8-1270-6DCC805DC8D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9F6CB6-0610-2119-6F43-AB7740F2A1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0F68A17-09FB-139E-D82F-5F927B7F05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7AFBDA-597E-4FD9-93CF-D56DB2A3A987}" type="datetimeFigureOut">
              <a:rPr lang="en-GB" smtClean="0"/>
              <a:t>08/09/2022</a:t>
            </a:fld>
            <a:endParaRPr lang="en-GB"/>
          </a:p>
        </p:txBody>
      </p:sp>
      <p:sp>
        <p:nvSpPr>
          <p:cNvPr id="4" name="Footer Placeholder 3">
            <a:extLst>
              <a:ext uri="{FF2B5EF4-FFF2-40B4-BE49-F238E27FC236}">
                <a16:creationId xmlns:a16="http://schemas.microsoft.com/office/drawing/2014/main" id="{3E02E848-26BA-696D-F311-7F0DC86C4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C7517A7-965F-D39A-324D-FBD07FA366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FCA9C1-7C93-4768-A896-E8B7C2AAE2A1}" type="slidenum">
              <a:rPr lang="en-GB" smtClean="0"/>
              <a:t>‹#›</a:t>
            </a:fld>
            <a:endParaRPr lang="en-GB"/>
          </a:p>
        </p:txBody>
      </p:sp>
    </p:spTree>
    <p:extLst>
      <p:ext uri="{BB962C8B-B14F-4D97-AF65-F5344CB8AC3E}">
        <p14:creationId xmlns:p14="http://schemas.microsoft.com/office/powerpoint/2010/main" val="4192123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566F8-76BB-40CF-804C-7ED898B66C9F}" type="datetimeFigureOut">
              <a:rPr lang="en-GB" smtClean="0"/>
              <a:t>08/09/2022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7AF21-D520-4DFB-8079-C247935F44E0}" type="slidenum">
              <a:rPr lang="en-GB" smtClean="0"/>
              <a:t>‹#›</a:t>
            </a:fld>
            <a:endParaRPr lang="en-GB"/>
          </a:p>
        </p:txBody>
      </p:sp>
    </p:spTree>
    <p:extLst>
      <p:ext uri="{BB962C8B-B14F-4D97-AF65-F5344CB8AC3E}">
        <p14:creationId xmlns:p14="http://schemas.microsoft.com/office/powerpoint/2010/main" val="23302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57AF21-D520-4DFB-8079-C247935F44E0}" type="slidenum">
              <a:rPr lang="en-GB" smtClean="0"/>
              <a:t>1</a:t>
            </a:fld>
            <a:endParaRPr lang="en-GB"/>
          </a:p>
        </p:txBody>
      </p:sp>
    </p:spTree>
    <p:extLst>
      <p:ext uri="{BB962C8B-B14F-4D97-AF65-F5344CB8AC3E}">
        <p14:creationId xmlns:p14="http://schemas.microsoft.com/office/powerpoint/2010/main" val="56664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6E2499-F887-6941-F8FB-12E94B3DA615}"/>
              </a:ext>
            </a:extLst>
          </p:cNvPr>
          <p:cNvSpPr>
            <a:spLocks noGrp="1"/>
          </p:cNvSpPr>
          <p:nvPr>
            <p:ph type="subTitle" idx="1"/>
          </p:nvPr>
        </p:nvSpPr>
        <p:spPr>
          <a:xfrm>
            <a:off x="681037" y="1259633"/>
            <a:ext cx="8543925" cy="5001208"/>
          </a:xfrm>
        </p:spPr>
        <p:txBody>
          <a:bodyPr>
            <a:normAutofit/>
          </a:bodyPr>
          <a:lstStyle>
            <a:lvl1pPr marL="0" indent="0" algn="l">
              <a:buNone/>
              <a:defRPr sz="260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dirty="0"/>
          </a:p>
        </p:txBody>
      </p:sp>
      <p:sp>
        <p:nvSpPr>
          <p:cNvPr id="13" name="Title 12">
            <a:extLst>
              <a:ext uri="{FF2B5EF4-FFF2-40B4-BE49-F238E27FC236}">
                <a16:creationId xmlns:a16="http://schemas.microsoft.com/office/drawing/2014/main" id="{F1CEAA76-4EEF-7F0E-C159-98C31A82A563}"/>
              </a:ext>
            </a:extLst>
          </p:cNvPr>
          <p:cNvSpPr>
            <a:spLocks noGrp="1"/>
          </p:cNvSpPr>
          <p:nvPr>
            <p:ph type="title"/>
          </p:nvPr>
        </p:nvSpPr>
        <p:spPr/>
        <p:txBody>
          <a:bodyPr/>
          <a:lstStyle/>
          <a:p>
            <a:r>
              <a:rPr lang="en-US"/>
              <a:t>Click to edit Master title style</a:t>
            </a:r>
            <a:endParaRPr lang="en-GB"/>
          </a:p>
        </p:txBody>
      </p:sp>
      <p:sp>
        <p:nvSpPr>
          <p:cNvPr id="2" name="Date Placeholder 1">
            <a:extLst>
              <a:ext uri="{FF2B5EF4-FFF2-40B4-BE49-F238E27FC236}">
                <a16:creationId xmlns:a16="http://schemas.microsoft.com/office/drawing/2014/main" id="{721D5953-81AF-FB68-BC10-0F8E795E3EE4}"/>
              </a:ext>
            </a:extLst>
          </p:cNvPr>
          <p:cNvSpPr>
            <a:spLocks noGrp="1"/>
          </p:cNvSpPr>
          <p:nvPr>
            <p:ph type="dt" sz="half" idx="10"/>
          </p:nvPr>
        </p:nvSpPr>
        <p:spPr>
          <a:xfrm>
            <a:off x="681038" y="6356351"/>
            <a:ext cx="2228850" cy="365125"/>
          </a:xfrm>
          <a:prstGeom prst="rect">
            <a:avLst/>
          </a:prstGeom>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93D82EA4-6C9B-6532-D5DF-6453545AFB5B}"/>
              </a:ext>
            </a:extLst>
          </p:cNvPr>
          <p:cNvSpPr>
            <a:spLocks noGrp="1"/>
          </p:cNvSpPr>
          <p:nvPr>
            <p:ph type="ftr" sz="quarter" idx="11"/>
          </p:nvPr>
        </p:nvSpPr>
        <p:spPr>
          <a:xfrm>
            <a:off x="3281363" y="6356351"/>
            <a:ext cx="3343275" cy="365125"/>
          </a:xfrm>
          <a:prstGeom prst="rect">
            <a:avLst/>
          </a:prstGeom>
        </p:spPr>
        <p:txBody>
          <a:bodyPr/>
          <a:lstStyle/>
          <a:p>
            <a:r>
              <a:rPr lang="en-GB"/>
              <a:t>© CapraTechnology 2022</a:t>
            </a:r>
            <a:endParaRPr lang="en-GB" dirty="0"/>
          </a:p>
        </p:txBody>
      </p:sp>
      <p:sp>
        <p:nvSpPr>
          <p:cNvPr id="5" name="Slide Number Placeholder 4">
            <a:extLst>
              <a:ext uri="{FF2B5EF4-FFF2-40B4-BE49-F238E27FC236}">
                <a16:creationId xmlns:a16="http://schemas.microsoft.com/office/drawing/2014/main" id="{21E1C5E5-0676-B54F-2456-4C48899E213D}"/>
              </a:ext>
            </a:extLst>
          </p:cNvPr>
          <p:cNvSpPr>
            <a:spLocks noGrp="1"/>
          </p:cNvSpPr>
          <p:nvPr>
            <p:ph type="sldNum" sz="quarter" idx="12"/>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213575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8" y="365127"/>
            <a:ext cx="8543925" cy="79009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23568-5F90-EE5A-F07A-8B4AB37F200D}"/>
              </a:ext>
            </a:extLst>
          </p:cNvPr>
          <p:cNvSpPr>
            <a:spLocks noGrp="1"/>
          </p:cNvSpPr>
          <p:nvPr>
            <p:ph type="body" idx="1"/>
          </p:nvPr>
        </p:nvSpPr>
        <p:spPr>
          <a:xfrm>
            <a:off x="682328" y="1238560"/>
            <a:ext cx="4190702" cy="1183171"/>
          </a:xfrm>
        </p:spPr>
        <p:txBody>
          <a:bodyPr anchor="t">
            <a:norm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412A0C-48EB-FEB1-111D-CF40D48B4A80}"/>
              </a:ext>
            </a:extLst>
          </p:cNvPr>
          <p:cNvSpPr>
            <a:spLocks noGrp="1"/>
          </p:cNvSpPr>
          <p:nvPr>
            <p:ph type="body" sz="quarter" idx="3"/>
          </p:nvPr>
        </p:nvSpPr>
        <p:spPr>
          <a:xfrm>
            <a:off x="5014913" y="1238560"/>
            <a:ext cx="4211340" cy="1183171"/>
          </a:xfrm>
        </p:spPr>
        <p:txBody>
          <a:bodyPr anchor="t">
            <a:norm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2CE37888-399E-C039-6482-0F4FBB36BCE3}"/>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9">
            <a:extLst>
              <a:ext uri="{FF2B5EF4-FFF2-40B4-BE49-F238E27FC236}">
                <a16:creationId xmlns:a16="http://schemas.microsoft.com/office/drawing/2014/main" id="{CF26894D-96A5-A9E8-FF63-E8565D0CC7D1}"/>
              </a:ext>
            </a:extLst>
          </p:cNvPr>
          <p:cNvSpPr>
            <a:spLocks noGrp="1"/>
          </p:cNvSpPr>
          <p:nvPr>
            <p:ph type="dt" sz="half" idx="10"/>
          </p:nvPr>
        </p:nvSpPr>
        <p:spPr>
          <a:xfrm>
            <a:off x="681038" y="6356351"/>
            <a:ext cx="2228850" cy="365125"/>
          </a:xfrm>
          <a:prstGeom prst="rect">
            <a:avLst/>
          </a:prstGeom>
        </p:spPr>
        <p:txBody>
          <a:bodyPr/>
          <a:lstStyle/>
          <a:p>
            <a:r>
              <a:rPr lang="en-US"/>
              <a:t>August 2022</a:t>
            </a:r>
            <a:endParaRPr lang="en-GB" dirty="0"/>
          </a:p>
        </p:txBody>
      </p:sp>
      <p:sp>
        <p:nvSpPr>
          <p:cNvPr id="11" name="Footer Placeholder 10">
            <a:extLst>
              <a:ext uri="{FF2B5EF4-FFF2-40B4-BE49-F238E27FC236}">
                <a16:creationId xmlns:a16="http://schemas.microsoft.com/office/drawing/2014/main" id="{348EAECD-00C6-0CE6-E597-D7954242914A}"/>
              </a:ext>
            </a:extLst>
          </p:cNvPr>
          <p:cNvSpPr>
            <a:spLocks noGrp="1"/>
          </p:cNvSpPr>
          <p:nvPr>
            <p:ph type="ftr" sz="quarter" idx="11"/>
          </p:nvPr>
        </p:nvSpPr>
        <p:spPr>
          <a:xfrm>
            <a:off x="3281363" y="6356351"/>
            <a:ext cx="3343275" cy="365125"/>
          </a:xfrm>
          <a:prstGeom prst="rect">
            <a:avLst/>
          </a:prstGeom>
        </p:spPr>
        <p:txBody>
          <a:bodyPr/>
          <a:lstStyle/>
          <a:p>
            <a:r>
              <a:rPr lang="en-GB"/>
              <a:t>© CapraTechnology 2022</a:t>
            </a:r>
            <a:endParaRPr lang="en-GB" dirty="0"/>
          </a:p>
        </p:txBody>
      </p:sp>
      <p:sp>
        <p:nvSpPr>
          <p:cNvPr id="12" name="Slide Number Placeholder 11">
            <a:extLst>
              <a:ext uri="{FF2B5EF4-FFF2-40B4-BE49-F238E27FC236}">
                <a16:creationId xmlns:a16="http://schemas.microsoft.com/office/drawing/2014/main" id="{792E2184-7386-905C-D226-B7193655837C}"/>
              </a:ext>
            </a:extLst>
          </p:cNvPr>
          <p:cNvSpPr>
            <a:spLocks noGrp="1"/>
          </p:cNvSpPr>
          <p:nvPr>
            <p:ph type="sldNum" sz="quarter" idx="12"/>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136681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s_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8" y="365126"/>
            <a:ext cx="8543925" cy="754547"/>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23568-5F90-EE5A-F07A-8B4AB37F200D}"/>
              </a:ext>
            </a:extLst>
          </p:cNvPr>
          <p:cNvSpPr>
            <a:spLocks noGrp="1"/>
          </p:cNvSpPr>
          <p:nvPr>
            <p:ph type="body" idx="1"/>
          </p:nvPr>
        </p:nvSpPr>
        <p:spPr>
          <a:xfrm>
            <a:off x="690580" y="1250971"/>
            <a:ext cx="2778750" cy="934286"/>
          </a:xfrm>
        </p:spPr>
        <p:txBody>
          <a:bodyPr anchor="t">
            <a:normAutofit/>
          </a:bodyPr>
          <a:lstStyle>
            <a:lvl1pPr marL="0" indent="0">
              <a:buNone/>
              <a:defRPr sz="2275"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7" y="2326012"/>
            <a:ext cx="2778750" cy="394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1">
            <a:extLst>
              <a:ext uri="{FF2B5EF4-FFF2-40B4-BE49-F238E27FC236}">
                <a16:creationId xmlns:a16="http://schemas.microsoft.com/office/drawing/2014/main" id="{EC9DB1AA-5101-CD74-E63E-965C5B4F4E1C}"/>
              </a:ext>
            </a:extLst>
          </p:cNvPr>
          <p:cNvSpPr>
            <a:spLocks noGrp="1"/>
          </p:cNvSpPr>
          <p:nvPr>
            <p:ph sz="quarter" idx="14"/>
          </p:nvPr>
        </p:nvSpPr>
        <p:spPr>
          <a:xfrm>
            <a:off x="6437962" y="2333951"/>
            <a:ext cx="2778750" cy="394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3">
            <a:extLst>
              <a:ext uri="{FF2B5EF4-FFF2-40B4-BE49-F238E27FC236}">
                <a16:creationId xmlns:a16="http://schemas.microsoft.com/office/drawing/2014/main" id="{EFE6D295-67B2-4CB7-87AF-09C16502618D}"/>
              </a:ext>
            </a:extLst>
          </p:cNvPr>
          <p:cNvSpPr>
            <a:spLocks noGrp="1"/>
          </p:cNvSpPr>
          <p:nvPr>
            <p:ph type="body" sz="quarter" idx="15"/>
          </p:nvPr>
        </p:nvSpPr>
        <p:spPr>
          <a:xfrm>
            <a:off x="3569159" y="1269301"/>
            <a:ext cx="2778750" cy="932486"/>
          </a:xfrm>
        </p:spPr>
        <p:txBody>
          <a:bodyPr anchor="t"/>
          <a:lstStyle>
            <a:lvl1pPr marL="0" indent="0">
              <a:buNone/>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a:extLst>
              <a:ext uri="{FF2B5EF4-FFF2-40B4-BE49-F238E27FC236}">
                <a16:creationId xmlns:a16="http://schemas.microsoft.com/office/drawing/2014/main" id="{B229FE6A-BD80-EE74-1EE3-DE836DBEA54F}"/>
              </a:ext>
            </a:extLst>
          </p:cNvPr>
          <p:cNvSpPr>
            <a:spLocks noGrp="1"/>
          </p:cNvSpPr>
          <p:nvPr>
            <p:ph type="body" sz="quarter" idx="16"/>
          </p:nvPr>
        </p:nvSpPr>
        <p:spPr>
          <a:xfrm>
            <a:off x="6446213" y="1260496"/>
            <a:ext cx="2778750" cy="932486"/>
          </a:xfrm>
        </p:spPr>
        <p:txBody>
          <a:bodyPr anchor="t"/>
          <a:lstStyle>
            <a:lvl1pPr marL="0" indent="0">
              <a:buNone/>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3">
            <a:extLst>
              <a:ext uri="{FF2B5EF4-FFF2-40B4-BE49-F238E27FC236}">
                <a16:creationId xmlns:a16="http://schemas.microsoft.com/office/drawing/2014/main" id="{7ED54420-11A9-9AAB-0686-FB1974C3B863}"/>
              </a:ext>
            </a:extLst>
          </p:cNvPr>
          <p:cNvSpPr>
            <a:spLocks noGrp="1"/>
          </p:cNvSpPr>
          <p:nvPr>
            <p:ph sz="half" idx="17"/>
          </p:nvPr>
        </p:nvSpPr>
        <p:spPr>
          <a:xfrm>
            <a:off x="3560908" y="2334817"/>
            <a:ext cx="2778750" cy="3945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a:extLst>
              <a:ext uri="{FF2B5EF4-FFF2-40B4-BE49-F238E27FC236}">
                <a16:creationId xmlns:a16="http://schemas.microsoft.com/office/drawing/2014/main" id="{832BE431-BF1D-BBDB-9285-F42336E8BF21}"/>
              </a:ext>
            </a:extLst>
          </p:cNvPr>
          <p:cNvSpPr>
            <a:spLocks noGrp="1"/>
          </p:cNvSpPr>
          <p:nvPr>
            <p:ph type="dt" sz="half" idx="18"/>
          </p:nvPr>
        </p:nvSpPr>
        <p:spPr>
          <a:xfrm>
            <a:off x="681038" y="6356351"/>
            <a:ext cx="2228850" cy="365125"/>
          </a:xfrm>
          <a:prstGeom prst="rect">
            <a:avLst/>
          </a:prstGeom>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68C02704-6297-1A70-4667-69219D227292}"/>
              </a:ext>
            </a:extLst>
          </p:cNvPr>
          <p:cNvSpPr>
            <a:spLocks noGrp="1"/>
          </p:cNvSpPr>
          <p:nvPr>
            <p:ph type="ftr" sz="quarter" idx="19"/>
          </p:nvPr>
        </p:nvSpPr>
        <p:spPr>
          <a:xfrm>
            <a:off x="3281363" y="6356351"/>
            <a:ext cx="3343275" cy="365125"/>
          </a:xfrm>
          <a:prstGeom prst="rect">
            <a:avLst/>
          </a:prstGeom>
        </p:spPr>
        <p:txBody>
          <a:bodyPr/>
          <a:lstStyle/>
          <a:p>
            <a:r>
              <a:rPr lang="en-GB"/>
              <a:t>© CapraTechnology 2022</a:t>
            </a:r>
            <a:endParaRPr lang="en-GB" dirty="0"/>
          </a:p>
        </p:txBody>
      </p:sp>
      <p:sp>
        <p:nvSpPr>
          <p:cNvPr id="10" name="Slide Number Placeholder 9">
            <a:extLst>
              <a:ext uri="{FF2B5EF4-FFF2-40B4-BE49-F238E27FC236}">
                <a16:creationId xmlns:a16="http://schemas.microsoft.com/office/drawing/2014/main" id="{4F83ABA3-01C4-C753-EEEF-EC0910CE3ED3}"/>
              </a:ext>
            </a:extLst>
          </p:cNvPr>
          <p:cNvSpPr>
            <a:spLocks noGrp="1"/>
          </p:cNvSpPr>
          <p:nvPr>
            <p:ph type="sldNum" sz="quarter" idx="20"/>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410949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E019-7773-9763-AF49-605451088573}"/>
              </a:ext>
            </a:extLst>
          </p:cNvPr>
          <p:cNvSpPr>
            <a:spLocks noGrp="1"/>
          </p:cNvSpPr>
          <p:nvPr>
            <p:ph type="title"/>
          </p:nvPr>
        </p:nvSpPr>
        <p:spPr>
          <a:xfrm>
            <a:off x="682328" y="457200"/>
            <a:ext cx="3194943" cy="1502229"/>
          </a:xfrm>
        </p:spPr>
        <p:txBody>
          <a:bodyPr anchor="t"/>
          <a:lstStyle>
            <a:lvl1pPr>
              <a:defRPr sz="26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5D8A1AA-907E-D115-9A4F-C6B50CE5C969}"/>
              </a:ext>
            </a:extLst>
          </p:cNvPr>
          <p:cNvSpPr>
            <a:spLocks noGrp="1"/>
          </p:cNvSpPr>
          <p:nvPr>
            <p:ph idx="1"/>
          </p:nvPr>
        </p:nvSpPr>
        <p:spPr>
          <a:xfrm>
            <a:off x="4211340" y="987426"/>
            <a:ext cx="5014913" cy="5226762"/>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457275-9B32-6DEB-EA31-4E1B5F0BE7F9}"/>
              </a:ext>
            </a:extLst>
          </p:cNvPr>
          <p:cNvSpPr>
            <a:spLocks noGrp="1"/>
          </p:cNvSpPr>
          <p:nvPr>
            <p:ph type="body" sz="half" idx="2"/>
          </p:nvPr>
        </p:nvSpPr>
        <p:spPr>
          <a:xfrm>
            <a:off x="682328" y="2057399"/>
            <a:ext cx="3194943" cy="4156789"/>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8" name="Date Placeholder 7">
            <a:extLst>
              <a:ext uri="{FF2B5EF4-FFF2-40B4-BE49-F238E27FC236}">
                <a16:creationId xmlns:a16="http://schemas.microsoft.com/office/drawing/2014/main" id="{A831AE3C-F25A-3B7E-AA03-25E0340E90CF}"/>
              </a:ext>
            </a:extLst>
          </p:cNvPr>
          <p:cNvSpPr>
            <a:spLocks noGrp="1"/>
          </p:cNvSpPr>
          <p:nvPr>
            <p:ph type="dt" sz="half" idx="10"/>
          </p:nvPr>
        </p:nvSpPr>
        <p:spPr>
          <a:xfrm>
            <a:off x="681038" y="6356351"/>
            <a:ext cx="2228850" cy="365125"/>
          </a:xfrm>
          <a:prstGeom prst="rect">
            <a:avLst/>
          </a:prstGeom>
        </p:spPr>
        <p:txBody>
          <a:bodyPr/>
          <a:lstStyle/>
          <a:p>
            <a:r>
              <a:rPr lang="en-US"/>
              <a:t>August 2022</a:t>
            </a:r>
            <a:endParaRPr lang="en-GB" dirty="0"/>
          </a:p>
        </p:txBody>
      </p:sp>
      <p:sp>
        <p:nvSpPr>
          <p:cNvPr id="9" name="Footer Placeholder 8">
            <a:extLst>
              <a:ext uri="{FF2B5EF4-FFF2-40B4-BE49-F238E27FC236}">
                <a16:creationId xmlns:a16="http://schemas.microsoft.com/office/drawing/2014/main" id="{90744FAA-CA01-BCC8-F2EA-4F73C715A005}"/>
              </a:ext>
            </a:extLst>
          </p:cNvPr>
          <p:cNvSpPr>
            <a:spLocks noGrp="1"/>
          </p:cNvSpPr>
          <p:nvPr>
            <p:ph type="ftr" sz="quarter" idx="11"/>
          </p:nvPr>
        </p:nvSpPr>
        <p:spPr>
          <a:xfrm>
            <a:off x="3281363" y="6356351"/>
            <a:ext cx="3343275" cy="365125"/>
          </a:xfrm>
          <a:prstGeom prst="rect">
            <a:avLst/>
          </a:prstGeom>
        </p:spPr>
        <p:txBody>
          <a:bodyPr/>
          <a:lstStyle/>
          <a:p>
            <a:r>
              <a:rPr lang="en-GB"/>
              <a:t>© CapraTechnology 2022</a:t>
            </a:r>
            <a:endParaRPr lang="en-GB" dirty="0"/>
          </a:p>
        </p:txBody>
      </p:sp>
      <p:sp>
        <p:nvSpPr>
          <p:cNvPr id="10" name="Slide Number Placeholder 9">
            <a:extLst>
              <a:ext uri="{FF2B5EF4-FFF2-40B4-BE49-F238E27FC236}">
                <a16:creationId xmlns:a16="http://schemas.microsoft.com/office/drawing/2014/main" id="{CCBE07C3-0ADA-474F-8376-3E6BD488397A}"/>
              </a:ext>
            </a:extLst>
          </p:cNvPr>
          <p:cNvSpPr>
            <a:spLocks noGrp="1"/>
          </p:cNvSpPr>
          <p:nvPr>
            <p:ph type="sldNum" sz="quarter" idx="12"/>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314600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10E9-063A-6510-AE75-3DD2A55EACD1}"/>
              </a:ext>
            </a:extLst>
          </p:cNvPr>
          <p:cNvSpPr>
            <a:spLocks noGrp="1"/>
          </p:cNvSpPr>
          <p:nvPr>
            <p:ph type="title"/>
          </p:nvPr>
        </p:nvSpPr>
        <p:spPr>
          <a:xfrm>
            <a:off x="682328" y="373224"/>
            <a:ext cx="8541345" cy="793103"/>
          </a:xfrm>
        </p:spPr>
        <p:txBody>
          <a:bodyPr anchor="t">
            <a:noAutofit/>
          </a:bodyPr>
          <a:lstStyle>
            <a:lvl1pPr>
              <a:defRPr sz="3575"/>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66DA1230-9FF6-0E41-A956-C8A2860F55B6}"/>
              </a:ext>
            </a:extLst>
          </p:cNvPr>
          <p:cNvSpPr>
            <a:spLocks noGrp="1"/>
          </p:cNvSpPr>
          <p:nvPr>
            <p:ph type="body" sz="half" idx="2"/>
          </p:nvPr>
        </p:nvSpPr>
        <p:spPr>
          <a:xfrm>
            <a:off x="682328" y="1313966"/>
            <a:ext cx="3194943" cy="4894748"/>
          </a:xfrm>
        </p:spPr>
        <p:txBody>
          <a:bodyPr>
            <a:normAutofit/>
          </a:bodyPr>
          <a:lstStyle>
            <a:lvl1pPr marL="0" indent="0">
              <a:buNone/>
              <a:defRPr sz="2275"/>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dirty="0"/>
              <a:t>Click to edit Master text styles</a:t>
            </a:r>
          </a:p>
        </p:txBody>
      </p:sp>
      <p:sp>
        <p:nvSpPr>
          <p:cNvPr id="12" name="Content Placeholder 11">
            <a:extLst>
              <a:ext uri="{FF2B5EF4-FFF2-40B4-BE49-F238E27FC236}">
                <a16:creationId xmlns:a16="http://schemas.microsoft.com/office/drawing/2014/main" id="{1CDF0D46-0F23-B8C4-F4FE-EC75C82AF92A}"/>
              </a:ext>
            </a:extLst>
          </p:cNvPr>
          <p:cNvSpPr>
            <a:spLocks noGrp="1"/>
          </p:cNvSpPr>
          <p:nvPr>
            <p:ph sz="quarter" idx="13"/>
          </p:nvPr>
        </p:nvSpPr>
        <p:spPr>
          <a:xfrm>
            <a:off x="4086225" y="1313964"/>
            <a:ext cx="5137448" cy="48947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D845C8FF-A996-12AE-0449-4959A5F2102A}"/>
              </a:ext>
            </a:extLst>
          </p:cNvPr>
          <p:cNvSpPr>
            <a:spLocks noGrp="1"/>
          </p:cNvSpPr>
          <p:nvPr>
            <p:ph type="dt" sz="half" idx="14"/>
          </p:nvPr>
        </p:nvSpPr>
        <p:spPr>
          <a:xfrm>
            <a:off x="681038" y="6356351"/>
            <a:ext cx="2228850" cy="365125"/>
          </a:xfrm>
          <a:prstGeom prst="rect">
            <a:avLst/>
          </a:prstGeom>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1583C114-742E-FE3C-C316-E84A908C89CB}"/>
              </a:ext>
            </a:extLst>
          </p:cNvPr>
          <p:cNvSpPr>
            <a:spLocks noGrp="1"/>
          </p:cNvSpPr>
          <p:nvPr>
            <p:ph type="ftr" sz="quarter" idx="15"/>
          </p:nvPr>
        </p:nvSpPr>
        <p:spPr>
          <a:xfrm>
            <a:off x="3281363" y="6356351"/>
            <a:ext cx="3343275" cy="365125"/>
          </a:xfrm>
          <a:prstGeom prst="rect">
            <a:avLst/>
          </a:prstGeom>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5CACBC51-390A-4D6A-99BD-A2C01785D9F6}"/>
              </a:ext>
            </a:extLst>
          </p:cNvPr>
          <p:cNvSpPr>
            <a:spLocks noGrp="1"/>
          </p:cNvSpPr>
          <p:nvPr>
            <p:ph type="sldNum" sz="quarter" idx="16"/>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3376060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C1D7-3C55-8BC8-A641-997B36A7E3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36028B-DD36-C555-0DBE-AEDF17E85A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2C4E6C-5C20-D007-09D7-26C916EFF0EC}"/>
              </a:ext>
            </a:extLst>
          </p:cNvPr>
          <p:cNvSpPr>
            <a:spLocks noGrp="1"/>
          </p:cNvSpPr>
          <p:nvPr>
            <p:ph type="dt" sz="half" idx="10"/>
          </p:nvPr>
        </p:nvSpPr>
        <p:spPr>
          <a:xfrm>
            <a:off x="681038" y="6356351"/>
            <a:ext cx="2228850" cy="365125"/>
          </a:xfrm>
          <a:prstGeom prst="rect">
            <a:avLst/>
          </a:prstGeom>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623789D6-AEB6-FB22-9C37-7FC050519337}"/>
              </a:ext>
            </a:extLst>
          </p:cNvPr>
          <p:cNvSpPr>
            <a:spLocks noGrp="1"/>
          </p:cNvSpPr>
          <p:nvPr>
            <p:ph type="ftr" sz="quarter" idx="11"/>
          </p:nvPr>
        </p:nvSpPr>
        <p:spPr>
          <a:xfrm>
            <a:off x="3281363" y="6356351"/>
            <a:ext cx="3343275" cy="365125"/>
          </a:xfrm>
          <a:prstGeom prst="rect">
            <a:avLst/>
          </a:prstGeom>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41AF8D87-BB22-1168-3619-CFACF43D89A6}"/>
              </a:ext>
            </a:extLst>
          </p:cNvPr>
          <p:cNvSpPr>
            <a:spLocks noGrp="1"/>
          </p:cNvSpPr>
          <p:nvPr>
            <p:ph type="sldNum" sz="quarter" idx="12"/>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1487470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0DCC1-DB8E-E783-7C5E-130FB0141251}"/>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5D8927-95A2-0287-417E-20802F2F67EE}"/>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84E883-F2A2-B5C6-E587-23B8D5E7CB21}"/>
              </a:ext>
            </a:extLst>
          </p:cNvPr>
          <p:cNvSpPr>
            <a:spLocks noGrp="1"/>
          </p:cNvSpPr>
          <p:nvPr>
            <p:ph type="dt" sz="half" idx="10"/>
          </p:nvPr>
        </p:nvSpPr>
        <p:spPr>
          <a:xfrm>
            <a:off x="681038" y="6356351"/>
            <a:ext cx="2228850" cy="365125"/>
          </a:xfrm>
          <a:prstGeom prst="rect">
            <a:avLst/>
          </a:prstGeom>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4AFFF01E-9570-2041-9682-BA65FEA0A8EC}"/>
              </a:ext>
            </a:extLst>
          </p:cNvPr>
          <p:cNvSpPr>
            <a:spLocks noGrp="1"/>
          </p:cNvSpPr>
          <p:nvPr>
            <p:ph type="ftr" sz="quarter" idx="11"/>
          </p:nvPr>
        </p:nvSpPr>
        <p:spPr>
          <a:xfrm>
            <a:off x="3281363" y="6356351"/>
            <a:ext cx="3343275" cy="365125"/>
          </a:xfrm>
          <a:prstGeom prst="rect">
            <a:avLst/>
          </a:prstGeom>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B9F09B42-62E7-3643-7009-4D18AC353524}"/>
              </a:ext>
            </a:extLst>
          </p:cNvPr>
          <p:cNvSpPr>
            <a:spLocks noGrp="1"/>
          </p:cNvSpPr>
          <p:nvPr>
            <p:ph type="sldNum" sz="quarter" idx="12"/>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1812480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3EEA-82C2-157A-83AB-BCE56BCDA354}"/>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281CB58B-2063-E9B3-C24D-F44227DB95DD}"/>
              </a:ext>
            </a:extLst>
          </p:cNvPr>
          <p:cNvSpPr>
            <a:spLocks noGrp="1"/>
          </p:cNvSpPr>
          <p:nvPr>
            <p:ph type="dt" sz="half" idx="10"/>
          </p:nvPr>
        </p:nvSpPr>
        <p:spPr>
          <a:xfrm>
            <a:off x="681038" y="6356351"/>
            <a:ext cx="2228850" cy="365125"/>
          </a:xfrm>
          <a:prstGeom prst="rect">
            <a:avLst/>
          </a:prstGeom>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AFD863E5-9FC3-DD1F-5B34-26AD4C391B9C}"/>
              </a:ext>
            </a:extLst>
          </p:cNvPr>
          <p:cNvSpPr>
            <a:spLocks noGrp="1"/>
          </p:cNvSpPr>
          <p:nvPr>
            <p:ph type="ftr" sz="quarter" idx="11"/>
          </p:nvPr>
        </p:nvSpPr>
        <p:spPr>
          <a:xfrm>
            <a:off x="3281363" y="6356351"/>
            <a:ext cx="3343275" cy="365125"/>
          </a:xfrm>
          <a:prstGeom prst="rect">
            <a:avLst/>
          </a:prstGeom>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B4F60CCE-A9D5-059D-9634-99317D3ED4BB}"/>
              </a:ext>
            </a:extLst>
          </p:cNvPr>
          <p:cNvSpPr>
            <a:spLocks noGrp="1"/>
          </p:cNvSpPr>
          <p:nvPr>
            <p:ph type="sldNum" sz="quarter" idx="12"/>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360596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ntre only">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15E9BC0-0F1B-59F8-9A14-8F710F5EB316}"/>
              </a:ext>
            </a:extLst>
          </p:cNvPr>
          <p:cNvSpPr>
            <a:spLocks noGrp="1"/>
          </p:cNvSpPr>
          <p:nvPr>
            <p:ph sz="quarter" idx="13"/>
          </p:nvPr>
        </p:nvSpPr>
        <p:spPr>
          <a:xfrm>
            <a:off x="681038" y="327992"/>
            <a:ext cx="8543925" cy="6028359"/>
          </a:xfrm>
        </p:spPr>
        <p:txBody>
          <a:bodyPr anchor="ctr"/>
          <a:lstStyle>
            <a:lvl1pPr algn="ctr">
              <a:defRPr sz="3575"/>
            </a:lvl1pPr>
            <a:lvl2pPr algn="ctr">
              <a:defRPr sz="2600"/>
            </a:lvl2pPr>
            <a:lvl3pPr algn="ctr">
              <a:defRPr sz="2275"/>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12F4B2B5-DCC6-D48C-FECC-6A63414A13A5}"/>
              </a:ext>
            </a:extLst>
          </p:cNvPr>
          <p:cNvSpPr>
            <a:spLocks noGrp="1"/>
          </p:cNvSpPr>
          <p:nvPr>
            <p:ph type="dt" sz="half" idx="14"/>
          </p:nvPr>
        </p:nvSpPr>
        <p:spPr>
          <a:xfrm>
            <a:off x="681038" y="6356351"/>
            <a:ext cx="2228850" cy="365125"/>
          </a:xfrm>
          <a:prstGeom prst="rect">
            <a:avLst/>
          </a:prstGeom>
        </p:spPr>
        <p:txBody>
          <a:bodyPr/>
          <a:lstStyle/>
          <a:p>
            <a:r>
              <a:rPr lang="en-US"/>
              <a:t>August 2022</a:t>
            </a:r>
            <a:endParaRPr lang="en-GB" dirty="0"/>
          </a:p>
        </p:txBody>
      </p:sp>
      <p:sp>
        <p:nvSpPr>
          <p:cNvPr id="3" name="Footer Placeholder 2">
            <a:extLst>
              <a:ext uri="{FF2B5EF4-FFF2-40B4-BE49-F238E27FC236}">
                <a16:creationId xmlns:a16="http://schemas.microsoft.com/office/drawing/2014/main" id="{F5AC01EF-A63E-3C93-2C75-285D2FC7741D}"/>
              </a:ext>
            </a:extLst>
          </p:cNvPr>
          <p:cNvSpPr>
            <a:spLocks noGrp="1"/>
          </p:cNvSpPr>
          <p:nvPr>
            <p:ph type="ftr" sz="quarter" idx="15"/>
          </p:nvPr>
        </p:nvSpPr>
        <p:spPr>
          <a:xfrm>
            <a:off x="3281363" y="6356351"/>
            <a:ext cx="3343275" cy="365125"/>
          </a:xfrm>
          <a:prstGeom prst="rect">
            <a:avLst/>
          </a:prstGeom>
        </p:spPr>
        <p:txBody>
          <a:bodyPr/>
          <a:lstStyle/>
          <a:p>
            <a:r>
              <a:rPr lang="en-GB"/>
              <a:t>© CapraTechnology 2022</a:t>
            </a:r>
            <a:endParaRPr lang="en-GB" dirty="0"/>
          </a:p>
        </p:txBody>
      </p:sp>
      <p:sp>
        <p:nvSpPr>
          <p:cNvPr id="4" name="Slide Number Placeholder 3">
            <a:extLst>
              <a:ext uri="{FF2B5EF4-FFF2-40B4-BE49-F238E27FC236}">
                <a16:creationId xmlns:a16="http://schemas.microsoft.com/office/drawing/2014/main" id="{DC8B3AED-CC45-4F3F-2953-FA6DBA6C0EAE}"/>
              </a:ext>
            </a:extLst>
          </p:cNvPr>
          <p:cNvSpPr>
            <a:spLocks noGrp="1"/>
          </p:cNvSpPr>
          <p:nvPr>
            <p:ph type="sldNum" sz="quarter" idx="16"/>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294241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E2208-7CFC-A131-9727-D14588474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3774EC76-2CA6-5A34-5475-790356C258FD}"/>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AF9AE5CF-A6D8-CC69-12F9-7824D45A5E8A}"/>
              </a:ext>
            </a:extLst>
          </p:cNvPr>
          <p:cNvSpPr>
            <a:spLocks noGrp="1"/>
          </p:cNvSpPr>
          <p:nvPr>
            <p:ph type="dt" sz="half" idx="10"/>
          </p:nvPr>
        </p:nvSpPr>
        <p:spPr>
          <a:xfrm>
            <a:off x="681038" y="6356351"/>
            <a:ext cx="2228850" cy="365125"/>
          </a:xfrm>
          <a:prstGeom prst="rect">
            <a:avLst/>
          </a:prstGeom>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11BBC54D-5AD5-C3DF-A65C-03BCEBF2DC59}"/>
              </a:ext>
            </a:extLst>
          </p:cNvPr>
          <p:cNvSpPr>
            <a:spLocks noGrp="1"/>
          </p:cNvSpPr>
          <p:nvPr>
            <p:ph type="ftr" sz="quarter" idx="11"/>
          </p:nvPr>
        </p:nvSpPr>
        <p:spPr>
          <a:xfrm>
            <a:off x="3281363" y="6356351"/>
            <a:ext cx="3343275" cy="365125"/>
          </a:xfrm>
          <a:prstGeom prst="rect">
            <a:avLst/>
          </a:prstGeom>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039E1C03-AEC8-1512-BE34-477A4BC47696}"/>
              </a:ext>
            </a:extLst>
          </p:cNvPr>
          <p:cNvSpPr>
            <a:spLocks noGrp="1"/>
          </p:cNvSpPr>
          <p:nvPr>
            <p:ph type="sldNum" sz="quarter" idx="12"/>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360489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Text_Picture_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E2208-7CFC-A131-9727-D145884740DD}"/>
              </a:ext>
            </a:extLst>
          </p:cNvPr>
          <p:cNvSpPr>
            <a:spLocks noGrp="1"/>
          </p:cNvSpPr>
          <p:nvPr>
            <p:ph idx="1"/>
          </p:nvPr>
        </p:nvSpPr>
        <p:spPr>
          <a:xfrm>
            <a:off x="681038" y="1241080"/>
            <a:ext cx="8543925" cy="1101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3774EC76-2CA6-5A34-5475-790356C258FD}"/>
              </a:ext>
            </a:extLst>
          </p:cNvPr>
          <p:cNvSpPr>
            <a:spLocks noGrp="1"/>
          </p:cNvSpPr>
          <p:nvPr>
            <p:ph type="title"/>
          </p:nvPr>
        </p:nvSpPr>
        <p:spPr/>
        <p:txBody>
          <a:bodyPr/>
          <a:lstStyle/>
          <a:p>
            <a:r>
              <a:rPr lang="en-US"/>
              <a:t>Click to edit Master title style</a:t>
            </a:r>
            <a:endParaRPr lang="en-GB"/>
          </a:p>
        </p:txBody>
      </p:sp>
      <p:sp>
        <p:nvSpPr>
          <p:cNvPr id="8" name="Picture Placeholder 7">
            <a:extLst>
              <a:ext uri="{FF2B5EF4-FFF2-40B4-BE49-F238E27FC236}">
                <a16:creationId xmlns:a16="http://schemas.microsoft.com/office/drawing/2014/main" id="{9B3916D3-4A7B-C77E-D505-010B702E417E}"/>
              </a:ext>
            </a:extLst>
          </p:cNvPr>
          <p:cNvSpPr>
            <a:spLocks noGrp="1"/>
          </p:cNvSpPr>
          <p:nvPr>
            <p:ph type="pic" sz="quarter" idx="14"/>
          </p:nvPr>
        </p:nvSpPr>
        <p:spPr>
          <a:xfrm>
            <a:off x="681038" y="2422401"/>
            <a:ext cx="8543925" cy="2610770"/>
          </a:xfrm>
        </p:spPr>
        <p:txBody>
          <a:bodyPr/>
          <a:lstStyle/>
          <a:p>
            <a:r>
              <a:rPr lang="en-US"/>
              <a:t>Click icon to add picture</a:t>
            </a:r>
            <a:endParaRPr lang="en-GB"/>
          </a:p>
        </p:txBody>
      </p:sp>
      <p:sp>
        <p:nvSpPr>
          <p:cNvPr id="10" name="Content Placeholder 9">
            <a:extLst>
              <a:ext uri="{FF2B5EF4-FFF2-40B4-BE49-F238E27FC236}">
                <a16:creationId xmlns:a16="http://schemas.microsoft.com/office/drawing/2014/main" id="{AF11EEB1-22CA-27D9-EDB4-70378A636514}"/>
              </a:ext>
            </a:extLst>
          </p:cNvPr>
          <p:cNvSpPr>
            <a:spLocks noGrp="1"/>
          </p:cNvSpPr>
          <p:nvPr>
            <p:ph sz="quarter" idx="15"/>
          </p:nvPr>
        </p:nvSpPr>
        <p:spPr>
          <a:xfrm>
            <a:off x="681038" y="5113339"/>
            <a:ext cx="8543925" cy="108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216BBC-D195-FA31-7385-6AABFAB4A195}"/>
              </a:ext>
            </a:extLst>
          </p:cNvPr>
          <p:cNvSpPr>
            <a:spLocks noGrp="1"/>
          </p:cNvSpPr>
          <p:nvPr>
            <p:ph type="dt" sz="half" idx="16"/>
          </p:nvPr>
        </p:nvSpPr>
        <p:spPr>
          <a:xfrm>
            <a:off x="681038" y="6356351"/>
            <a:ext cx="2228850" cy="365125"/>
          </a:xfrm>
          <a:prstGeom prst="rect">
            <a:avLst/>
          </a:prstGeom>
        </p:spPr>
        <p:txBody>
          <a:bodyPr/>
          <a:lstStyle/>
          <a:p>
            <a:r>
              <a:rPr lang="en-US"/>
              <a:t>August 2022</a:t>
            </a:r>
            <a:endParaRPr lang="en-GB" dirty="0"/>
          </a:p>
        </p:txBody>
      </p:sp>
      <p:sp>
        <p:nvSpPr>
          <p:cNvPr id="9" name="Footer Placeholder 8">
            <a:extLst>
              <a:ext uri="{FF2B5EF4-FFF2-40B4-BE49-F238E27FC236}">
                <a16:creationId xmlns:a16="http://schemas.microsoft.com/office/drawing/2014/main" id="{325FFECA-430D-31CD-4526-FE87424340D5}"/>
              </a:ext>
            </a:extLst>
          </p:cNvPr>
          <p:cNvSpPr>
            <a:spLocks noGrp="1"/>
          </p:cNvSpPr>
          <p:nvPr>
            <p:ph type="ftr" sz="quarter" idx="17"/>
          </p:nvPr>
        </p:nvSpPr>
        <p:spPr>
          <a:xfrm>
            <a:off x="3281363" y="6356351"/>
            <a:ext cx="3343275" cy="365125"/>
          </a:xfrm>
          <a:prstGeom prst="rect">
            <a:avLst/>
          </a:prstGeom>
        </p:spPr>
        <p:txBody>
          <a:bodyPr/>
          <a:lstStyle/>
          <a:p>
            <a:r>
              <a:rPr lang="en-GB"/>
              <a:t>© CapraTechnology 2022</a:t>
            </a:r>
            <a:endParaRPr lang="en-GB" dirty="0"/>
          </a:p>
        </p:txBody>
      </p:sp>
      <p:sp>
        <p:nvSpPr>
          <p:cNvPr id="11" name="Slide Number Placeholder 10">
            <a:extLst>
              <a:ext uri="{FF2B5EF4-FFF2-40B4-BE49-F238E27FC236}">
                <a16:creationId xmlns:a16="http://schemas.microsoft.com/office/drawing/2014/main" id="{272BC09D-BA65-F503-9FC9-7DC5265ACEA8}"/>
              </a:ext>
            </a:extLst>
          </p:cNvPr>
          <p:cNvSpPr>
            <a:spLocks noGrp="1"/>
          </p:cNvSpPr>
          <p:nvPr>
            <p:ph type="sldNum" sz="quarter" idx="18"/>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229637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Text_Table_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E2208-7CFC-A131-9727-D145884740DD}"/>
              </a:ext>
            </a:extLst>
          </p:cNvPr>
          <p:cNvSpPr>
            <a:spLocks noGrp="1"/>
          </p:cNvSpPr>
          <p:nvPr>
            <p:ph idx="1"/>
          </p:nvPr>
        </p:nvSpPr>
        <p:spPr>
          <a:xfrm>
            <a:off x="681038" y="1241081"/>
            <a:ext cx="8543925" cy="11011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3774EC76-2CA6-5A34-5475-790356C258FD}"/>
              </a:ext>
            </a:extLst>
          </p:cNvPr>
          <p:cNvSpPr>
            <a:spLocks noGrp="1"/>
          </p:cNvSpPr>
          <p:nvPr>
            <p:ph type="title"/>
          </p:nvPr>
        </p:nvSpPr>
        <p:spPr/>
        <p:txBody>
          <a:bodyPr/>
          <a:lstStyle/>
          <a:p>
            <a:r>
              <a:rPr lang="en-US"/>
              <a:t>Click to edit Master title style</a:t>
            </a:r>
            <a:endParaRPr lang="en-GB"/>
          </a:p>
        </p:txBody>
      </p:sp>
      <p:sp>
        <p:nvSpPr>
          <p:cNvPr id="10" name="Content Placeholder 9">
            <a:extLst>
              <a:ext uri="{FF2B5EF4-FFF2-40B4-BE49-F238E27FC236}">
                <a16:creationId xmlns:a16="http://schemas.microsoft.com/office/drawing/2014/main" id="{AF11EEB1-22CA-27D9-EDB4-70378A636514}"/>
              </a:ext>
            </a:extLst>
          </p:cNvPr>
          <p:cNvSpPr>
            <a:spLocks noGrp="1"/>
          </p:cNvSpPr>
          <p:nvPr>
            <p:ph sz="quarter" idx="15"/>
          </p:nvPr>
        </p:nvSpPr>
        <p:spPr>
          <a:xfrm>
            <a:off x="681038" y="4355434"/>
            <a:ext cx="8543925" cy="184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216BBC-D195-FA31-7385-6AABFAB4A195}"/>
              </a:ext>
            </a:extLst>
          </p:cNvPr>
          <p:cNvSpPr>
            <a:spLocks noGrp="1"/>
          </p:cNvSpPr>
          <p:nvPr>
            <p:ph type="dt" sz="half" idx="16"/>
          </p:nvPr>
        </p:nvSpPr>
        <p:spPr>
          <a:xfrm>
            <a:off x="681038" y="6356351"/>
            <a:ext cx="2228850" cy="365125"/>
          </a:xfrm>
          <a:prstGeom prst="rect">
            <a:avLst/>
          </a:prstGeom>
        </p:spPr>
        <p:txBody>
          <a:bodyPr/>
          <a:lstStyle/>
          <a:p>
            <a:r>
              <a:rPr lang="en-US"/>
              <a:t>August 2022</a:t>
            </a:r>
            <a:endParaRPr lang="en-GB" dirty="0"/>
          </a:p>
        </p:txBody>
      </p:sp>
      <p:sp>
        <p:nvSpPr>
          <p:cNvPr id="9" name="Footer Placeholder 8">
            <a:extLst>
              <a:ext uri="{FF2B5EF4-FFF2-40B4-BE49-F238E27FC236}">
                <a16:creationId xmlns:a16="http://schemas.microsoft.com/office/drawing/2014/main" id="{325FFECA-430D-31CD-4526-FE87424340D5}"/>
              </a:ext>
            </a:extLst>
          </p:cNvPr>
          <p:cNvSpPr>
            <a:spLocks noGrp="1"/>
          </p:cNvSpPr>
          <p:nvPr>
            <p:ph type="ftr" sz="quarter" idx="17"/>
          </p:nvPr>
        </p:nvSpPr>
        <p:spPr>
          <a:xfrm>
            <a:off x="3281363" y="6356351"/>
            <a:ext cx="3343275" cy="365125"/>
          </a:xfrm>
          <a:prstGeom prst="rect">
            <a:avLst/>
          </a:prstGeom>
        </p:spPr>
        <p:txBody>
          <a:bodyPr/>
          <a:lstStyle/>
          <a:p>
            <a:r>
              <a:rPr lang="en-GB"/>
              <a:t>© CapraTechnology 2022</a:t>
            </a:r>
            <a:endParaRPr lang="en-GB" dirty="0"/>
          </a:p>
        </p:txBody>
      </p:sp>
      <p:sp>
        <p:nvSpPr>
          <p:cNvPr id="11" name="Slide Number Placeholder 10">
            <a:extLst>
              <a:ext uri="{FF2B5EF4-FFF2-40B4-BE49-F238E27FC236}">
                <a16:creationId xmlns:a16="http://schemas.microsoft.com/office/drawing/2014/main" id="{272BC09D-BA65-F503-9FC9-7DC5265ACEA8}"/>
              </a:ext>
            </a:extLst>
          </p:cNvPr>
          <p:cNvSpPr>
            <a:spLocks noGrp="1"/>
          </p:cNvSpPr>
          <p:nvPr>
            <p:ph type="sldNum" sz="quarter" idx="18"/>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
        <p:nvSpPr>
          <p:cNvPr id="12" name="Table Placeholder 11">
            <a:extLst>
              <a:ext uri="{FF2B5EF4-FFF2-40B4-BE49-F238E27FC236}">
                <a16:creationId xmlns:a16="http://schemas.microsoft.com/office/drawing/2014/main" id="{766DE190-540A-AE48-4144-64F058315B2C}"/>
              </a:ext>
            </a:extLst>
          </p:cNvPr>
          <p:cNvSpPr>
            <a:spLocks noGrp="1"/>
          </p:cNvSpPr>
          <p:nvPr>
            <p:ph type="tbl" sz="quarter" idx="19"/>
          </p:nvPr>
        </p:nvSpPr>
        <p:spPr>
          <a:xfrm>
            <a:off x="681038" y="2422400"/>
            <a:ext cx="8543925" cy="1852865"/>
          </a:xfrm>
        </p:spPr>
        <p:txBody>
          <a:bodyPr/>
          <a:lstStyle/>
          <a:p>
            <a:endParaRPr lang="en-GB"/>
          </a:p>
        </p:txBody>
      </p:sp>
    </p:spTree>
    <p:extLst>
      <p:ext uri="{BB962C8B-B14F-4D97-AF65-F5344CB8AC3E}">
        <p14:creationId xmlns:p14="http://schemas.microsoft.com/office/powerpoint/2010/main" val="236854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ext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E2208-7CFC-A131-9727-D145884740DD}"/>
              </a:ext>
            </a:extLst>
          </p:cNvPr>
          <p:cNvSpPr>
            <a:spLocks noGrp="1"/>
          </p:cNvSpPr>
          <p:nvPr>
            <p:ph idx="1"/>
          </p:nvPr>
        </p:nvSpPr>
        <p:spPr>
          <a:xfrm>
            <a:off x="681037" y="1262738"/>
            <a:ext cx="8543925" cy="1101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3774EC76-2CA6-5A34-5475-790356C258FD}"/>
              </a:ext>
            </a:extLst>
          </p:cNvPr>
          <p:cNvSpPr>
            <a:spLocks noGrp="1"/>
          </p:cNvSpPr>
          <p:nvPr>
            <p:ph type="title"/>
          </p:nvPr>
        </p:nvSpPr>
        <p:spPr/>
        <p:txBody>
          <a:bodyPr/>
          <a:lstStyle/>
          <a:p>
            <a:r>
              <a:rPr lang="en-US"/>
              <a:t>Click to edit Master title style</a:t>
            </a:r>
            <a:endParaRPr lang="en-GB"/>
          </a:p>
        </p:txBody>
      </p:sp>
      <p:sp>
        <p:nvSpPr>
          <p:cNvPr id="9" name="Content Placeholder 8">
            <a:extLst>
              <a:ext uri="{FF2B5EF4-FFF2-40B4-BE49-F238E27FC236}">
                <a16:creationId xmlns:a16="http://schemas.microsoft.com/office/drawing/2014/main" id="{E2C398CB-745D-6352-F537-86B073A57D40}"/>
              </a:ext>
            </a:extLst>
          </p:cNvPr>
          <p:cNvSpPr>
            <a:spLocks noGrp="1"/>
          </p:cNvSpPr>
          <p:nvPr>
            <p:ph sz="quarter" idx="14"/>
          </p:nvPr>
        </p:nvSpPr>
        <p:spPr>
          <a:xfrm>
            <a:off x="681038" y="2501900"/>
            <a:ext cx="8543925" cy="3854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C597DBD7-DAC1-B04E-88EE-5FF098225266}"/>
              </a:ext>
            </a:extLst>
          </p:cNvPr>
          <p:cNvSpPr>
            <a:spLocks noGrp="1"/>
          </p:cNvSpPr>
          <p:nvPr>
            <p:ph type="dt" sz="half" idx="15"/>
          </p:nvPr>
        </p:nvSpPr>
        <p:spPr>
          <a:xfrm>
            <a:off x="681038" y="6356351"/>
            <a:ext cx="2228850" cy="365125"/>
          </a:xfrm>
          <a:prstGeom prst="rect">
            <a:avLst/>
          </a:prstGeom>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7A97CC4F-FF28-424D-C4BB-0BB0E91225A0}"/>
              </a:ext>
            </a:extLst>
          </p:cNvPr>
          <p:cNvSpPr>
            <a:spLocks noGrp="1"/>
          </p:cNvSpPr>
          <p:nvPr>
            <p:ph type="ftr" sz="quarter" idx="16"/>
          </p:nvPr>
        </p:nvSpPr>
        <p:spPr>
          <a:xfrm>
            <a:off x="3281363" y="6356351"/>
            <a:ext cx="3343275" cy="365125"/>
          </a:xfrm>
          <a:prstGeom prst="rect">
            <a:avLst/>
          </a:prstGeom>
        </p:spPr>
        <p:txBody>
          <a:bodyPr/>
          <a:lstStyle/>
          <a:p>
            <a:r>
              <a:rPr lang="en-GB"/>
              <a:t>© CapraTechnology 2022</a:t>
            </a:r>
            <a:endParaRPr lang="en-GB" dirty="0"/>
          </a:p>
        </p:txBody>
      </p:sp>
      <p:sp>
        <p:nvSpPr>
          <p:cNvPr id="10" name="Slide Number Placeholder 9">
            <a:extLst>
              <a:ext uri="{FF2B5EF4-FFF2-40B4-BE49-F238E27FC236}">
                <a16:creationId xmlns:a16="http://schemas.microsoft.com/office/drawing/2014/main" id="{E33D2AAF-909A-2A49-4077-882B0934601E}"/>
              </a:ext>
            </a:extLst>
          </p:cNvPr>
          <p:cNvSpPr>
            <a:spLocks noGrp="1"/>
          </p:cNvSpPr>
          <p:nvPr>
            <p:ph type="sldNum" sz="quarter" idx="17"/>
          </p:nvPr>
        </p:nvSpPr>
        <p:spPr>
          <a:xfrm>
            <a:off x="6996113" y="6356351"/>
            <a:ext cx="2228850" cy="365125"/>
          </a:xfrm>
          <a:prstGeom prst="rect">
            <a:avLst/>
          </a:prstGeom>
        </p:spPr>
        <p:txBody>
          <a:bodyPr/>
          <a:lstStyle/>
          <a:p>
            <a:r>
              <a:rPr lang="en-GB"/>
              <a:t>Tolcap Example: </a:t>
            </a:r>
            <a:fld id="{B560C25C-23BD-4CD2-BCEE-6DC358E344A7}" type="slidenum">
              <a:rPr lang="en-GB" smtClean="0"/>
              <a:pPr/>
              <a:t>‹#›</a:t>
            </a:fld>
            <a:endParaRPr lang="en-GB" dirty="0"/>
          </a:p>
        </p:txBody>
      </p:sp>
    </p:spTree>
    <p:extLst>
      <p:ext uri="{BB962C8B-B14F-4D97-AF65-F5344CB8AC3E}">
        <p14:creationId xmlns:p14="http://schemas.microsoft.com/office/powerpoint/2010/main" val="90598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E95A-2CC0-9221-E5FA-3FF254FA04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E6E200-09E5-AF20-9ECB-A4C9FC08A660}"/>
              </a:ext>
            </a:extLst>
          </p:cNvPr>
          <p:cNvSpPr>
            <a:spLocks noGrp="1"/>
          </p:cNvSpPr>
          <p:nvPr>
            <p:ph sz="half" idx="1"/>
          </p:nvPr>
        </p:nvSpPr>
        <p:spPr>
          <a:xfrm>
            <a:off x="681038" y="1250302"/>
            <a:ext cx="4210050" cy="49266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6165A516-E8E7-FB09-FC37-1102C3A53C46}"/>
              </a:ext>
            </a:extLst>
          </p:cNvPr>
          <p:cNvSpPr>
            <a:spLocks noGrp="1"/>
          </p:cNvSpPr>
          <p:nvPr>
            <p:ph sz="half" idx="2"/>
          </p:nvPr>
        </p:nvSpPr>
        <p:spPr>
          <a:xfrm>
            <a:off x="5014913" y="1250302"/>
            <a:ext cx="4210050" cy="4926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FE1C9596-8D3E-46D3-FB7D-C93B2957CA65}"/>
              </a:ext>
            </a:extLst>
          </p:cNvPr>
          <p:cNvSpPr>
            <a:spLocks noGrp="1"/>
          </p:cNvSpPr>
          <p:nvPr>
            <p:ph type="dt" sz="half" idx="10"/>
          </p:nvPr>
        </p:nvSpPr>
        <p:spPr/>
        <p:txBody>
          <a:bodyPr/>
          <a:lstStyle/>
          <a:p>
            <a:r>
              <a:rPr lang="en-US"/>
              <a:t>August 2022</a:t>
            </a:r>
            <a:endParaRPr lang="en-GB" dirty="0"/>
          </a:p>
        </p:txBody>
      </p:sp>
      <p:sp>
        <p:nvSpPr>
          <p:cNvPr id="9" name="Footer Placeholder 8">
            <a:extLst>
              <a:ext uri="{FF2B5EF4-FFF2-40B4-BE49-F238E27FC236}">
                <a16:creationId xmlns:a16="http://schemas.microsoft.com/office/drawing/2014/main" id="{2B9EDCF7-629C-ABC8-8B58-505ECE97B7C0}"/>
              </a:ext>
            </a:extLst>
          </p:cNvPr>
          <p:cNvSpPr>
            <a:spLocks noGrp="1"/>
          </p:cNvSpPr>
          <p:nvPr>
            <p:ph type="ftr" sz="quarter" idx="11"/>
          </p:nvPr>
        </p:nvSpPr>
        <p:spPr/>
        <p:txBody>
          <a:bodyPr/>
          <a:lstStyle/>
          <a:p>
            <a:r>
              <a:rPr lang="en-GB"/>
              <a:t>© CapraTechnology 2022</a:t>
            </a:r>
            <a:endParaRPr lang="en-GB" dirty="0"/>
          </a:p>
        </p:txBody>
      </p:sp>
      <p:sp>
        <p:nvSpPr>
          <p:cNvPr id="10" name="Slide Number Placeholder 9">
            <a:extLst>
              <a:ext uri="{FF2B5EF4-FFF2-40B4-BE49-F238E27FC236}">
                <a16:creationId xmlns:a16="http://schemas.microsoft.com/office/drawing/2014/main" id="{23554B4C-D7B0-D4D6-9854-7A24B0D8A9FD}"/>
              </a:ext>
            </a:extLst>
          </p:cNvPr>
          <p:cNvSpPr>
            <a:spLocks noGrp="1"/>
          </p:cNvSpPr>
          <p:nvPr>
            <p:ph type="sldNum" sz="quarter" idx="12"/>
          </p:nvPr>
        </p:nvSpPr>
        <p:spPr/>
        <p:txBody>
          <a:bodyPr/>
          <a:lstStyle/>
          <a:p>
            <a:r>
              <a:rPr lang="en-GB"/>
              <a:t>Tolcap Example: </a:t>
            </a:r>
            <a:fld id="{E1ECCE4D-312D-46D3-A35B-FD45375B62A0}" type="slidenum">
              <a:rPr lang="en-GB" smtClean="0"/>
              <a:pPr/>
              <a:t>‹#›</a:t>
            </a:fld>
            <a:endParaRPr lang="en-GB" dirty="0"/>
          </a:p>
        </p:txBody>
      </p:sp>
    </p:spTree>
    <p:extLst>
      <p:ext uri="{BB962C8B-B14F-4D97-AF65-F5344CB8AC3E}">
        <p14:creationId xmlns:p14="http://schemas.microsoft.com/office/powerpoint/2010/main" val="226358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E95A-2CC0-9221-E5FA-3FF254FA04D3}"/>
              </a:ext>
            </a:extLst>
          </p:cNvPr>
          <p:cNvSpPr>
            <a:spLocks noGrp="1"/>
          </p:cNvSpPr>
          <p:nvPr>
            <p:ph type="title"/>
          </p:nvPr>
        </p:nvSpPr>
        <p:spPr>
          <a:xfrm>
            <a:off x="2290439" y="366275"/>
            <a:ext cx="6934523" cy="82232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1E6E200-09E5-AF20-9ECB-A4C9FC08A660}"/>
              </a:ext>
            </a:extLst>
          </p:cNvPr>
          <p:cNvSpPr>
            <a:spLocks noGrp="1"/>
          </p:cNvSpPr>
          <p:nvPr>
            <p:ph sz="half" idx="1"/>
          </p:nvPr>
        </p:nvSpPr>
        <p:spPr>
          <a:xfrm>
            <a:off x="681038" y="1243353"/>
            <a:ext cx="3757797" cy="49266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6165A516-E8E7-FB09-FC37-1102C3A53C46}"/>
              </a:ext>
            </a:extLst>
          </p:cNvPr>
          <p:cNvSpPr>
            <a:spLocks noGrp="1"/>
          </p:cNvSpPr>
          <p:nvPr>
            <p:ph sz="half" idx="2"/>
          </p:nvPr>
        </p:nvSpPr>
        <p:spPr>
          <a:xfrm>
            <a:off x="4509856" y="1243352"/>
            <a:ext cx="4715106" cy="4926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7">
            <a:extLst>
              <a:ext uri="{FF2B5EF4-FFF2-40B4-BE49-F238E27FC236}">
                <a16:creationId xmlns:a16="http://schemas.microsoft.com/office/drawing/2014/main" id="{FE1C9596-8D3E-46D3-FB7D-C93B2957CA65}"/>
              </a:ext>
            </a:extLst>
          </p:cNvPr>
          <p:cNvSpPr>
            <a:spLocks noGrp="1"/>
          </p:cNvSpPr>
          <p:nvPr>
            <p:ph type="dt" sz="half" idx="10"/>
          </p:nvPr>
        </p:nvSpPr>
        <p:spPr/>
        <p:txBody>
          <a:bodyPr/>
          <a:lstStyle/>
          <a:p>
            <a:r>
              <a:rPr lang="en-US"/>
              <a:t>August 2022</a:t>
            </a:r>
            <a:endParaRPr lang="en-GB" dirty="0"/>
          </a:p>
        </p:txBody>
      </p:sp>
      <p:sp>
        <p:nvSpPr>
          <p:cNvPr id="9" name="Footer Placeholder 8">
            <a:extLst>
              <a:ext uri="{FF2B5EF4-FFF2-40B4-BE49-F238E27FC236}">
                <a16:creationId xmlns:a16="http://schemas.microsoft.com/office/drawing/2014/main" id="{2B9EDCF7-629C-ABC8-8B58-505ECE97B7C0}"/>
              </a:ext>
            </a:extLst>
          </p:cNvPr>
          <p:cNvSpPr>
            <a:spLocks noGrp="1"/>
          </p:cNvSpPr>
          <p:nvPr>
            <p:ph type="ftr" sz="quarter" idx="11"/>
          </p:nvPr>
        </p:nvSpPr>
        <p:spPr/>
        <p:txBody>
          <a:bodyPr/>
          <a:lstStyle/>
          <a:p>
            <a:r>
              <a:rPr lang="en-GB"/>
              <a:t>© CapraTechnology 2022</a:t>
            </a:r>
            <a:endParaRPr lang="en-GB" dirty="0"/>
          </a:p>
        </p:txBody>
      </p:sp>
      <p:sp>
        <p:nvSpPr>
          <p:cNvPr id="10" name="Slide Number Placeholder 9">
            <a:extLst>
              <a:ext uri="{FF2B5EF4-FFF2-40B4-BE49-F238E27FC236}">
                <a16:creationId xmlns:a16="http://schemas.microsoft.com/office/drawing/2014/main" id="{23554B4C-D7B0-D4D6-9854-7A24B0D8A9FD}"/>
              </a:ext>
            </a:extLst>
          </p:cNvPr>
          <p:cNvSpPr>
            <a:spLocks noGrp="1"/>
          </p:cNvSpPr>
          <p:nvPr>
            <p:ph type="sldNum" sz="quarter" idx="12"/>
          </p:nvPr>
        </p:nvSpPr>
        <p:spPr/>
        <p:txBody>
          <a:bodyPr/>
          <a:lstStyle/>
          <a:p>
            <a:r>
              <a:rPr lang="en-GB"/>
              <a:t>Tolcap Example: </a:t>
            </a:r>
            <a:fld id="{E1ECCE4D-312D-46D3-A35B-FD45375B62A0}" type="slidenum">
              <a:rPr lang="en-GB" smtClean="0"/>
              <a:pPr/>
              <a:t>‹#›</a:t>
            </a:fld>
            <a:endParaRPr lang="en-GB" dirty="0"/>
          </a:p>
        </p:txBody>
      </p:sp>
      <p:sp>
        <p:nvSpPr>
          <p:cNvPr id="6" name="Content Placeholder 5">
            <a:extLst>
              <a:ext uri="{FF2B5EF4-FFF2-40B4-BE49-F238E27FC236}">
                <a16:creationId xmlns:a16="http://schemas.microsoft.com/office/drawing/2014/main" id="{5974A6FC-C3AE-5DA8-1270-6DCC805DC8DC}"/>
              </a:ext>
            </a:extLst>
          </p:cNvPr>
          <p:cNvSpPr>
            <a:spLocks noGrp="1"/>
          </p:cNvSpPr>
          <p:nvPr>
            <p:ph sz="quarter" idx="13"/>
          </p:nvPr>
        </p:nvSpPr>
        <p:spPr>
          <a:xfrm>
            <a:off x="681038" y="338283"/>
            <a:ext cx="1502869" cy="8503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062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Two Conten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E95A-2CC0-9221-E5FA-3FF254FA04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E6E200-09E5-AF20-9ECB-A4C9FC08A660}"/>
              </a:ext>
            </a:extLst>
          </p:cNvPr>
          <p:cNvSpPr>
            <a:spLocks noGrp="1"/>
          </p:cNvSpPr>
          <p:nvPr>
            <p:ph sz="half" idx="1"/>
          </p:nvPr>
        </p:nvSpPr>
        <p:spPr>
          <a:xfrm>
            <a:off x="681038" y="1250302"/>
            <a:ext cx="4210050" cy="33030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6165A516-E8E7-FB09-FC37-1102C3A53C46}"/>
              </a:ext>
            </a:extLst>
          </p:cNvPr>
          <p:cNvSpPr>
            <a:spLocks noGrp="1"/>
          </p:cNvSpPr>
          <p:nvPr>
            <p:ph sz="half" idx="2"/>
          </p:nvPr>
        </p:nvSpPr>
        <p:spPr>
          <a:xfrm>
            <a:off x="5014913" y="1250302"/>
            <a:ext cx="4210050" cy="3303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7">
            <a:extLst>
              <a:ext uri="{FF2B5EF4-FFF2-40B4-BE49-F238E27FC236}">
                <a16:creationId xmlns:a16="http://schemas.microsoft.com/office/drawing/2014/main" id="{FE1C9596-8D3E-46D3-FB7D-C93B2957CA65}"/>
              </a:ext>
            </a:extLst>
          </p:cNvPr>
          <p:cNvSpPr>
            <a:spLocks noGrp="1"/>
          </p:cNvSpPr>
          <p:nvPr>
            <p:ph type="dt" sz="half" idx="10"/>
          </p:nvPr>
        </p:nvSpPr>
        <p:spPr/>
        <p:txBody>
          <a:bodyPr/>
          <a:lstStyle/>
          <a:p>
            <a:r>
              <a:rPr lang="en-US"/>
              <a:t>August 2022</a:t>
            </a:r>
            <a:endParaRPr lang="en-GB" dirty="0"/>
          </a:p>
        </p:txBody>
      </p:sp>
      <p:sp>
        <p:nvSpPr>
          <p:cNvPr id="9" name="Footer Placeholder 8">
            <a:extLst>
              <a:ext uri="{FF2B5EF4-FFF2-40B4-BE49-F238E27FC236}">
                <a16:creationId xmlns:a16="http://schemas.microsoft.com/office/drawing/2014/main" id="{2B9EDCF7-629C-ABC8-8B58-505ECE97B7C0}"/>
              </a:ext>
            </a:extLst>
          </p:cNvPr>
          <p:cNvSpPr>
            <a:spLocks noGrp="1"/>
          </p:cNvSpPr>
          <p:nvPr>
            <p:ph type="ftr" sz="quarter" idx="11"/>
          </p:nvPr>
        </p:nvSpPr>
        <p:spPr/>
        <p:txBody>
          <a:bodyPr/>
          <a:lstStyle/>
          <a:p>
            <a:r>
              <a:rPr lang="en-GB"/>
              <a:t>© CapraTechnology 2022</a:t>
            </a:r>
            <a:endParaRPr lang="en-GB" dirty="0"/>
          </a:p>
        </p:txBody>
      </p:sp>
      <p:sp>
        <p:nvSpPr>
          <p:cNvPr id="10" name="Slide Number Placeholder 9">
            <a:extLst>
              <a:ext uri="{FF2B5EF4-FFF2-40B4-BE49-F238E27FC236}">
                <a16:creationId xmlns:a16="http://schemas.microsoft.com/office/drawing/2014/main" id="{23554B4C-D7B0-D4D6-9854-7A24B0D8A9FD}"/>
              </a:ext>
            </a:extLst>
          </p:cNvPr>
          <p:cNvSpPr>
            <a:spLocks noGrp="1"/>
          </p:cNvSpPr>
          <p:nvPr>
            <p:ph type="sldNum" sz="quarter" idx="12"/>
          </p:nvPr>
        </p:nvSpPr>
        <p:spPr/>
        <p:txBody>
          <a:bodyPr/>
          <a:lstStyle/>
          <a:p>
            <a:r>
              <a:rPr lang="en-GB"/>
              <a:t>Tolcap Example: </a:t>
            </a:r>
            <a:fld id="{E1ECCE4D-312D-46D3-A35B-FD45375B62A0}" type="slidenum">
              <a:rPr lang="en-GB" smtClean="0"/>
              <a:pPr/>
              <a:t>‹#›</a:t>
            </a:fld>
            <a:endParaRPr lang="en-GB" dirty="0"/>
          </a:p>
        </p:txBody>
      </p:sp>
      <p:sp>
        <p:nvSpPr>
          <p:cNvPr id="6" name="Content Placeholder 5">
            <a:extLst>
              <a:ext uri="{FF2B5EF4-FFF2-40B4-BE49-F238E27FC236}">
                <a16:creationId xmlns:a16="http://schemas.microsoft.com/office/drawing/2014/main" id="{67D5B542-E67B-DD00-BC41-27B84EAA477E}"/>
              </a:ext>
            </a:extLst>
          </p:cNvPr>
          <p:cNvSpPr>
            <a:spLocks noGrp="1"/>
          </p:cNvSpPr>
          <p:nvPr>
            <p:ph sz="quarter" idx="13"/>
          </p:nvPr>
        </p:nvSpPr>
        <p:spPr>
          <a:xfrm>
            <a:off x="681038" y="4675188"/>
            <a:ext cx="8543925" cy="1604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102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56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A24640-A62B-9663-7753-135304754943}"/>
              </a:ext>
            </a:extLst>
          </p:cNvPr>
          <p:cNvSpPr>
            <a:spLocks noGrp="1"/>
          </p:cNvSpPr>
          <p:nvPr>
            <p:ph type="title"/>
          </p:nvPr>
        </p:nvSpPr>
        <p:spPr>
          <a:xfrm>
            <a:off x="681038" y="365127"/>
            <a:ext cx="8543925" cy="759600"/>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C6EE194-39E8-C6F4-192B-0AE6FC13870F}"/>
              </a:ext>
            </a:extLst>
          </p:cNvPr>
          <p:cNvSpPr>
            <a:spLocks noGrp="1"/>
          </p:cNvSpPr>
          <p:nvPr>
            <p:ph type="body" idx="1"/>
          </p:nvPr>
        </p:nvSpPr>
        <p:spPr>
          <a:xfrm>
            <a:off x="681038" y="1240971"/>
            <a:ext cx="8543925" cy="49359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descr="Tolcap logo&#10;">
            <a:extLst>
              <a:ext uri="{FF2B5EF4-FFF2-40B4-BE49-F238E27FC236}">
                <a16:creationId xmlns:a16="http://schemas.microsoft.com/office/drawing/2014/main" id="{0250419F-3300-7869-E873-7B9E6981797A}"/>
              </a:ext>
            </a:extLst>
          </p:cNvPr>
          <p:cNvPicPr>
            <a:picLocks noChangeAspect="1"/>
          </p:cNvPicPr>
          <p:nvPr userDrawn="1"/>
        </p:nvPicPr>
        <p:blipFill>
          <a:blip r:embed="rId18">
            <a:alphaModFix amt="36000"/>
            <a:extLst>
              <a:ext uri="{28A0092B-C50C-407E-A947-70E740481C1C}">
                <a14:useLocalDpi xmlns:a14="http://schemas.microsoft.com/office/drawing/2010/main" val="0"/>
              </a:ext>
            </a:extLst>
          </a:blip>
          <a:stretch>
            <a:fillRect/>
          </a:stretch>
        </p:blipFill>
        <p:spPr>
          <a:xfrm>
            <a:off x="8478750" y="367102"/>
            <a:ext cx="760500" cy="759600"/>
          </a:xfrm>
          <a:prstGeom prst="rect">
            <a:avLst/>
          </a:prstGeom>
          <a:ln>
            <a:noFill/>
          </a:ln>
        </p:spPr>
      </p:pic>
      <p:sp>
        <p:nvSpPr>
          <p:cNvPr id="7" name="Date Placeholder 6">
            <a:extLst>
              <a:ext uri="{FF2B5EF4-FFF2-40B4-BE49-F238E27FC236}">
                <a16:creationId xmlns:a16="http://schemas.microsoft.com/office/drawing/2014/main" id="{87CBB719-E03A-145C-3A7B-C2AAB7209432}"/>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accent1"/>
                </a:solidFill>
              </a:defRPr>
            </a:lvl1pPr>
          </a:lstStyle>
          <a:p>
            <a:r>
              <a:rPr lang="en-US"/>
              <a:t>August 2022</a:t>
            </a:r>
            <a:endParaRPr lang="en-GB" dirty="0"/>
          </a:p>
        </p:txBody>
      </p:sp>
      <p:sp>
        <p:nvSpPr>
          <p:cNvPr id="8" name="Footer Placeholder 7">
            <a:extLst>
              <a:ext uri="{FF2B5EF4-FFF2-40B4-BE49-F238E27FC236}">
                <a16:creationId xmlns:a16="http://schemas.microsoft.com/office/drawing/2014/main" id="{C8C5C86E-528A-15DA-1A42-95A0800C6DAD}"/>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accent1"/>
                </a:solidFill>
              </a:defRPr>
            </a:lvl1pPr>
          </a:lstStyle>
          <a:p>
            <a:r>
              <a:rPr lang="en-GB"/>
              <a:t>© CapraTechnology 2022</a:t>
            </a:r>
            <a:endParaRPr lang="en-GB" dirty="0"/>
          </a:p>
        </p:txBody>
      </p:sp>
      <p:sp>
        <p:nvSpPr>
          <p:cNvPr id="9" name="Slide Number Placeholder 8">
            <a:extLst>
              <a:ext uri="{FF2B5EF4-FFF2-40B4-BE49-F238E27FC236}">
                <a16:creationId xmlns:a16="http://schemas.microsoft.com/office/drawing/2014/main" id="{4938D712-4A4D-EF0D-16D0-235020B344BB}"/>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accent1"/>
                </a:solidFill>
              </a:defRPr>
            </a:lvl1pPr>
          </a:lstStyle>
          <a:p>
            <a:r>
              <a:rPr lang="en-GB" dirty="0"/>
              <a:t>Tolcap Example: </a:t>
            </a:r>
            <a:fld id="{E1ECCE4D-312D-46D3-A35B-FD45375B62A0}" type="slidenum">
              <a:rPr lang="en-GB" smtClean="0"/>
              <a:pPr/>
              <a:t>‹#›</a:t>
            </a:fld>
            <a:endParaRPr lang="en-GB" dirty="0"/>
          </a:p>
        </p:txBody>
      </p:sp>
    </p:spTree>
    <p:extLst>
      <p:ext uri="{BB962C8B-B14F-4D97-AF65-F5344CB8AC3E}">
        <p14:creationId xmlns:p14="http://schemas.microsoft.com/office/powerpoint/2010/main" val="353356150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4" r:id="rId4"/>
    <p:sldLayoutId id="2147483667" r:id="rId5"/>
    <p:sldLayoutId id="2147483665" r:id="rId6"/>
    <p:sldLayoutId id="2147483652" r:id="rId7"/>
    <p:sldLayoutId id="2147483669" r:id="rId8"/>
    <p:sldLayoutId id="2147483668" r:id="rId9"/>
    <p:sldLayoutId id="2147483653" r:id="rId10"/>
    <p:sldLayoutId id="2147483663" r:id="rId11"/>
    <p:sldLayoutId id="2147483656" r:id="rId12"/>
    <p:sldLayoutId id="2147483657" r:id="rId13"/>
    <p:sldLayoutId id="2147483658" r:id="rId14"/>
    <p:sldLayoutId id="2147483659" r:id="rId15"/>
    <p:sldLayoutId id="2147483661" r:id="rId16"/>
  </p:sldLayoutIdLst>
  <p:hf hdr="0"/>
  <p:txStyles>
    <p:titleStyle>
      <a:lvl1pPr algn="l" defTabSz="742950" rtl="0" eaLnBrk="1" latinLnBrk="0" hangingPunct="1">
        <a:lnSpc>
          <a:spcPct val="90000"/>
        </a:lnSpc>
        <a:spcBef>
          <a:spcPct val="0"/>
        </a:spcBef>
        <a:buNone/>
        <a:defRPr sz="3575"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accent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accent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accent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accent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accent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tce.tolcap.com/logi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9DD2B1-C004-0CF5-4F6C-4321EED16A0C}"/>
              </a:ext>
            </a:extLst>
          </p:cNvPr>
          <p:cNvSpPr>
            <a:spLocks noGrp="1"/>
          </p:cNvSpPr>
          <p:nvPr>
            <p:ph type="subTitle" idx="1"/>
          </p:nvPr>
        </p:nvSpPr>
        <p:spPr/>
        <p:txBody>
          <a:bodyPr/>
          <a:lstStyle/>
          <a:p>
            <a:r>
              <a:rPr lang="en-GB" dirty="0"/>
              <a:t>Analysing a Design with Tolcap</a:t>
            </a:r>
          </a:p>
          <a:p>
            <a:r>
              <a:rPr lang="en-GB" dirty="0"/>
              <a:t>How, When and Why</a:t>
            </a:r>
          </a:p>
          <a:p>
            <a:endParaRPr lang="en-GB" dirty="0"/>
          </a:p>
        </p:txBody>
      </p:sp>
      <p:sp>
        <p:nvSpPr>
          <p:cNvPr id="2" name="Title 1">
            <a:extLst>
              <a:ext uri="{FF2B5EF4-FFF2-40B4-BE49-F238E27FC236}">
                <a16:creationId xmlns:a16="http://schemas.microsoft.com/office/drawing/2014/main" id="{E1299002-A47D-4249-7093-942125D949D0}"/>
              </a:ext>
            </a:extLst>
          </p:cNvPr>
          <p:cNvSpPr>
            <a:spLocks noGrp="1"/>
          </p:cNvSpPr>
          <p:nvPr>
            <p:ph type="title"/>
          </p:nvPr>
        </p:nvSpPr>
        <p:spPr/>
        <p:txBody>
          <a:bodyPr/>
          <a:lstStyle/>
          <a:p>
            <a:r>
              <a:rPr lang="en-GB" dirty="0"/>
              <a:t>Tolcap Example</a:t>
            </a:r>
          </a:p>
        </p:txBody>
      </p:sp>
      <p:sp>
        <p:nvSpPr>
          <p:cNvPr id="12" name="Date Placeholder 11">
            <a:extLst>
              <a:ext uri="{FF2B5EF4-FFF2-40B4-BE49-F238E27FC236}">
                <a16:creationId xmlns:a16="http://schemas.microsoft.com/office/drawing/2014/main" id="{A71EBEFA-7D38-2797-D1B7-B2CA664089F9}"/>
              </a:ext>
            </a:extLst>
          </p:cNvPr>
          <p:cNvSpPr>
            <a:spLocks noGrp="1"/>
          </p:cNvSpPr>
          <p:nvPr>
            <p:ph type="dt" sz="half" idx="10"/>
          </p:nvPr>
        </p:nvSpPr>
        <p:spPr/>
        <p:txBody>
          <a:bodyPr/>
          <a:lstStyle/>
          <a:p>
            <a:r>
              <a:rPr lang="en-US"/>
              <a:t>August 2022</a:t>
            </a:r>
            <a:endParaRPr lang="en-GB" dirty="0"/>
          </a:p>
        </p:txBody>
      </p:sp>
      <p:sp>
        <p:nvSpPr>
          <p:cNvPr id="13" name="Footer Placeholder 12">
            <a:extLst>
              <a:ext uri="{FF2B5EF4-FFF2-40B4-BE49-F238E27FC236}">
                <a16:creationId xmlns:a16="http://schemas.microsoft.com/office/drawing/2014/main" id="{E5A57A2A-77E6-7BDE-B350-4CBACE8CF7C9}"/>
              </a:ext>
            </a:extLst>
          </p:cNvPr>
          <p:cNvSpPr>
            <a:spLocks noGrp="1"/>
          </p:cNvSpPr>
          <p:nvPr>
            <p:ph type="ftr" sz="quarter" idx="11"/>
          </p:nvPr>
        </p:nvSpPr>
        <p:spPr/>
        <p:txBody>
          <a:bodyPr/>
          <a:lstStyle/>
          <a:p>
            <a:r>
              <a:rPr lang="en-GB"/>
              <a:t>© CapraTechnology 2022</a:t>
            </a:r>
            <a:endParaRPr lang="en-GB" dirty="0"/>
          </a:p>
        </p:txBody>
      </p:sp>
      <p:sp>
        <p:nvSpPr>
          <p:cNvPr id="14" name="Slide Number Placeholder 13">
            <a:extLst>
              <a:ext uri="{FF2B5EF4-FFF2-40B4-BE49-F238E27FC236}">
                <a16:creationId xmlns:a16="http://schemas.microsoft.com/office/drawing/2014/main" id="{F9F12561-704D-0C53-1862-0CCB48072A2D}"/>
              </a:ext>
            </a:extLst>
          </p:cNvPr>
          <p:cNvSpPr>
            <a:spLocks noGrp="1"/>
          </p:cNvSpPr>
          <p:nvPr>
            <p:ph type="sldNum" sz="quarter" idx="12"/>
          </p:nvPr>
        </p:nvSpPr>
        <p:spPr/>
        <p:txBody>
          <a:bodyPr/>
          <a:lstStyle/>
          <a:p>
            <a:r>
              <a:rPr lang="en-GB"/>
              <a:t>Tolcap Example: </a:t>
            </a:r>
            <a:fld id="{B560C25C-23BD-4CD2-BCEE-6DC358E344A7}" type="slidenum">
              <a:rPr lang="en-GB" smtClean="0"/>
              <a:pPr/>
              <a:t>1</a:t>
            </a:fld>
            <a:endParaRPr lang="en-GB" dirty="0"/>
          </a:p>
        </p:txBody>
      </p:sp>
    </p:spTree>
    <p:extLst>
      <p:ext uri="{BB962C8B-B14F-4D97-AF65-F5344CB8AC3E}">
        <p14:creationId xmlns:p14="http://schemas.microsoft.com/office/powerpoint/2010/main" val="24020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Body Analysis</a:t>
            </a:r>
            <a:br>
              <a:rPr lang="en-GB" dirty="0"/>
            </a:br>
            <a:br>
              <a:rPr lang="en-GB" dirty="0"/>
            </a:br>
            <a:endParaRPr lang="en-GB" dirty="0"/>
          </a:p>
        </p:txBody>
      </p:sp>
      <p:sp>
        <p:nvSpPr>
          <p:cNvPr id="10" name="Content Placeholder 9">
            <a:extLst>
              <a:ext uri="{FF2B5EF4-FFF2-40B4-BE49-F238E27FC236}">
                <a16:creationId xmlns:a16="http://schemas.microsoft.com/office/drawing/2014/main" id="{9D3060A1-0F75-2759-CA39-B6D982EC99FC}"/>
              </a:ext>
            </a:extLst>
          </p:cNvPr>
          <p:cNvSpPr>
            <a:spLocks noGrp="1"/>
          </p:cNvSpPr>
          <p:nvPr>
            <p:ph sz="half" idx="1"/>
          </p:nvPr>
        </p:nvSpPr>
        <p:spPr/>
        <p:txBody>
          <a:bodyPr>
            <a:normAutofit lnSpcReduction="10000"/>
          </a:bodyPr>
          <a:lstStyle/>
          <a:p>
            <a:pPr>
              <a:lnSpc>
                <a:spcPct val="120000"/>
              </a:lnSpc>
            </a:pPr>
            <a:r>
              <a:rPr lang="en-GB" dirty="0"/>
              <a:t>Next click the ‘GEOMETRY WIZARD’.</a:t>
            </a:r>
          </a:p>
          <a:p>
            <a:pPr marL="0" indent="0">
              <a:lnSpc>
                <a:spcPct val="120000"/>
              </a:lnSpc>
              <a:buNone/>
            </a:pPr>
            <a:br>
              <a:rPr lang="en-GB" dirty="0"/>
            </a:br>
            <a:r>
              <a:rPr lang="en-GB" dirty="0"/>
              <a:t>The Body starts as a casting to save material, so it has to be turned round at some point in the machining process.</a:t>
            </a:r>
          </a:p>
          <a:p>
            <a:pPr marL="0" indent="0">
              <a:lnSpc>
                <a:spcPct val="120000"/>
              </a:lnSpc>
              <a:buNone/>
            </a:pPr>
            <a:endParaRPr lang="en-GB" dirty="0"/>
          </a:p>
          <a:p>
            <a:pPr>
              <a:lnSpc>
                <a:spcPct val="120000"/>
              </a:lnSpc>
            </a:pPr>
            <a:r>
              <a:rPr lang="en-GB" dirty="0"/>
              <a:t>So specify ‘1 additional set-up operation’</a:t>
            </a:r>
          </a:p>
          <a:p>
            <a:pPr>
              <a:lnSpc>
                <a:spcPct val="120000"/>
              </a:lnSpc>
            </a:pPr>
            <a:r>
              <a:rPr lang="en-GB" dirty="0"/>
              <a:t>Click ‘APPLY’.</a:t>
            </a:r>
          </a:p>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p:txBody>
      </p:sp>
      <p:pic>
        <p:nvPicPr>
          <p:cNvPr id="4" name="Screen Shot 2022-07-26 at 11.34.00.png" descr="Screen Shot 2022-07-26 at 11.34.00.png">
            <a:extLst>
              <a:ext uri="{FF2B5EF4-FFF2-40B4-BE49-F238E27FC236}">
                <a16:creationId xmlns:a16="http://schemas.microsoft.com/office/drawing/2014/main" id="{C4E22BE3-0596-5011-2DB0-0646684FBA58}"/>
              </a:ext>
            </a:extLst>
          </p:cNvPr>
          <p:cNvPicPr>
            <a:picLocks noGrp="1" noChangeAspect="1"/>
          </p:cNvPicPr>
          <p:nvPr>
            <p:ph sz="half" idx="2"/>
          </p:nvPr>
        </p:nvPicPr>
        <p:blipFill>
          <a:blip r:embed="rId2"/>
          <a:stretch>
            <a:fillRect/>
          </a:stretch>
        </p:blipFill>
        <p:spPr>
          <a:xfrm>
            <a:off x="4576994" y="1243013"/>
            <a:ext cx="4581062" cy="4927600"/>
          </a:xfrm>
          <a:prstGeom prst="rect">
            <a:avLst/>
          </a:prstGeom>
          <a:ln w="12700">
            <a:miter lim="400000"/>
          </a:ln>
        </p:spPr>
      </p:pic>
      <p:sp>
        <p:nvSpPr>
          <p:cNvPr id="17" name="Date Placeholder 16">
            <a:extLst>
              <a:ext uri="{FF2B5EF4-FFF2-40B4-BE49-F238E27FC236}">
                <a16:creationId xmlns:a16="http://schemas.microsoft.com/office/drawing/2014/main" id="{65E803D5-4B4F-2016-AFDE-FEF96A9ADE00}"/>
              </a:ext>
            </a:extLst>
          </p:cNvPr>
          <p:cNvSpPr>
            <a:spLocks noGrp="1"/>
          </p:cNvSpPr>
          <p:nvPr>
            <p:ph type="dt" sz="half" idx="10"/>
          </p:nvPr>
        </p:nvSpPr>
        <p:spPr/>
        <p:txBody>
          <a:bodyPr/>
          <a:lstStyle/>
          <a:p>
            <a:r>
              <a:rPr lang="en-US"/>
              <a:t>August 2022</a:t>
            </a:r>
            <a:endParaRPr lang="en-GB" dirty="0"/>
          </a:p>
        </p:txBody>
      </p:sp>
      <p:sp>
        <p:nvSpPr>
          <p:cNvPr id="18" name="Footer Placeholder 17">
            <a:extLst>
              <a:ext uri="{FF2B5EF4-FFF2-40B4-BE49-F238E27FC236}">
                <a16:creationId xmlns:a16="http://schemas.microsoft.com/office/drawing/2014/main" id="{FB2F45BC-7E39-D1D8-77EA-ABFA1440F1A7}"/>
              </a:ext>
            </a:extLst>
          </p:cNvPr>
          <p:cNvSpPr>
            <a:spLocks noGrp="1"/>
          </p:cNvSpPr>
          <p:nvPr>
            <p:ph type="ftr" sz="quarter" idx="11"/>
          </p:nvPr>
        </p:nvSpPr>
        <p:spPr/>
        <p:txBody>
          <a:bodyPr/>
          <a:lstStyle/>
          <a:p>
            <a:r>
              <a:rPr lang="en-GB"/>
              <a:t>© CapraTechnology 2022</a:t>
            </a:r>
            <a:endParaRPr lang="en-GB" dirty="0"/>
          </a:p>
        </p:txBody>
      </p:sp>
      <p:sp>
        <p:nvSpPr>
          <p:cNvPr id="19" name="Slide Number Placeholder 18">
            <a:extLst>
              <a:ext uri="{FF2B5EF4-FFF2-40B4-BE49-F238E27FC236}">
                <a16:creationId xmlns:a16="http://schemas.microsoft.com/office/drawing/2014/main" id="{6151075B-38BA-611D-F489-5D469F30EA02}"/>
              </a:ext>
            </a:extLst>
          </p:cNvPr>
          <p:cNvSpPr>
            <a:spLocks noGrp="1"/>
          </p:cNvSpPr>
          <p:nvPr>
            <p:ph type="sldNum" sz="quarter" idx="12"/>
          </p:nvPr>
        </p:nvSpPr>
        <p:spPr/>
        <p:txBody>
          <a:bodyPr/>
          <a:lstStyle/>
          <a:p>
            <a:r>
              <a:rPr lang="en-GB"/>
              <a:t>Tolcap Example: </a:t>
            </a:r>
            <a:fld id="{E1ECCE4D-312D-46D3-A35B-FD45375B62A0}" type="slidenum">
              <a:rPr lang="en-GB" smtClean="0"/>
              <a:pPr/>
              <a:t>10</a:t>
            </a:fld>
            <a:endParaRPr lang="en-GB" dirty="0"/>
          </a:p>
        </p:txBody>
      </p:sp>
      <p:pic>
        <p:nvPicPr>
          <p:cNvPr id="8" name="Picture 7">
            <a:extLst>
              <a:ext uri="{FF2B5EF4-FFF2-40B4-BE49-F238E27FC236}">
                <a16:creationId xmlns:a16="http://schemas.microsoft.com/office/drawing/2014/main" id="{942B3968-FF50-98CB-80E4-A3B7D8823352}"/>
              </a:ext>
            </a:extLst>
          </p:cNvPr>
          <p:cNvPicPr>
            <a:picLocks noChangeAspect="1"/>
          </p:cNvPicPr>
          <p:nvPr/>
        </p:nvPicPr>
        <p:blipFill>
          <a:blip r:embed="rId3"/>
          <a:stretch>
            <a:fillRect/>
          </a:stretch>
        </p:blipFill>
        <p:spPr>
          <a:xfrm>
            <a:off x="6039891" y="4605891"/>
            <a:ext cx="154781" cy="193477"/>
          </a:xfrm>
          <a:prstGeom prst="rect">
            <a:avLst/>
          </a:prstGeom>
        </p:spPr>
      </p:pic>
      <p:pic>
        <p:nvPicPr>
          <p:cNvPr id="6" name="Picture 5">
            <a:extLst>
              <a:ext uri="{FF2B5EF4-FFF2-40B4-BE49-F238E27FC236}">
                <a16:creationId xmlns:a16="http://schemas.microsoft.com/office/drawing/2014/main" id="{52444B2D-72F2-D3C2-E23B-788EE7A6FAA8}"/>
              </a:ext>
            </a:extLst>
          </p:cNvPr>
          <p:cNvPicPr>
            <a:picLocks noChangeAspect="1"/>
          </p:cNvPicPr>
          <p:nvPr/>
        </p:nvPicPr>
        <p:blipFill>
          <a:blip r:embed="rId3"/>
          <a:stretch>
            <a:fillRect/>
          </a:stretch>
        </p:blipFill>
        <p:spPr>
          <a:xfrm>
            <a:off x="6300787" y="5505579"/>
            <a:ext cx="154781" cy="193477"/>
          </a:xfrm>
          <a:prstGeom prst="rect">
            <a:avLst/>
          </a:prstGeom>
        </p:spPr>
      </p:pic>
      <p:pic>
        <p:nvPicPr>
          <p:cNvPr id="3" name="Content Placeholder 2">
            <a:extLst>
              <a:ext uri="{FF2B5EF4-FFF2-40B4-BE49-F238E27FC236}">
                <a16:creationId xmlns:a16="http://schemas.microsoft.com/office/drawing/2014/main" id="{EE194E3F-E276-7E59-5E49-DED3107C39DF}"/>
              </a:ext>
            </a:extLst>
          </p:cNvPr>
          <p:cNvPicPr>
            <a:picLocks noGrp="1" noChangeAspect="1"/>
          </p:cNvPicPr>
          <p:nvPr>
            <p:ph sz="quarter" idx="13"/>
          </p:nvPr>
        </p:nvPicPr>
        <p:blipFill>
          <a:blip r:embed="rId4"/>
          <a:stretch>
            <a:fillRect/>
          </a:stretch>
        </p:blipFill>
        <p:spPr>
          <a:xfrm>
            <a:off x="681038" y="465977"/>
            <a:ext cx="1503362" cy="595222"/>
          </a:xfrm>
          <a:prstGeom prst="rect">
            <a:avLst/>
          </a:prstGeom>
        </p:spPr>
      </p:pic>
    </p:spTree>
    <p:extLst>
      <p:ext uri="{BB962C8B-B14F-4D97-AF65-F5344CB8AC3E}">
        <p14:creationId xmlns:p14="http://schemas.microsoft.com/office/powerpoint/2010/main" val="63911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Body Analysis</a:t>
            </a:r>
            <a:br>
              <a:rPr lang="en-GB" dirty="0"/>
            </a:br>
            <a:br>
              <a:rPr lang="en-GB" dirty="0"/>
            </a:br>
            <a:endParaRPr lang="en-GB" dirty="0"/>
          </a:p>
        </p:txBody>
      </p:sp>
      <p:sp>
        <p:nvSpPr>
          <p:cNvPr id="10" name="Content Placeholder 9">
            <a:extLst>
              <a:ext uri="{FF2B5EF4-FFF2-40B4-BE49-F238E27FC236}">
                <a16:creationId xmlns:a16="http://schemas.microsoft.com/office/drawing/2014/main" id="{9D3060A1-0F75-2759-CA39-B6D982EC99FC}"/>
              </a:ext>
            </a:extLst>
          </p:cNvPr>
          <p:cNvSpPr>
            <a:spLocks noGrp="1"/>
          </p:cNvSpPr>
          <p:nvPr>
            <p:ph sz="half" idx="1"/>
          </p:nvPr>
        </p:nvSpPr>
        <p:spPr/>
        <p:txBody>
          <a:bodyPr>
            <a:normAutofit/>
          </a:bodyPr>
          <a:lstStyle/>
          <a:p>
            <a:pPr marL="0" indent="0">
              <a:lnSpc>
                <a:spcPct val="100000"/>
              </a:lnSpc>
              <a:buNone/>
            </a:pPr>
            <a:r>
              <a:rPr lang="en-GB" dirty="0"/>
              <a:t>The predicted C</a:t>
            </a:r>
            <a:r>
              <a:rPr lang="en-GB" baseline="-25000" dirty="0"/>
              <a:t>pk</a:t>
            </a:r>
            <a:r>
              <a:rPr lang="en-GB" dirty="0"/>
              <a:t> is 1.29 which is close enough to 1.33 to be considered an acceptable design. </a:t>
            </a:r>
          </a:p>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a:p>
            <a:pPr marL="0" indent="0">
              <a:lnSpc>
                <a:spcPct val="120000"/>
              </a:lnSpc>
              <a:buNone/>
            </a:pPr>
            <a:endParaRPr lang="en-GB" dirty="0"/>
          </a:p>
        </p:txBody>
      </p:sp>
      <p:pic>
        <p:nvPicPr>
          <p:cNvPr id="5" name="Screen Shot 2022-07-26 at 11.41.01.png" descr="Screen Shot 2022-07-26 at 11.41.01.png">
            <a:extLst>
              <a:ext uri="{FF2B5EF4-FFF2-40B4-BE49-F238E27FC236}">
                <a16:creationId xmlns:a16="http://schemas.microsoft.com/office/drawing/2014/main" id="{A9F4419C-5C3C-C672-35AB-1B97D55E289F}"/>
              </a:ext>
            </a:extLst>
          </p:cNvPr>
          <p:cNvPicPr>
            <a:picLocks noGrp="1" noChangeAspect="1"/>
          </p:cNvPicPr>
          <p:nvPr>
            <p:ph sz="half" idx="2"/>
          </p:nvPr>
        </p:nvPicPr>
        <p:blipFill>
          <a:blip r:embed="rId2"/>
          <a:stretch>
            <a:fillRect/>
          </a:stretch>
        </p:blipFill>
        <p:spPr>
          <a:xfrm>
            <a:off x="4510088" y="1770193"/>
            <a:ext cx="4714875" cy="3873239"/>
          </a:xfrm>
          <a:prstGeom prst="rect">
            <a:avLst/>
          </a:prstGeom>
          <a:ln w="12700">
            <a:miter lim="400000"/>
          </a:ln>
        </p:spPr>
      </p:pic>
      <p:sp>
        <p:nvSpPr>
          <p:cNvPr id="17" name="Date Placeholder 16">
            <a:extLst>
              <a:ext uri="{FF2B5EF4-FFF2-40B4-BE49-F238E27FC236}">
                <a16:creationId xmlns:a16="http://schemas.microsoft.com/office/drawing/2014/main" id="{65E803D5-4B4F-2016-AFDE-FEF96A9ADE00}"/>
              </a:ext>
            </a:extLst>
          </p:cNvPr>
          <p:cNvSpPr>
            <a:spLocks noGrp="1"/>
          </p:cNvSpPr>
          <p:nvPr>
            <p:ph type="dt" sz="half" idx="10"/>
          </p:nvPr>
        </p:nvSpPr>
        <p:spPr/>
        <p:txBody>
          <a:bodyPr/>
          <a:lstStyle/>
          <a:p>
            <a:r>
              <a:rPr lang="en-US"/>
              <a:t>August 2022</a:t>
            </a:r>
            <a:endParaRPr lang="en-GB" dirty="0"/>
          </a:p>
        </p:txBody>
      </p:sp>
      <p:sp>
        <p:nvSpPr>
          <p:cNvPr id="18" name="Footer Placeholder 17">
            <a:extLst>
              <a:ext uri="{FF2B5EF4-FFF2-40B4-BE49-F238E27FC236}">
                <a16:creationId xmlns:a16="http://schemas.microsoft.com/office/drawing/2014/main" id="{FB2F45BC-7E39-D1D8-77EA-ABFA1440F1A7}"/>
              </a:ext>
            </a:extLst>
          </p:cNvPr>
          <p:cNvSpPr>
            <a:spLocks noGrp="1"/>
          </p:cNvSpPr>
          <p:nvPr>
            <p:ph type="ftr" sz="quarter" idx="11"/>
          </p:nvPr>
        </p:nvSpPr>
        <p:spPr/>
        <p:txBody>
          <a:bodyPr/>
          <a:lstStyle/>
          <a:p>
            <a:r>
              <a:rPr lang="en-GB"/>
              <a:t>© CapraTechnology 2022</a:t>
            </a:r>
            <a:endParaRPr lang="en-GB" dirty="0"/>
          </a:p>
        </p:txBody>
      </p:sp>
      <p:sp>
        <p:nvSpPr>
          <p:cNvPr id="19" name="Slide Number Placeholder 18">
            <a:extLst>
              <a:ext uri="{FF2B5EF4-FFF2-40B4-BE49-F238E27FC236}">
                <a16:creationId xmlns:a16="http://schemas.microsoft.com/office/drawing/2014/main" id="{6151075B-38BA-611D-F489-5D469F30EA02}"/>
              </a:ext>
            </a:extLst>
          </p:cNvPr>
          <p:cNvSpPr>
            <a:spLocks noGrp="1"/>
          </p:cNvSpPr>
          <p:nvPr>
            <p:ph type="sldNum" sz="quarter" idx="12"/>
          </p:nvPr>
        </p:nvSpPr>
        <p:spPr/>
        <p:txBody>
          <a:bodyPr/>
          <a:lstStyle/>
          <a:p>
            <a:r>
              <a:rPr lang="en-GB"/>
              <a:t>Tolcap Example: </a:t>
            </a:r>
            <a:fld id="{E1ECCE4D-312D-46D3-A35B-FD45375B62A0}" type="slidenum">
              <a:rPr lang="en-GB" smtClean="0"/>
              <a:pPr/>
              <a:t>11</a:t>
            </a:fld>
            <a:endParaRPr lang="en-GB" dirty="0"/>
          </a:p>
        </p:txBody>
      </p:sp>
      <p:pic>
        <p:nvPicPr>
          <p:cNvPr id="3" name="Content Placeholder 2">
            <a:extLst>
              <a:ext uri="{FF2B5EF4-FFF2-40B4-BE49-F238E27FC236}">
                <a16:creationId xmlns:a16="http://schemas.microsoft.com/office/drawing/2014/main" id="{8E885493-30AD-C3F6-CA51-095C02EA12D1}"/>
              </a:ext>
            </a:extLst>
          </p:cNvPr>
          <p:cNvPicPr>
            <a:picLocks noGrp="1" noChangeAspect="1"/>
          </p:cNvPicPr>
          <p:nvPr>
            <p:ph sz="quarter" idx="13"/>
          </p:nvPr>
        </p:nvPicPr>
        <p:blipFill>
          <a:blip r:embed="rId3"/>
          <a:stretch>
            <a:fillRect/>
          </a:stretch>
        </p:blipFill>
        <p:spPr>
          <a:xfrm>
            <a:off x="681038" y="465607"/>
            <a:ext cx="1503362" cy="595961"/>
          </a:xfrm>
          <a:prstGeom prst="rect">
            <a:avLst/>
          </a:prstGeom>
        </p:spPr>
      </p:pic>
      <p:pic>
        <p:nvPicPr>
          <p:cNvPr id="8" name="Picture 7">
            <a:extLst>
              <a:ext uri="{FF2B5EF4-FFF2-40B4-BE49-F238E27FC236}">
                <a16:creationId xmlns:a16="http://schemas.microsoft.com/office/drawing/2014/main" id="{942B3968-FF50-98CB-80E4-A3B7D8823352}"/>
              </a:ext>
            </a:extLst>
          </p:cNvPr>
          <p:cNvPicPr>
            <a:picLocks noChangeAspect="1"/>
          </p:cNvPicPr>
          <p:nvPr/>
        </p:nvPicPr>
        <p:blipFill>
          <a:blip r:embed="rId4"/>
          <a:stretch>
            <a:fillRect/>
          </a:stretch>
        </p:blipFill>
        <p:spPr>
          <a:xfrm>
            <a:off x="6039891" y="4605891"/>
            <a:ext cx="154781" cy="193477"/>
          </a:xfrm>
          <a:prstGeom prst="rect">
            <a:avLst/>
          </a:prstGeom>
        </p:spPr>
      </p:pic>
      <p:pic>
        <p:nvPicPr>
          <p:cNvPr id="6" name="Picture 5">
            <a:extLst>
              <a:ext uri="{FF2B5EF4-FFF2-40B4-BE49-F238E27FC236}">
                <a16:creationId xmlns:a16="http://schemas.microsoft.com/office/drawing/2014/main" id="{52444B2D-72F2-D3C2-E23B-788EE7A6FAA8}"/>
              </a:ext>
            </a:extLst>
          </p:cNvPr>
          <p:cNvPicPr>
            <a:picLocks noChangeAspect="1"/>
          </p:cNvPicPr>
          <p:nvPr/>
        </p:nvPicPr>
        <p:blipFill>
          <a:blip r:embed="rId4"/>
          <a:stretch>
            <a:fillRect/>
          </a:stretch>
        </p:blipFill>
        <p:spPr>
          <a:xfrm>
            <a:off x="6300787" y="5505579"/>
            <a:ext cx="154781" cy="193477"/>
          </a:xfrm>
          <a:prstGeom prst="rect">
            <a:avLst/>
          </a:prstGeom>
        </p:spPr>
      </p:pic>
    </p:spTree>
    <p:extLst>
      <p:ext uri="{BB962C8B-B14F-4D97-AF65-F5344CB8AC3E}">
        <p14:creationId xmlns:p14="http://schemas.microsoft.com/office/powerpoint/2010/main" val="32481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Lens Analysis</a:t>
            </a:r>
            <a:br>
              <a:rPr lang="en-GB" dirty="0"/>
            </a:br>
            <a:br>
              <a:rPr lang="en-GB" dirty="0"/>
            </a:br>
            <a:endParaRPr lang="en-GB" dirty="0"/>
          </a:p>
        </p:txBody>
      </p:sp>
      <p:sp>
        <p:nvSpPr>
          <p:cNvPr id="10" name="Content Placeholder 9">
            <a:extLst>
              <a:ext uri="{FF2B5EF4-FFF2-40B4-BE49-F238E27FC236}">
                <a16:creationId xmlns:a16="http://schemas.microsoft.com/office/drawing/2014/main" id="{9D3060A1-0F75-2759-CA39-B6D982EC99FC}"/>
              </a:ext>
            </a:extLst>
          </p:cNvPr>
          <p:cNvSpPr>
            <a:spLocks noGrp="1"/>
          </p:cNvSpPr>
          <p:nvPr>
            <p:ph sz="half" idx="1"/>
          </p:nvPr>
        </p:nvSpPr>
        <p:spPr/>
        <p:txBody>
          <a:bodyPr>
            <a:normAutofit/>
          </a:bodyPr>
          <a:lstStyle/>
          <a:p>
            <a:pPr marL="0" indent="0">
              <a:lnSpc>
                <a:spcPct val="100000"/>
              </a:lnSpc>
              <a:buNone/>
            </a:pPr>
            <a:r>
              <a:rPr lang="en-GB" dirty="0"/>
              <a:t>For the Lens</a:t>
            </a:r>
          </a:p>
          <a:p>
            <a:pPr>
              <a:lnSpc>
                <a:spcPct val="100000"/>
              </a:lnSpc>
            </a:pPr>
            <a:r>
              <a:rPr lang="en-GB" dirty="0"/>
              <a:t>Select ‘Plastic Moulding’ and ‘Injection compression PETP (filled), PF, PMMA…’</a:t>
            </a:r>
          </a:p>
          <a:p>
            <a:pPr>
              <a:lnSpc>
                <a:spcPct val="100000"/>
              </a:lnSpc>
            </a:pPr>
            <a:r>
              <a:rPr lang="en-GB" dirty="0"/>
              <a:t>Enter the dimension 7 and tolerance 0.1</a:t>
            </a:r>
          </a:p>
          <a:p>
            <a:pPr>
              <a:lnSpc>
                <a:spcPct val="100000"/>
              </a:lnSpc>
            </a:pPr>
            <a:r>
              <a:rPr lang="en-GB" dirty="0"/>
              <a:t>Click ‘CALCULATE CPK AND PPM’                     </a:t>
            </a:r>
          </a:p>
          <a:p>
            <a:pPr marL="0" indent="0">
              <a:lnSpc>
                <a:spcPct val="100000"/>
              </a:lnSpc>
              <a:buNone/>
            </a:pPr>
            <a:endParaRPr lang="en-GB" dirty="0"/>
          </a:p>
          <a:p>
            <a:pPr marL="0" indent="0">
              <a:lnSpc>
                <a:spcPct val="100000"/>
              </a:lnSpc>
              <a:buNone/>
            </a:pPr>
            <a:r>
              <a:rPr lang="en-GB" dirty="0"/>
              <a:t>C</a:t>
            </a:r>
            <a:r>
              <a:rPr lang="en-GB" baseline="-25000" dirty="0"/>
              <a:t>pk</a:t>
            </a:r>
            <a:r>
              <a:rPr lang="en-GB" dirty="0"/>
              <a:t> is 2.34 so far…</a:t>
            </a:r>
          </a:p>
          <a:p>
            <a:pPr marL="0" indent="0">
              <a:lnSpc>
                <a:spcPct val="120000"/>
              </a:lnSpc>
              <a:buNone/>
            </a:pPr>
            <a:endParaRPr lang="en-GB" dirty="0"/>
          </a:p>
        </p:txBody>
      </p:sp>
      <p:pic>
        <p:nvPicPr>
          <p:cNvPr id="5" name="Screen Shot 2022-07-26 at 11.44.48.png" descr="Screen Shot 2022-07-26 at 11.44.48.png">
            <a:extLst>
              <a:ext uri="{FF2B5EF4-FFF2-40B4-BE49-F238E27FC236}">
                <a16:creationId xmlns:a16="http://schemas.microsoft.com/office/drawing/2014/main" id="{7ED60E83-D1F4-4ADC-EB60-B363B1CC73E7}"/>
              </a:ext>
            </a:extLst>
          </p:cNvPr>
          <p:cNvPicPr>
            <a:picLocks noGrp="1" noChangeAspect="1"/>
          </p:cNvPicPr>
          <p:nvPr>
            <p:ph sz="half" idx="2"/>
          </p:nvPr>
        </p:nvPicPr>
        <p:blipFill>
          <a:blip r:embed="rId2"/>
          <a:stretch>
            <a:fillRect/>
          </a:stretch>
        </p:blipFill>
        <p:spPr>
          <a:xfrm>
            <a:off x="4510088" y="1936592"/>
            <a:ext cx="4714875" cy="3540442"/>
          </a:xfrm>
          <a:prstGeom prst="rect">
            <a:avLst/>
          </a:prstGeom>
          <a:ln w="12700">
            <a:miter lim="400000"/>
          </a:ln>
        </p:spPr>
      </p:pic>
      <p:sp>
        <p:nvSpPr>
          <p:cNvPr id="17" name="Date Placeholder 16">
            <a:extLst>
              <a:ext uri="{FF2B5EF4-FFF2-40B4-BE49-F238E27FC236}">
                <a16:creationId xmlns:a16="http://schemas.microsoft.com/office/drawing/2014/main" id="{65E803D5-4B4F-2016-AFDE-FEF96A9ADE00}"/>
              </a:ext>
            </a:extLst>
          </p:cNvPr>
          <p:cNvSpPr>
            <a:spLocks noGrp="1"/>
          </p:cNvSpPr>
          <p:nvPr>
            <p:ph type="dt" sz="half" idx="10"/>
          </p:nvPr>
        </p:nvSpPr>
        <p:spPr/>
        <p:txBody>
          <a:bodyPr/>
          <a:lstStyle/>
          <a:p>
            <a:r>
              <a:rPr lang="en-US"/>
              <a:t>August 2022</a:t>
            </a:r>
            <a:endParaRPr lang="en-GB" dirty="0"/>
          </a:p>
        </p:txBody>
      </p:sp>
      <p:sp>
        <p:nvSpPr>
          <p:cNvPr id="18" name="Footer Placeholder 17">
            <a:extLst>
              <a:ext uri="{FF2B5EF4-FFF2-40B4-BE49-F238E27FC236}">
                <a16:creationId xmlns:a16="http://schemas.microsoft.com/office/drawing/2014/main" id="{FB2F45BC-7E39-D1D8-77EA-ABFA1440F1A7}"/>
              </a:ext>
            </a:extLst>
          </p:cNvPr>
          <p:cNvSpPr>
            <a:spLocks noGrp="1"/>
          </p:cNvSpPr>
          <p:nvPr>
            <p:ph type="ftr" sz="quarter" idx="11"/>
          </p:nvPr>
        </p:nvSpPr>
        <p:spPr/>
        <p:txBody>
          <a:bodyPr/>
          <a:lstStyle/>
          <a:p>
            <a:r>
              <a:rPr lang="en-GB"/>
              <a:t>© CapraTechnology 2022</a:t>
            </a:r>
            <a:endParaRPr lang="en-GB" dirty="0"/>
          </a:p>
        </p:txBody>
      </p:sp>
      <p:sp>
        <p:nvSpPr>
          <p:cNvPr id="19" name="Slide Number Placeholder 18">
            <a:extLst>
              <a:ext uri="{FF2B5EF4-FFF2-40B4-BE49-F238E27FC236}">
                <a16:creationId xmlns:a16="http://schemas.microsoft.com/office/drawing/2014/main" id="{6151075B-38BA-611D-F489-5D469F30EA02}"/>
              </a:ext>
            </a:extLst>
          </p:cNvPr>
          <p:cNvSpPr>
            <a:spLocks noGrp="1"/>
          </p:cNvSpPr>
          <p:nvPr>
            <p:ph type="sldNum" sz="quarter" idx="12"/>
          </p:nvPr>
        </p:nvSpPr>
        <p:spPr/>
        <p:txBody>
          <a:bodyPr/>
          <a:lstStyle/>
          <a:p>
            <a:r>
              <a:rPr lang="en-GB"/>
              <a:t>Tolcap Example: </a:t>
            </a:r>
            <a:fld id="{E1ECCE4D-312D-46D3-A35B-FD45375B62A0}" type="slidenum">
              <a:rPr lang="en-GB" smtClean="0"/>
              <a:pPr/>
              <a:t>12</a:t>
            </a:fld>
            <a:endParaRPr lang="en-GB" dirty="0"/>
          </a:p>
        </p:txBody>
      </p:sp>
      <p:pic>
        <p:nvPicPr>
          <p:cNvPr id="3" name="Content Placeholder 2">
            <a:extLst>
              <a:ext uri="{FF2B5EF4-FFF2-40B4-BE49-F238E27FC236}">
                <a16:creationId xmlns:a16="http://schemas.microsoft.com/office/drawing/2014/main" id="{6F01E181-FE16-7ED1-73F1-0B1BAE02E6EE}"/>
              </a:ext>
            </a:extLst>
          </p:cNvPr>
          <p:cNvPicPr>
            <a:picLocks noGrp="1" noChangeAspect="1"/>
          </p:cNvPicPr>
          <p:nvPr>
            <p:ph sz="quarter" idx="13"/>
          </p:nvPr>
        </p:nvPicPr>
        <p:blipFill>
          <a:blip r:embed="rId3"/>
          <a:stretch>
            <a:fillRect/>
          </a:stretch>
        </p:blipFill>
        <p:spPr>
          <a:xfrm>
            <a:off x="721727" y="338138"/>
            <a:ext cx="1421984" cy="850900"/>
          </a:xfrm>
          <a:prstGeom prst="rect">
            <a:avLst/>
          </a:prstGeom>
        </p:spPr>
      </p:pic>
    </p:spTree>
    <p:extLst>
      <p:ext uri="{BB962C8B-B14F-4D97-AF65-F5344CB8AC3E}">
        <p14:creationId xmlns:p14="http://schemas.microsoft.com/office/powerpoint/2010/main" val="352639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Lens Analysis</a:t>
            </a:r>
            <a:br>
              <a:rPr lang="en-GB" dirty="0"/>
            </a:br>
            <a:br>
              <a:rPr lang="en-GB" dirty="0"/>
            </a:br>
            <a:endParaRPr lang="en-GB" dirty="0"/>
          </a:p>
        </p:txBody>
      </p:sp>
      <p:sp>
        <p:nvSpPr>
          <p:cNvPr id="10" name="Content Placeholder 9">
            <a:extLst>
              <a:ext uri="{FF2B5EF4-FFF2-40B4-BE49-F238E27FC236}">
                <a16:creationId xmlns:a16="http://schemas.microsoft.com/office/drawing/2014/main" id="{9D3060A1-0F75-2759-CA39-B6D982EC99FC}"/>
              </a:ext>
            </a:extLst>
          </p:cNvPr>
          <p:cNvSpPr>
            <a:spLocks noGrp="1"/>
          </p:cNvSpPr>
          <p:nvPr>
            <p:ph sz="half" idx="1"/>
          </p:nvPr>
        </p:nvSpPr>
        <p:spPr/>
        <p:txBody>
          <a:bodyPr>
            <a:normAutofit fontScale="92500"/>
          </a:bodyPr>
          <a:lstStyle/>
          <a:p>
            <a:pPr>
              <a:lnSpc>
                <a:spcPct val="100000"/>
              </a:lnSpc>
            </a:pPr>
            <a:r>
              <a:rPr lang="en-GB" dirty="0"/>
              <a:t>Next click the ‘GEOMETRY WIZARD’</a:t>
            </a:r>
          </a:p>
          <a:p>
            <a:pPr marL="0" indent="0">
              <a:lnSpc>
                <a:spcPct val="120000"/>
              </a:lnSpc>
              <a:buNone/>
            </a:pPr>
            <a:r>
              <a:rPr lang="en-GB" dirty="0"/>
              <a:t>The characteristic is across the parting line (which it wasn’t on the heatsink). </a:t>
            </a:r>
          </a:p>
          <a:p>
            <a:pPr>
              <a:lnSpc>
                <a:spcPct val="120000"/>
              </a:lnSpc>
            </a:pPr>
            <a:r>
              <a:rPr lang="en-GB" dirty="0"/>
              <a:t>Select ‘ Yes – The characteristic is across the die/mould parting line‘</a:t>
            </a:r>
          </a:p>
          <a:p>
            <a:pPr>
              <a:lnSpc>
                <a:spcPct val="120000"/>
              </a:lnSpc>
            </a:pPr>
            <a:r>
              <a:rPr lang="en-GB" dirty="0"/>
              <a:t>and click ‘APPLY’</a:t>
            </a:r>
          </a:p>
          <a:p>
            <a:pPr marL="417909" indent="-417909">
              <a:lnSpc>
                <a:spcPct val="120000"/>
              </a:lnSpc>
              <a:buFont typeface="+mj-lt"/>
              <a:buAutoNum type="arabicPeriod" startAt="4"/>
            </a:pPr>
            <a:endParaRPr lang="en-GB" dirty="0"/>
          </a:p>
          <a:p>
            <a:pPr marL="0" indent="0">
              <a:lnSpc>
                <a:spcPct val="120000"/>
              </a:lnSpc>
              <a:buNone/>
            </a:pPr>
            <a:r>
              <a:rPr lang="en-GB" dirty="0"/>
              <a:t>The predicted C</a:t>
            </a:r>
            <a:r>
              <a:rPr lang="en-GB" baseline="-25000" dirty="0"/>
              <a:t>pk</a:t>
            </a:r>
            <a:r>
              <a:rPr lang="en-GB" dirty="0"/>
              <a:t> falls to 1.22...</a:t>
            </a:r>
          </a:p>
          <a:p>
            <a:pPr marL="0" indent="0">
              <a:lnSpc>
                <a:spcPct val="120000"/>
              </a:lnSpc>
              <a:buNone/>
            </a:pPr>
            <a:endParaRPr lang="en-GB" dirty="0"/>
          </a:p>
        </p:txBody>
      </p:sp>
      <p:pic>
        <p:nvPicPr>
          <p:cNvPr id="4" name="Screen Shot 2022-07-26 at 11.49.15.png" descr="Screen Shot 2022-07-26 at 11.49.15.png">
            <a:extLst>
              <a:ext uri="{FF2B5EF4-FFF2-40B4-BE49-F238E27FC236}">
                <a16:creationId xmlns:a16="http://schemas.microsoft.com/office/drawing/2014/main" id="{21C2BDEC-A62B-50EC-89C4-80AD0DE180AC}"/>
              </a:ext>
            </a:extLst>
          </p:cNvPr>
          <p:cNvPicPr>
            <a:picLocks noGrp="1" noChangeAspect="1"/>
          </p:cNvPicPr>
          <p:nvPr>
            <p:ph sz="half" idx="2"/>
          </p:nvPr>
        </p:nvPicPr>
        <p:blipFill>
          <a:blip r:embed="rId2"/>
          <a:stretch>
            <a:fillRect/>
          </a:stretch>
        </p:blipFill>
        <p:spPr>
          <a:xfrm>
            <a:off x="4922606" y="1243013"/>
            <a:ext cx="3889838" cy="4927600"/>
          </a:xfrm>
          <a:prstGeom prst="rect">
            <a:avLst/>
          </a:prstGeom>
          <a:ln w="12700">
            <a:miter lim="400000"/>
          </a:ln>
        </p:spPr>
      </p:pic>
      <p:sp>
        <p:nvSpPr>
          <p:cNvPr id="17" name="Date Placeholder 16">
            <a:extLst>
              <a:ext uri="{FF2B5EF4-FFF2-40B4-BE49-F238E27FC236}">
                <a16:creationId xmlns:a16="http://schemas.microsoft.com/office/drawing/2014/main" id="{65E803D5-4B4F-2016-AFDE-FEF96A9ADE00}"/>
              </a:ext>
            </a:extLst>
          </p:cNvPr>
          <p:cNvSpPr>
            <a:spLocks noGrp="1"/>
          </p:cNvSpPr>
          <p:nvPr>
            <p:ph type="dt" sz="half" idx="10"/>
          </p:nvPr>
        </p:nvSpPr>
        <p:spPr/>
        <p:txBody>
          <a:bodyPr/>
          <a:lstStyle/>
          <a:p>
            <a:r>
              <a:rPr lang="en-US"/>
              <a:t>August 2022</a:t>
            </a:r>
            <a:endParaRPr lang="en-GB" dirty="0"/>
          </a:p>
        </p:txBody>
      </p:sp>
      <p:sp>
        <p:nvSpPr>
          <p:cNvPr id="18" name="Footer Placeholder 17">
            <a:extLst>
              <a:ext uri="{FF2B5EF4-FFF2-40B4-BE49-F238E27FC236}">
                <a16:creationId xmlns:a16="http://schemas.microsoft.com/office/drawing/2014/main" id="{FB2F45BC-7E39-D1D8-77EA-ABFA1440F1A7}"/>
              </a:ext>
            </a:extLst>
          </p:cNvPr>
          <p:cNvSpPr>
            <a:spLocks noGrp="1"/>
          </p:cNvSpPr>
          <p:nvPr>
            <p:ph type="ftr" sz="quarter" idx="11"/>
          </p:nvPr>
        </p:nvSpPr>
        <p:spPr/>
        <p:txBody>
          <a:bodyPr/>
          <a:lstStyle/>
          <a:p>
            <a:r>
              <a:rPr lang="en-GB"/>
              <a:t>© CapraTechnology 2022</a:t>
            </a:r>
            <a:endParaRPr lang="en-GB" dirty="0"/>
          </a:p>
        </p:txBody>
      </p:sp>
      <p:sp>
        <p:nvSpPr>
          <p:cNvPr id="19" name="Slide Number Placeholder 18">
            <a:extLst>
              <a:ext uri="{FF2B5EF4-FFF2-40B4-BE49-F238E27FC236}">
                <a16:creationId xmlns:a16="http://schemas.microsoft.com/office/drawing/2014/main" id="{6151075B-38BA-611D-F489-5D469F30EA02}"/>
              </a:ext>
            </a:extLst>
          </p:cNvPr>
          <p:cNvSpPr>
            <a:spLocks noGrp="1"/>
          </p:cNvSpPr>
          <p:nvPr>
            <p:ph type="sldNum" sz="quarter" idx="12"/>
          </p:nvPr>
        </p:nvSpPr>
        <p:spPr/>
        <p:txBody>
          <a:bodyPr/>
          <a:lstStyle/>
          <a:p>
            <a:r>
              <a:rPr lang="en-GB"/>
              <a:t>Tolcap Example: </a:t>
            </a:r>
            <a:fld id="{E1ECCE4D-312D-46D3-A35B-FD45375B62A0}" type="slidenum">
              <a:rPr lang="en-GB" smtClean="0"/>
              <a:pPr/>
              <a:t>13</a:t>
            </a:fld>
            <a:endParaRPr lang="en-GB" dirty="0"/>
          </a:p>
        </p:txBody>
      </p:sp>
      <p:pic>
        <p:nvPicPr>
          <p:cNvPr id="7" name="Picture 6">
            <a:extLst>
              <a:ext uri="{FF2B5EF4-FFF2-40B4-BE49-F238E27FC236}">
                <a16:creationId xmlns:a16="http://schemas.microsoft.com/office/drawing/2014/main" id="{9F2A6854-C35D-1330-65D1-6984D1D865B1}"/>
              </a:ext>
            </a:extLst>
          </p:cNvPr>
          <p:cNvPicPr>
            <a:picLocks noChangeAspect="1"/>
          </p:cNvPicPr>
          <p:nvPr/>
        </p:nvPicPr>
        <p:blipFill>
          <a:blip r:embed="rId3"/>
          <a:stretch>
            <a:fillRect/>
          </a:stretch>
        </p:blipFill>
        <p:spPr>
          <a:xfrm>
            <a:off x="6161643" y="5299854"/>
            <a:ext cx="154781" cy="193477"/>
          </a:xfrm>
          <a:prstGeom prst="rect">
            <a:avLst/>
          </a:prstGeom>
        </p:spPr>
      </p:pic>
      <p:pic>
        <p:nvPicPr>
          <p:cNvPr id="3" name="Content Placeholder 2">
            <a:extLst>
              <a:ext uri="{FF2B5EF4-FFF2-40B4-BE49-F238E27FC236}">
                <a16:creationId xmlns:a16="http://schemas.microsoft.com/office/drawing/2014/main" id="{94CC7E18-6DA1-438D-2E09-6ED5914DDD3D}"/>
              </a:ext>
            </a:extLst>
          </p:cNvPr>
          <p:cNvPicPr>
            <a:picLocks noGrp="1" noChangeAspect="1"/>
          </p:cNvPicPr>
          <p:nvPr>
            <p:ph sz="quarter" idx="13"/>
          </p:nvPr>
        </p:nvPicPr>
        <p:blipFill>
          <a:blip r:embed="rId4"/>
          <a:stretch>
            <a:fillRect/>
          </a:stretch>
        </p:blipFill>
        <p:spPr>
          <a:xfrm>
            <a:off x="721727" y="338138"/>
            <a:ext cx="1421984" cy="850900"/>
          </a:xfrm>
          <a:prstGeom prst="rect">
            <a:avLst/>
          </a:prstGeom>
        </p:spPr>
      </p:pic>
    </p:spTree>
    <p:extLst>
      <p:ext uri="{BB962C8B-B14F-4D97-AF65-F5344CB8AC3E}">
        <p14:creationId xmlns:p14="http://schemas.microsoft.com/office/powerpoint/2010/main" val="390189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Lens Analysis</a:t>
            </a:r>
            <a:br>
              <a:rPr lang="en-GB" dirty="0"/>
            </a:br>
            <a:br>
              <a:rPr lang="en-GB" dirty="0"/>
            </a:br>
            <a:endParaRPr lang="en-GB" dirty="0"/>
          </a:p>
        </p:txBody>
      </p:sp>
      <p:sp>
        <p:nvSpPr>
          <p:cNvPr id="10" name="Content Placeholder 9">
            <a:extLst>
              <a:ext uri="{FF2B5EF4-FFF2-40B4-BE49-F238E27FC236}">
                <a16:creationId xmlns:a16="http://schemas.microsoft.com/office/drawing/2014/main" id="{9D3060A1-0F75-2759-CA39-B6D982EC99FC}"/>
              </a:ext>
            </a:extLst>
          </p:cNvPr>
          <p:cNvSpPr>
            <a:spLocks noGrp="1"/>
          </p:cNvSpPr>
          <p:nvPr>
            <p:ph sz="half" idx="1"/>
          </p:nvPr>
        </p:nvSpPr>
        <p:spPr/>
        <p:txBody>
          <a:bodyPr>
            <a:normAutofit/>
          </a:bodyPr>
          <a:lstStyle/>
          <a:p>
            <a:pPr>
              <a:lnSpc>
                <a:spcPct val="110000"/>
              </a:lnSpc>
            </a:pPr>
            <a:r>
              <a:rPr lang="en-GB" dirty="0"/>
              <a:t>Next click the ‘VARIATION WIZARD’</a:t>
            </a:r>
          </a:p>
          <a:p>
            <a:pPr marL="0" indent="0">
              <a:lnSpc>
                <a:spcPct val="110000"/>
              </a:lnSpc>
              <a:buNone/>
            </a:pPr>
            <a:r>
              <a:rPr lang="en-GB" dirty="0"/>
              <a:t>Does the need for optical properties impose any limitations on material flow etc.? </a:t>
            </a:r>
          </a:p>
          <a:p>
            <a:pPr marL="0" indent="0">
              <a:lnSpc>
                <a:spcPct val="110000"/>
              </a:lnSpc>
              <a:buNone/>
            </a:pPr>
            <a:r>
              <a:rPr lang="en-GB" dirty="0"/>
              <a:t>Don’t know? Then …</a:t>
            </a:r>
          </a:p>
          <a:p>
            <a:pPr>
              <a:lnSpc>
                <a:spcPct val="110000"/>
              </a:lnSpc>
            </a:pPr>
            <a:r>
              <a:rPr lang="en-GB" dirty="0"/>
              <a:t>Select ‘Yes’ in answer to the last question.</a:t>
            </a:r>
          </a:p>
          <a:p>
            <a:pPr>
              <a:lnSpc>
                <a:spcPct val="110000"/>
              </a:lnSpc>
            </a:pPr>
            <a:r>
              <a:rPr lang="en-GB" dirty="0"/>
              <a:t>Click ‘Apply’</a:t>
            </a:r>
          </a:p>
          <a:p>
            <a:pPr marL="0" indent="0">
              <a:lnSpc>
                <a:spcPct val="110000"/>
              </a:lnSpc>
              <a:buNone/>
            </a:pPr>
            <a:r>
              <a:rPr lang="en-GB" dirty="0"/>
              <a:t>The predicted C</a:t>
            </a:r>
            <a:r>
              <a:rPr lang="en-GB" baseline="-25000" dirty="0"/>
              <a:t>pk</a:t>
            </a:r>
            <a:r>
              <a:rPr lang="en-GB" dirty="0"/>
              <a:t> is 0.66…</a:t>
            </a:r>
          </a:p>
        </p:txBody>
      </p:sp>
      <p:pic>
        <p:nvPicPr>
          <p:cNvPr id="5" name="Screen Shot 2022-07-26 at 11.59.30.png" descr="Screen Shot 2022-07-26 at 11.59.30.png">
            <a:extLst>
              <a:ext uri="{FF2B5EF4-FFF2-40B4-BE49-F238E27FC236}">
                <a16:creationId xmlns:a16="http://schemas.microsoft.com/office/drawing/2014/main" id="{C058C08C-B1AE-352E-68D1-A08C13772940}"/>
              </a:ext>
            </a:extLst>
          </p:cNvPr>
          <p:cNvPicPr>
            <a:picLocks noGrp="1" noChangeAspect="1"/>
          </p:cNvPicPr>
          <p:nvPr>
            <p:ph sz="half" idx="2"/>
          </p:nvPr>
        </p:nvPicPr>
        <p:blipFill>
          <a:blip r:embed="rId2"/>
          <a:stretch>
            <a:fillRect/>
          </a:stretch>
        </p:blipFill>
        <p:spPr>
          <a:xfrm>
            <a:off x="5672137" y="1183447"/>
            <a:ext cx="2745721" cy="5086695"/>
          </a:xfrm>
          <a:prstGeom prst="rect">
            <a:avLst/>
          </a:prstGeom>
          <a:ln w="12700">
            <a:miter lim="400000"/>
          </a:ln>
        </p:spPr>
      </p:pic>
      <p:sp>
        <p:nvSpPr>
          <p:cNvPr id="17" name="Date Placeholder 16">
            <a:extLst>
              <a:ext uri="{FF2B5EF4-FFF2-40B4-BE49-F238E27FC236}">
                <a16:creationId xmlns:a16="http://schemas.microsoft.com/office/drawing/2014/main" id="{65E803D5-4B4F-2016-AFDE-FEF96A9ADE00}"/>
              </a:ext>
            </a:extLst>
          </p:cNvPr>
          <p:cNvSpPr>
            <a:spLocks noGrp="1"/>
          </p:cNvSpPr>
          <p:nvPr>
            <p:ph type="dt" sz="half" idx="10"/>
          </p:nvPr>
        </p:nvSpPr>
        <p:spPr/>
        <p:txBody>
          <a:bodyPr/>
          <a:lstStyle/>
          <a:p>
            <a:r>
              <a:rPr lang="en-US"/>
              <a:t>August 2022</a:t>
            </a:r>
            <a:endParaRPr lang="en-GB" dirty="0"/>
          </a:p>
        </p:txBody>
      </p:sp>
      <p:sp>
        <p:nvSpPr>
          <p:cNvPr id="18" name="Footer Placeholder 17">
            <a:extLst>
              <a:ext uri="{FF2B5EF4-FFF2-40B4-BE49-F238E27FC236}">
                <a16:creationId xmlns:a16="http://schemas.microsoft.com/office/drawing/2014/main" id="{FB2F45BC-7E39-D1D8-77EA-ABFA1440F1A7}"/>
              </a:ext>
            </a:extLst>
          </p:cNvPr>
          <p:cNvSpPr>
            <a:spLocks noGrp="1"/>
          </p:cNvSpPr>
          <p:nvPr>
            <p:ph type="ftr" sz="quarter" idx="11"/>
          </p:nvPr>
        </p:nvSpPr>
        <p:spPr/>
        <p:txBody>
          <a:bodyPr/>
          <a:lstStyle/>
          <a:p>
            <a:r>
              <a:rPr lang="en-GB"/>
              <a:t>© CapraTechnology 2022</a:t>
            </a:r>
            <a:endParaRPr lang="en-GB" dirty="0"/>
          </a:p>
        </p:txBody>
      </p:sp>
      <p:sp>
        <p:nvSpPr>
          <p:cNvPr id="19" name="Slide Number Placeholder 18">
            <a:extLst>
              <a:ext uri="{FF2B5EF4-FFF2-40B4-BE49-F238E27FC236}">
                <a16:creationId xmlns:a16="http://schemas.microsoft.com/office/drawing/2014/main" id="{6151075B-38BA-611D-F489-5D469F30EA02}"/>
              </a:ext>
            </a:extLst>
          </p:cNvPr>
          <p:cNvSpPr>
            <a:spLocks noGrp="1"/>
          </p:cNvSpPr>
          <p:nvPr>
            <p:ph type="sldNum" sz="quarter" idx="12"/>
          </p:nvPr>
        </p:nvSpPr>
        <p:spPr/>
        <p:txBody>
          <a:bodyPr/>
          <a:lstStyle/>
          <a:p>
            <a:r>
              <a:rPr lang="en-GB"/>
              <a:t>Tolcap Example: </a:t>
            </a:r>
            <a:fld id="{E1ECCE4D-312D-46D3-A35B-FD45375B62A0}" type="slidenum">
              <a:rPr lang="en-GB" smtClean="0"/>
              <a:pPr/>
              <a:t>14</a:t>
            </a:fld>
            <a:endParaRPr lang="en-GB" dirty="0"/>
          </a:p>
        </p:txBody>
      </p:sp>
      <p:pic>
        <p:nvPicPr>
          <p:cNvPr id="7" name="Picture 6">
            <a:extLst>
              <a:ext uri="{FF2B5EF4-FFF2-40B4-BE49-F238E27FC236}">
                <a16:creationId xmlns:a16="http://schemas.microsoft.com/office/drawing/2014/main" id="{9F2A6854-C35D-1330-65D1-6984D1D865B1}"/>
              </a:ext>
            </a:extLst>
          </p:cNvPr>
          <p:cNvPicPr>
            <a:picLocks noChangeAspect="1"/>
          </p:cNvPicPr>
          <p:nvPr/>
        </p:nvPicPr>
        <p:blipFill>
          <a:blip r:embed="rId3"/>
          <a:stretch>
            <a:fillRect/>
          </a:stretch>
        </p:blipFill>
        <p:spPr>
          <a:xfrm>
            <a:off x="6161643" y="5299854"/>
            <a:ext cx="154781" cy="193477"/>
          </a:xfrm>
          <a:prstGeom prst="rect">
            <a:avLst/>
          </a:prstGeom>
        </p:spPr>
      </p:pic>
      <p:pic>
        <p:nvPicPr>
          <p:cNvPr id="6" name="Picture 5">
            <a:extLst>
              <a:ext uri="{FF2B5EF4-FFF2-40B4-BE49-F238E27FC236}">
                <a16:creationId xmlns:a16="http://schemas.microsoft.com/office/drawing/2014/main" id="{342A0EE2-FDE2-87EE-1D43-D84FEABD0CB2}"/>
              </a:ext>
            </a:extLst>
          </p:cNvPr>
          <p:cNvPicPr>
            <a:picLocks noChangeAspect="1"/>
          </p:cNvPicPr>
          <p:nvPr/>
        </p:nvPicPr>
        <p:blipFill>
          <a:blip r:embed="rId3"/>
          <a:stretch>
            <a:fillRect/>
          </a:stretch>
        </p:blipFill>
        <p:spPr>
          <a:xfrm>
            <a:off x="5394179" y="4737878"/>
            <a:ext cx="154781" cy="193477"/>
          </a:xfrm>
          <a:prstGeom prst="rect">
            <a:avLst/>
          </a:prstGeom>
        </p:spPr>
      </p:pic>
      <p:pic>
        <p:nvPicPr>
          <p:cNvPr id="3" name="Content Placeholder 2">
            <a:extLst>
              <a:ext uri="{FF2B5EF4-FFF2-40B4-BE49-F238E27FC236}">
                <a16:creationId xmlns:a16="http://schemas.microsoft.com/office/drawing/2014/main" id="{C2F96CD7-E37F-DE9D-AF50-BBC24AA5AA88}"/>
              </a:ext>
            </a:extLst>
          </p:cNvPr>
          <p:cNvPicPr>
            <a:picLocks noGrp="1" noChangeAspect="1"/>
          </p:cNvPicPr>
          <p:nvPr>
            <p:ph sz="quarter" idx="13"/>
          </p:nvPr>
        </p:nvPicPr>
        <p:blipFill>
          <a:blip r:embed="rId4"/>
          <a:stretch>
            <a:fillRect/>
          </a:stretch>
        </p:blipFill>
        <p:spPr>
          <a:xfrm>
            <a:off x="721727" y="338138"/>
            <a:ext cx="1421984" cy="850900"/>
          </a:xfrm>
          <a:prstGeom prst="rect">
            <a:avLst/>
          </a:prstGeom>
        </p:spPr>
      </p:pic>
    </p:spTree>
    <p:extLst>
      <p:ext uri="{BB962C8B-B14F-4D97-AF65-F5344CB8AC3E}">
        <p14:creationId xmlns:p14="http://schemas.microsoft.com/office/powerpoint/2010/main" val="333926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Lens Analysis</a:t>
            </a:r>
            <a:br>
              <a:rPr lang="en-GB" dirty="0"/>
            </a:br>
            <a:br>
              <a:rPr lang="en-GB" dirty="0"/>
            </a:br>
            <a:endParaRPr lang="en-GB" dirty="0"/>
          </a:p>
        </p:txBody>
      </p:sp>
      <p:sp>
        <p:nvSpPr>
          <p:cNvPr id="10" name="Content Placeholder 9">
            <a:extLst>
              <a:ext uri="{FF2B5EF4-FFF2-40B4-BE49-F238E27FC236}">
                <a16:creationId xmlns:a16="http://schemas.microsoft.com/office/drawing/2014/main" id="{9D3060A1-0F75-2759-CA39-B6D982EC99FC}"/>
              </a:ext>
            </a:extLst>
          </p:cNvPr>
          <p:cNvSpPr>
            <a:spLocks noGrp="1"/>
          </p:cNvSpPr>
          <p:nvPr>
            <p:ph sz="half" idx="1"/>
          </p:nvPr>
        </p:nvSpPr>
        <p:spPr/>
        <p:txBody>
          <a:bodyPr>
            <a:normAutofit/>
          </a:bodyPr>
          <a:lstStyle/>
          <a:p>
            <a:pPr marL="0" indent="0">
              <a:lnSpc>
                <a:spcPct val="100000"/>
              </a:lnSpc>
              <a:buNone/>
            </a:pPr>
            <a:r>
              <a:rPr lang="en-GB" dirty="0"/>
              <a:t>To find a tolerance that gives an acceptable C</a:t>
            </a:r>
            <a:r>
              <a:rPr lang="en-GB" baseline="-25000" dirty="0"/>
              <a:t>pk </a:t>
            </a:r>
            <a:endParaRPr lang="en-GB" dirty="0"/>
          </a:p>
          <a:p>
            <a:pPr>
              <a:lnSpc>
                <a:spcPct val="100000"/>
              </a:lnSpc>
            </a:pPr>
            <a:r>
              <a:rPr lang="en-GB" dirty="0"/>
              <a:t>Select the ‘Cpk’ tab </a:t>
            </a:r>
          </a:p>
          <a:p>
            <a:pPr>
              <a:lnSpc>
                <a:spcPct val="100000"/>
              </a:lnSpc>
            </a:pPr>
            <a:r>
              <a:rPr lang="en-GB" dirty="0"/>
              <a:t>Set target C</a:t>
            </a:r>
            <a:r>
              <a:rPr lang="en-GB" baseline="-25000" dirty="0"/>
              <a:t>pk</a:t>
            </a:r>
            <a:r>
              <a:rPr lang="en-GB" dirty="0"/>
              <a:t> to 1.33</a:t>
            </a:r>
          </a:p>
          <a:p>
            <a:pPr>
              <a:lnSpc>
                <a:spcPct val="100000"/>
              </a:lnSpc>
            </a:pPr>
            <a:r>
              <a:rPr lang="en-GB" dirty="0"/>
              <a:t>Click ‘CALCULATE TOLERANCE AND PPM’ </a:t>
            </a:r>
          </a:p>
          <a:p>
            <a:pPr marL="0" indent="0">
              <a:lnSpc>
                <a:spcPct val="100000"/>
              </a:lnSpc>
              <a:buNone/>
            </a:pPr>
            <a:r>
              <a:rPr lang="en-GB" dirty="0"/>
              <a:t>- to find the tolerance should be at least </a:t>
            </a:r>
            <a:r>
              <a:rPr lang="en-GB" dirty="0">
                <a:latin typeface="Calibri" panose="020F0502020204030204" pitchFamily="34" charset="0"/>
                <a:cs typeface="Calibri" panose="020F0502020204030204" pitchFamily="34" charset="0"/>
              </a:rPr>
              <a:t>±</a:t>
            </a:r>
            <a:r>
              <a:rPr lang="en-GB" dirty="0"/>
              <a:t>0.16</a:t>
            </a:r>
          </a:p>
        </p:txBody>
      </p:sp>
      <p:pic>
        <p:nvPicPr>
          <p:cNvPr id="4" name="Screen Shot 2022-07-26 at 12.02.39.png" descr="Screen Shot 2022-07-26 at 12.02.39.png">
            <a:extLst>
              <a:ext uri="{FF2B5EF4-FFF2-40B4-BE49-F238E27FC236}">
                <a16:creationId xmlns:a16="http://schemas.microsoft.com/office/drawing/2014/main" id="{72D2DEBC-9C08-A76E-38C9-9E81D9BC062B}"/>
              </a:ext>
            </a:extLst>
          </p:cNvPr>
          <p:cNvPicPr>
            <a:picLocks noGrp="1" noChangeAspect="1"/>
          </p:cNvPicPr>
          <p:nvPr>
            <p:ph sz="half" idx="2"/>
          </p:nvPr>
        </p:nvPicPr>
        <p:blipFill>
          <a:blip r:embed="rId2"/>
          <a:stretch>
            <a:fillRect/>
          </a:stretch>
        </p:blipFill>
        <p:spPr>
          <a:xfrm>
            <a:off x="4510088" y="1606084"/>
            <a:ext cx="4714875" cy="4201458"/>
          </a:xfrm>
          <a:prstGeom prst="rect">
            <a:avLst/>
          </a:prstGeom>
          <a:ln w="12700">
            <a:miter lim="400000"/>
          </a:ln>
        </p:spPr>
      </p:pic>
      <p:sp>
        <p:nvSpPr>
          <p:cNvPr id="17" name="Date Placeholder 16">
            <a:extLst>
              <a:ext uri="{FF2B5EF4-FFF2-40B4-BE49-F238E27FC236}">
                <a16:creationId xmlns:a16="http://schemas.microsoft.com/office/drawing/2014/main" id="{65E803D5-4B4F-2016-AFDE-FEF96A9ADE00}"/>
              </a:ext>
            </a:extLst>
          </p:cNvPr>
          <p:cNvSpPr>
            <a:spLocks noGrp="1"/>
          </p:cNvSpPr>
          <p:nvPr>
            <p:ph type="dt" sz="half" idx="10"/>
          </p:nvPr>
        </p:nvSpPr>
        <p:spPr/>
        <p:txBody>
          <a:bodyPr/>
          <a:lstStyle/>
          <a:p>
            <a:r>
              <a:rPr lang="en-US"/>
              <a:t>August 2022</a:t>
            </a:r>
            <a:endParaRPr lang="en-GB" dirty="0"/>
          </a:p>
        </p:txBody>
      </p:sp>
      <p:sp>
        <p:nvSpPr>
          <p:cNvPr id="18" name="Footer Placeholder 17">
            <a:extLst>
              <a:ext uri="{FF2B5EF4-FFF2-40B4-BE49-F238E27FC236}">
                <a16:creationId xmlns:a16="http://schemas.microsoft.com/office/drawing/2014/main" id="{FB2F45BC-7E39-D1D8-77EA-ABFA1440F1A7}"/>
              </a:ext>
            </a:extLst>
          </p:cNvPr>
          <p:cNvSpPr>
            <a:spLocks noGrp="1"/>
          </p:cNvSpPr>
          <p:nvPr>
            <p:ph type="ftr" sz="quarter" idx="11"/>
          </p:nvPr>
        </p:nvSpPr>
        <p:spPr/>
        <p:txBody>
          <a:bodyPr/>
          <a:lstStyle/>
          <a:p>
            <a:r>
              <a:rPr lang="en-GB"/>
              <a:t>© CapraTechnology 2022</a:t>
            </a:r>
            <a:endParaRPr lang="en-GB" dirty="0"/>
          </a:p>
        </p:txBody>
      </p:sp>
      <p:sp>
        <p:nvSpPr>
          <p:cNvPr id="19" name="Slide Number Placeholder 18">
            <a:extLst>
              <a:ext uri="{FF2B5EF4-FFF2-40B4-BE49-F238E27FC236}">
                <a16:creationId xmlns:a16="http://schemas.microsoft.com/office/drawing/2014/main" id="{6151075B-38BA-611D-F489-5D469F30EA02}"/>
              </a:ext>
            </a:extLst>
          </p:cNvPr>
          <p:cNvSpPr>
            <a:spLocks noGrp="1"/>
          </p:cNvSpPr>
          <p:nvPr>
            <p:ph type="sldNum" sz="quarter" idx="12"/>
          </p:nvPr>
        </p:nvSpPr>
        <p:spPr/>
        <p:txBody>
          <a:bodyPr/>
          <a:lstStyle/>
          <a:p>
            <a:r>
              <a:rPr lang="en-GB"/>
              <a:t>Tolcap Example: </a:t>
            </a:r>
            <a:fld id="{E1ECCE4D-312D-46D3-A35B-FD45375B62A0}" type="slidenum">
              <a:rPr lang="en-GB" smtClean="0"/>
              <a:pPr/>
              <a:t>15</a:t>
            </a:fld>
            <a:endParaRPr lang="en-GB" dirty="0"/>
          </a:p>
        </p:txBody>
      </p:sp>
      <p:pic>
        <p:nvPicPr>
          <p:cNvPr id="7" name="Picture 6">
            <a:extLst>
              <a:ext uri="{FF2B5EF4-FFF2-40B4-BE49-F238E27FC236}">
                <a16:creationId xmlns:a16="http://schemas.microsoft.com/office/drawing/2014/main" id="{9F2A6854-C35D-1330-65D1-6984D1D865B1}"/>
              </a:ext>
            </a:extLst>
          </p:cNvPr>
          <p:cNvPicPr>
            <a:picLocks noChangeAspect="1"/>
          </p:cNvPicPr>
          <p:nvPr/>
        </p:nvPicPr>
        <p:blipFill>
          <a:blip r:embed="rId3"/>
          <a:stretch>
            <a:fillRect/>
          </a:stretch>
        </p:blipFill>
        <p:spPr>
          <a:xfrm>
            <a:off x="6161643" y="5299854"/>
            <a:ext cx="154781" cy="193477"/>
          </a:xfrm>
          <a:prstGeom prst="rect">
            <a:avLst/>
          </a:prstGeom>
        </p:spPr>
      </p:pic>
      <p:pic>
        <p:nvPicPr>
          <p:cNvPr id="6" name="Picture 5">
            <a:extLst>
              <a:ext uri="{FF2B5EF4-FFF2-40B4-BE49-F238E27FC236}">
                <a16:creationId xmlns:a16="http://schemas.microsoft.com/office/drawing/2014/main" id="{342A0EE2-FDE2-87EE-1D43-D84FEABD0CB2}"/>
              </a:ext>
            </a:extLst>
          </p:cNvPr>
          <p:cNvPicPr>
            <a:picLocks noChangeAspect="1"/>
          </p:cNvPicPr>
          <p:nvPr/>
        </p:nvPicPr>
        <p:blipFill>
          <a:blip r:embed="rId3"/>
          <a:stretch>
            <a:fillRect/>
          </a:stretch>
        </p:blipFill>
        <p:spPr>
          <a:xfrm>
            <a:off x="5394179" y="4737878"/>
            <a:ext cx="154781" cy="193477"/>
          </a:xfrm>
          <a:prstGeom prst="rect">
            <a:avLst/>
          </a:prstGeom>
        </p:spPr>
      </p:pic>
      <p:pic>
        <p:nvPicPr>
          <p:cNvPr id="3" name="Content Placeholder 2">
            <a:extLst>
              <a:ext uri="{FF2B5EF4-FFF2-40B4-BE49-F238E27FC236}">
                <a16:creationId xmlns:a16="http://schemas.microsoft.com/office/drawing/2014/main" id="{09A5E25E-5247-96F4-405F-D92344F43E10}"/>
              </a:ext>
            </a:extLst>
          </p:cNvPr>
          <p:cNvPicPr>
            <a:picLocks noGrp="1" noChangeAspect="1"/>
          </p:cNvPicPr>
          <p:nvPr>
            <p:ph sz="quarter" idx="13"/>
          </p:nvPr>
        </p:nvPicPr>
        <p:blipFill>
          <a:blip r:embed="rId4"/>
          <a:stretch>
            <a:fillRect/>
          </a:stretch>
        </p:blipFill>
        <p:spPr>
          <a:xfrm>
            <a:off x="721727" y="338138"/>
            <a:ext cx="1421984" cy="850900"/>
          </a:xfrm>
          <a:prstGeom prst="rect">
            <a:avLst/>
          </a:prstGeom>
        </p:spPr>
      </p:pic>
    </p:spTree>
    <p:extLst>
      <p:ext uri="{BB962C8B-B14F-4D97-AF65-F5344CB8AC3E}">
        <p14:creationId xmlns:p14="http://schemas.microsoft.com/office/powerpoint/2010/main" val="334092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669E-1A16-36A5-8DE0-68F7686A20B0}"/>
              </a:ext>
            </a:extLst>
          </p:cNvPr>
          <p:cNvSpPr>
            <a:spLocks noGrp="1"/>
          </p:cNvSpPr>
          <p:nvPr>
            <p:ph type="title"/>
          </p:nvPr>
        </p:nvSpPr>
        <p:spPr/>
        <p:txBody>
          <a:bodyPr>
            <a:normAutofit fontScale="90000"/>
          </a:bodyPr>
          <a:lstStyle/>
          <a:p>
            <a:r>
              <a:rPr lang="en-GB" dirty="0"/>
              <a:t>Camera Design – Capable Tolerances!</a:t>
            </a:r>
            <a:br>
              <a:rPr lang="en-GB" dirty="0"/>
            </a:br>
            <a:endParaRPr lang="en-GB" dirty="0"/>
          </a:p>
        </p:txBody>
      </p:sp>
      <p:graphicFrame>
        <p:nvGraphicFramePr>
          <p:cNvPr id="20" name="Table 20">
            <a:extLst>
              <a:ext uri="{FF2B5EF4-FFF2-40B4-BE49-F238E27FC236}">
                <a16:creationId xmlns:a16="http://schemas.microsoft.com/office/drawing/2014/main" id="{E476687C-2177-0219-E733-4DAD9AC15163}"/>
              </a:ext>
            </a:extLst>
          </p:cNvPr>
          <p:cNvGraphicFramePr>
            <a:graphicFrameLocks noGrp="1"/>
          </p:cNvGraphicFramePr>
          <p:nvPr>
            <p:ph sz="quarter" idx="14"/>
            <p:extLst>
              <p:ext uri="{D42A27DB-BD31-4B8C-83A1-F6EECF244321}">
                <p14:modId xmlns:p14="http://schemas.microsoft.com/office/powerpoint/2010/main" val="1946806608"/>
              </p:ext>
            </p:extLst>
          </p:nvPr>
        </p:nvGraphicFramePr>
        <p:xfrm>
          <a:off x="681037" y="4671358"/>
          <a:ext cx="8543925" cy="1555170"/>
        </p:xfrm>
        <a:graphic>
          <a:graphicData uri="http://schemas.openxmlformats.org/drawingml/2006/table">
            <a:tbl>
              <a:tblPr firstRow="1" bandRow="1">
                <a:tableStyleId>{5C22544A-7EE6-4342-B048-85BDC9FD1C3A}</a:tableStyleId>
              </a:tblPr>
              <a:tblGrid>
                <a:gridCol w="1708785">
                  <a:extLst>
                    <a:ext uri="{9D8B030D-6E8A-4147-A177-3AD203B41FA5}">
                      <a16:colId xmlns:a16="http://schemas.microsoft.com/office/drawing/2014/main" val="3627304475"/>
                    </a:ext>
                  </a:extLst>
                </a:gridCol>
                <a:gridCol w="1708785">
                  <a:extLst>
                    <a:ext uri="{9D8B030D-6E8A-4147-A177-3AD203B41FA5}">
                      <a16:colId xmlns:a16="http://schemas.microsoft.com/office/drawing/2014/main" val="305670740"/>
                    </a:ext>
                  </a:extLst>
                </a:gridCol>
                <a:gridCol w="1708785">
                  <a:extLst>
                    <a:ext uri="{9D8B030D-6E8A-4147-A177-3AD203B41FA5}">
                      <a16:colId xmlns:a16="http://schemas.microsoft.com/office/drawing/2014/main" val="2179062628"/>
                    </a:ext>
                  </a:extLst>
                </a:gridCol>
                <a:gridCol w="1708785">
                  <a:extLst>
                    <a:ext uri="{9D8B030D-6E8A-4147-A177-3AD203B41FA5}">
                      <a16:colId xmlns:a16="http://schemas.microsoft.com/office/drawing/2014/main" val="2455813"/>
                    </a:ext>
                  </a:extLst>
                </a:gridCol>
                <a:gridCol w="1708785">
                  <a:extLst>
                    <a:ext uri="{9D8B030D-6E8A-4147-A177-3AD203B41FA5}">
                      <a16:colId xmlns:a16="http://schemas.microsoft.com/office/drawing/2014/main" val="1061357323"/>
                    </a:ext>
                  </a:extLst>
                </a:gridCol>
              </a:tblGrid>
              <a:tr h="495300">
                <a:tc>
                  <a:txBody>
                    <a:bodyPr/>
                    <a:lstStyle/>
                    <a:p>
                      <a:pPr algn="ctr">
                        <a:defRPr sz="1800">
                          <a:effectLst/>
                        </a:defRPr>
                      </a:pPr>
                      <a:r>
                        <a:rPr sz="1600" b="1" dirty="0">
                          <a:solidFill>
                            <a:schemeClr val="accent1"/>
                          </a:solidFill>
                          <a:latin typeface="+mj-lt"/>
                          <a:ea typeface="+mj-ea"/>
                          <a:cs typeface="+mj-cs"/>
                          <a:sym typeface="Calibri"/>
                        </a:rPr>
                        <a:t>Component</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1" dirty="0">
                          <a:solidFill>
                            <a:schemeClr val="accent1"/>
                          </a:solidFill>
                          <a:latin typeface="+mj-lt"/>
                          <a:ea typeface="+mj-ea"/>
                          <a:cs typeface="+mj-cs"/>
                          <a:sym typeface="Calibri"/>
                        </a:rPr>
                        <a:t>Process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1" dirty="0">
                          <a:solidFill>
                            <a:schemeClr val="accent1"/>
                          </a:solidFill>
                          <a:latin typeface="+mj-lt"/>
                          <a:ea typeface="+mj-ea"/>
                          <a:cs typeface="+mj-cs"/>
                          <a:sym typeface="Calibri"/>
                        </a:rPr>
                        <a:t>Material</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1" dirty="0">
                          <a:solidFill>
                            <a:schemeClr val="accent1"/>
                          </a:solidFill>
                          <a:latin typeface="+mj-lt"/>
                          <a:ea typeface="+mj-ea"/>
                          <a:cs typeface="+mj-cs"/>
                          <a:sym typeface="Calibri"/>
                        </a:rPr>
                        <a:t>Dim</a:t>
                      </a:r>
                      <a:r>
                        <a:rPr lang="en-GB" sz="1600" b="1" dirty="0" err="1">
                          <a:solidFill>
                            <a:schemeClr val="accent1"/>
                          </a:solidFill>
                          <a:latin typeface="+mj-lt"/>
                          <a:ea typeface="+mj-ea"/>
                          <a:cs typeface="+mj-cs"/>
                          <a:sym typeface="Calibri"/>
                        </a:rPr>
                        <a:t>ension</a:t>
                      </a:r>
                      <a:endParaRPr sz="1600" b="1" dirty="0">
                        <a:solidFill>
                          <a:schemeClr val="accent1"/>
                        </a:solidFill>
                        <a:latin typeface="+mj-lt"/>
                        <a:ea typeface="+mj-ea"/>
                        <a:cs typeface="+mj-cs"/>
                        <a:sym typeface="Calibri"/>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lang="en-GB" sz="1600" b="1" kern="1200" dirty="0">
                          <a:ln>
                            <a:noFill/>
                          </a:ln>
                          <a:solidFill>
                            <a:schemeClr val="accent1"/>
                          </a:solidFill>
                          <a:effectLst/>
                          <a:latin typeface="+mn-lt"/>
                          <a:ea typeface="+mn-ea"/>
                          <a:cs typeface="+mn-cs"/>
                          <a:sym typeface="Calibri"/>
                        </a:rPr>
                        <a:t>Capable </a:t>
                      </a:r>
                      <a:r>
                        <a:rPr lang="en-GB" sz="1600" b="1" kern="1200" dirty="0">
                          <a:ln>
                            <a:noFill/>
                          </a:ln>
                          <a:solidFill>
                            <a:schemeClr val="accent1"/>
                          </a:solidFill>
                          <a:effectLst/>
                          <a:latin typeface="Calibri" panose="020F0502020204030204" pitchFamily="34" charset="0"/>
                          <a:ea typeface="+mn-ea"/>
                          <a:cs typeface="Calibri" panose="020F0502020204030204" pitchFamily="34" charset="0"/>
                          <a:sym typeface="Calibri"/>
                        </a:rPr>
                        <a:t>±</a:t>
                      </a:r>
                      <a:r>
                        <a:rPr lang="en-GB" sz="1600" b="1" kern="1200" dirty="0">
                          <a:ln>
                            <a:noFill/>
                          </a:ln>
                          <a:solidFill>
                            <a:schemeClr val="accent1"/>
                          </a:solidFill>
                          <a:effectLst/>
                          <a:latin typeface="+mn-lt"/>
                          <a:ea typeface="+mn-ea"/>
                          <a:cs typeface="+mn-cs"/>
                          <a:sym typeface="Calibri"/>
                        </a:rPr>
                        <a:t>Tol</a:t>
                      </a:r>
                    </a:p>
                    <a:p>
                      <a:pPr algn="ctr">
                        <a:defRPr sz="1800">
                          <a:effectLst/>
                        </a:defRPr>
                      </a:pPr>
                      <a:r>
                        <a:rPr lang="en-GB" sz="1600" b="1" kern="1200" dirty="0">
                          <a:ln>
                            <a:noFill/>
                          </a:ln>
                          <a:solidFill>
                            <a:schemeClr val="accent1"/>
                          </a:solidFill>
                          <a:effectLst/>
                          <a:latin typeface="+mn-lt"/>
                          <a:ea typeface="+mn-ea"/>
                          <a:cs typeface="+mn-cs"/>
                          <a:sym typeface="Calibri"/>
                        </a:rPr>
                        <a:t>at Cpk=1.33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840067"/>
                  </a:ext>
                </a:extLst>
              </a:tr>
              <a:tr h="353290">
                <a:tc>
                  <a:txBody>
                    <a:bodyPr/>
                    <a:lstStyle/>
                    <a:p>
                      <a:pPr algn="ctr">
                        <a:defRPr sz="1800">
                          <a:effectLst/>
                        </a:defRPr>
                      </a:pPr>
                      <a:r>
                        <a:rPr sz="1600" b="1" dirty="0">
                          <a:solidFill>
                            <a:schemeClr val="accent1"/>
                          </a:solidFill>
                          <a:latin typeface="+mj-lt"/>
                          <a:ea typeface="+mj-ea"/>
                          <a:cs typeface="+mj-cs"/>
                          <a:sym typeface="Calibri"/>
                        </a:rPr>
                        <a:t>Heatsink</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solidFill>
                            <a:schemeClr val="accent1"/>
                          </a:solidFill>
                          <a:latin typeface="+mj-lt"/>
                          <a:ea typeface="+mj-ea"/>
                          <a:cs typeface="+mj-cs"/>
                          <a:sym typeface="Calibri"/>
                        </a:rPr>
                        <a:t>Die casting</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solidFill>
                            <a:schemeClr val="accent1"/>
                          </a:solidFill>
                          <a:latin typeface="+mj-lt"/>
                          <a:ea typeface="+mj-ea"/>
                          <a:cs typeface="+mj-cs"/>
                          <a:sym typeface="Calibri"/>
                        </a:rPr>
                        <a:t>Brass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solidFill>
                            <a:schemeClr val="accent1"/>
                          </a:solidFill>
                          <a:latin typeface="+mj-lt"/>
                          <a:ea typeface="+mj-ea"/>
                          <a:cs typeface="+mj-cs"/>
                          <a:sym typeface="Calibri"/>
                        </a:rPr>
                        <a:t>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a:solidFill>
                            <a:schemeClr val="accent1"/>
                          </a:solidFill>
                          <a:latin typeface="+mj-lt"/>
                          <a:ea typeface="+mj-ea"/>
                          <a:cs typeface="+mj-cs"/>
                          <a:sym typeface="Calibri"/>
                        </a:rPr>
                        <a:t>0.082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1178979"/>
                  </a:ext>
                </a:extLst>
              </a:tr>
              <a:tr h="353290">
                <a:tc>
                  <a:txBody>
                    <a:bodyPr/>
                    <a:lstStyle/>
                    <a:p>
                      <a:pPr algn="ctr">
                        <a:defRPr sz="1800">
                          <a:effectLst/>
                        </a:defRPr>
                      </a:pPr>
                      <a:r>
                        <a:rPr sz="1600" b="1">
                          <a:solidFill>
                            <a:schemeClr val="accent1"/>
                          </a:solidFill>
                          <a:latin typeface="+mj-lt"/>
                          <a:ea typeface="+mj-ea"/>
                          <a:cs typeface="+mj-cs"/>
                          <a:sym typeface="Calibri"/>
                        </a:rPr>
                        <a:t>Body</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solidFill>
                            <a:schemeClr val="accent1"/>
                          </a:solidFill>
                          <a:latin typeface="+mj-lt"/>
                          <a:ea typeface="+mj-ea"/>
                          <a:cs typeface="+mj-cs"/>
                          <a:sym typeface="Calibri"/>
                        </a:rPr>
                        <a:t>Turning &amp; Boring</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solidFill>
                            <a:schemeClr val="accent1"/>
                          </a:solidFill>
                          <a:latin typeface="+mj-lt"/>
                          <a:ea typeface="+mj-ea"/>
                          <a:cs typeface="+mj-cs"/>
                          <a:sym typeface="Calibri"/>
                        </a:rPr>
                        <a:t>Brass (die casting)</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solidFill>
                            <a:schemeClr val="accent1"/>
                          </a:solidFill>
                          <a:latin typeface="+mj-lt"/>
                          <a:ea typeface="+mj-ea"/>
                          <a:cs typeface="+mj-cs"/>
                          <a:sym typeface="Calibri"/>
                        </a:rPr>
                        <a:t>12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solidFill>
                            <a:schemeClr val="accent1"/>
                          </a:solidFill>
                          <a:latin typeface="+mj-lt"/>
                          <a:ea typeface="+mj-ea"/>
                          <a:cs typeface="+mj-cs"/>
                          <a:sym typeface="Calibri"/>
                        </a:rPr>
                        <a:t>0.010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5534998"/>
                  </a:ext>
                </a:extLst>
              </a:tr>
              <a:tr h="353290">
                <a:tc>
                  <a:txBody>
                    <a:bodyPr/>
                    <a:lstStyle/>
                    <a:p>
                      <a:pPr algn="ctr">
                        <a:defRPr sz="1800">
                          <a:effectLst/>
                        </a:defRPr>
                      </a:pPr>
                      <a:r>
                        <a:rPr sz="1600" b="1">
                          <a:solidFill>
                            <a:schemeClr val="accent1"/>
                          </a:solidFill>
                          <a:latin typeface="+mj-lt"/>
                          <a:ea typeface="+mj-ea"/>
                          <a:cs typeface="+mj-cs"/>
                          <a:sym typeface="Calibri"/>
                        </a:rPr>
                        <a:t>Lens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solidFill>
                            <a:schemeClr val="accent1"/>
                          </a:solidFill>
                          <a:latin typeface="+mj-lt"/>
                          <a:ea typeface="+mj-ea"/>
                          <a:cs typeface="+mj-cs"/>
                          <a:sym typeface="Calibri"/>
                        </a:rPr>
                        <a:t>Injection </a:t>
                      </a:r>
                      <a:r>
                        <a:rPr sz="1600" b="0" dirty="0" err="1">
                          <a:solidFill>
                            <a:schemeClr val="accent1"/>
                          </a:solidFill>
                          <a:latin typeface="+mj-lt"/>
                          <a:ea typeface="+mj-ea"/>
                          <a:cs typeface="+mj-cs"/>
                          <a:sym typeface="Calibri"/>
                        </a:rPr>
                        <a:t>Moulding</a:t>
                      </a:r>
                      <a:endParaRPr sz="1600" b="0" dirty="0">
                        <a:solidFill>
                          <a:schemeClr val="accent1"/>
                        </a:solidFill>
                        <a:latin typeface="+mj-lt"/>
                        <a:ea typeface="+mj-ea"/>
                        <a:cs typeface="+mj-cs"/>
                        <a:sym typeface="Calibri"/>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solidFill>
                            <a:schemeClr val="accent1"/>
                          </a:solidFill>
                          <a:latin typeface="+mj-lt"/>
                          <a:ea typeface="+mj-ea"/>
                          <a:cs typeface="+mj-cs"/>
                          <a:sym typeface="Calibri"/>
                        </a:rPr>
                        <a:t>PMMA</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a:solidFill>
                            <a:schemeClr val="accent1"/>
                          </a:solidFill>
                          <a:latin typeface="+mj-lt"/>
                          <a:ea typeface="+mj-ea"/>
                          <a:cs typeface="+mj-cs"/>
                          <a:sym typeface="Calibri"/>
                        </a:rPr>
                        <a:t>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solidFill>
                            <a:schemeClr val="accent1"/>
                          </a:solidFill>
                          <a:latin typeface="+mj-lt"/>
                          <a:ea typeface="+mj-ea"/>
                          <a:cs typeface="+mj-cs"/>
                          <a:sym typeface="Calibri"/>
                        </a:rPr>
                        <a:t>0.160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4510935"/>
                  </a:ext>
                </a:extLst>
              </a:tr>
            </a:tbl>
          </a:graphicData>
        </a:graphic>
      </p:graphicFrame>
      <p:sp>
        <p:nvSpPr>
          <p:cNvPr id="7" name="Date Placeholder 6">
            <a:extLst>
              <a:ext uri="{FF2B5EF4-FFF2-40B4-BE49-F238E27FC236}">
                <a16:creationId xmlns:a16="http://schemas.microsoft.com/office/drawing/2014/main" id="{224804CE-B1E5-F320-05FF-EA7E4B8557BC}"/>
              </a:ext>
            </a:extLst>
          </p:cNvPr>
          <p:cNvSpPr>
            <a:spLocks noGrp="1"/>
          </p:cNvSpPr>
          <p:nvPr>
            <p:ph type="dt" sz="half" idx="15"/>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F667D1BF-0F5B-CA41-5BED-6D051F28B19B}"/>
              </a:ext>
            </a:extLst>
          </p:cNvPr>
          <p:cNvSpPr>
            <a:spLocks noGrp="1"/>
          </p:cNvSpPr>
          <p:nvPr>
            <p:ph type="ftr" sz="quarter" idx="16"/>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D96305EB-D79F-6BEC-E611-EE280AED4A8E}"/>
              </a:ext>
            </a:extLst>
          </p:cNvPr>
          <p:cNvSpPr>
            <a:spLocks noGrp="1"/>
          </p:cNvSpPr>
          <p:nvPr>
            <p:ph type="sldNum" sz="quarter" idx="17"/>
          </p:nvPr>
        </p:nvSpPr>
        <p:spPr/>
        <p:txBody>
          <a:bodyPr/>
          <a:lstStyle/>
          <a:p>
            <a:r>
              <a:rPr lang="en-GB"/>
              <a:t>Tolcap Example: </a:t>
            </a:r>
            <a:fld id="{B560C25C-23BD-4CD2-BCEE-6DC358E344A7}" type="slidenum">
              <a:rPr lang="en-GB" smtClean="0"/>
              <a:pPr/>
              <a:t>16</a:t>
            </a:fld>
            <a:endParaRPr lang="en-GB" dirty="0"/>
          </a:p>
        </p:txBody>
      </p:sp>
      <p:sp>
        <p:nvSpPr>
          <p:cNvPr id="4" name="Content Placeholder 3">
            <a:extLst>
              <a:ext uri="{FF2B5EF4-FFF2-40B4-BE49-F238E27FC236}">
                <a16:creationId xmlns:a16="http://schemas.microsoft.com/office/drawing/2014/main" id="{ED70E937-FDEC-0AF6-641C-68A77397A6C4}"/>
              </a:ext>
            </a:extLst>
          </p:cNvPr>
          <p:cNvSpPr>
            <a:spLocks noGrp="1"/>
          </p:cNvSpPr>
          <p:nvPr>
            <p:ph idx="1"/>
          </p:nvPr>
        </p:nvSpPr>
        <p:spPr>
          <a:xfrm>
            <a:off x="681037" y="1262738"/>
            <a:ext cx="8543925" cy="3278797"/>
          </a:xfrm>
        </p:spPr>
        <p:txBody>
          <a:bodyPr/>
          <a:lstStyle/>
          <a:p>
            <a:pPr marL="0" indent="0">
              <a:buNone/>
            </a:pPr>
            <a:r>
              <a:rPr lang="en-GB" dirty="0"/>
              <a:t> </a:t>
            </a:r>
          </a:p>
        </p:txBody>
      </p:sp>
      <p:pic>
        <p:nvPicPr>
          <p:cNvPr id="11" name="Picture 10">
            <a:extLst>
              <a:ext uri="{FF2B5EF4-FFF2-40B4-BE49-F238E27FC236}">
                <a16:creationId xmlns:a16="http://schemas.microsoft.com/office/drawing/2014/main" id="{3B2BB334-AC9C-4299-5994-B75D5A450D3D}"/>
              </a:ext>
            </a:extLst>
          </p:cNvPr>
          <p:cNvPicPr>
            <a:picLocks noChangeAspect="1"/>
          </p:cNvPicPr>
          <p:nvPr/>
        </p:nvPicPr>
        <p:blipFill>
          <a:blip r:embed="rId2"/>
          <a:stretch>
            <a:fillRect/>
          </a:stretch>
        </p:blipFill>
        <p:spPr>
          <a:xfrm>
            <a:off x="1912007" y="814783"/>
            <a:ext cx="6051247" cy="3793822"/>
          </a:xfrm>
          <a:prstGeom prst="rect">
            <a:avLst/>
          </a:prstGeom>
        </p:spPr>
      </p:pic>
    </p:spTree>
    <p:extLst>
      <p:ext uri="{BB962C8B-B14F-4D97-AF65-F5344CB8AC3E}">
        <p14:creationId xmlns:p14="http://schemas.microsoft.com/office/powerpoint/2010/main" val="105720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80CA6-5ED6-25DF-B6F8-DD7C0F7FB18C}"/>
              </a:ext>
            </a:extLst>
          </p:cNvPr>
          <p:cNvSpPr>
            <a:spLocks noGrp="1"/>
          </p:cNvSpPr>
          <p:nvPr>
            <p:ph type="title"/>
          </p:nvPr>
        </p:nvSpPr>
        <p:spPr/>
        <p:txBody>
          <a:bodyPr>
            <a:normAutofit fontScale="90000"/>
          </a:bodyPr>
          <a:lstStyle/>
          <a:p>
            <a:r>
              <a:rPr lang="en-GB" dirty="0"/>
              <a:t>Camera Capable Tolerance Stack</a:t>
            </a:r>
            <a:br>
              <a:rPr lang="en-GB" dirty="0"/>
            </a:br>
            <a:endParaRPr lang="en-GB" dirty="0"/>
          </a:p>
        </p:txBody>
      </p:sp>
      <p:sp>
        <p:nvSpPr>
          <p:cNvPr id="2" name="Content Placeholder 1">
            <a:extLst>
              <a:ext uri="{FF2B5EF4-FFF2-40B4-BE49-F238E27FC236}">
                <a16:creationId xmlns:a16="http://schemas.microsoft.com/office/drawing/2014/main" id="{C985D499-EFF3-02E4-5929-7E0D52729404}"/>
              </a:ext>
            </a:extLst>
          </p:cNvPr>
          <p:cNvSpPr>
            <a:spLocks noGrp="1"/>
          </p:cNvSpPr>
          <p:nvPr>
            <p:ph sz="quarter" idx="14"/>
          </p:nvPr>
        </p:nvSpPr>
        <p:spPr/>
        <p:txBody>
          <a:bodyPr>
            <a:normAutofit/>
          </a:bodyPr>
          <a:lstStyle/>
          <a:p>
            <a:pPr marL="0" indent="0">
              <a:lnSpc>
                <a:spcPct val="110000"/>
              </a:lnSpc>
              <a:buNone/>
            </a:pPr>
            <a:r>
              <a:rPr lang="en-GB" sz="2000" dirty="0"/>
              <a:t>Now with capable tolerances, the distance from the front of the lens to the ‘image’ on the heat sink is 22</a:t>
            </a:r>
            <a:r>
              <a:rPr lang="en-GB" sz="2000" dirty="0">
                <a:latin typeface="Calibri" panose="020F0502020204030204" pitchFamily="34" charset="0"/>
                <a:cs typeface="Calibri" panose="020F0502020204030204" pitchFamily="34" charset="0"/>
              </a:rPr>
              <a:t>±</a:t>
            </a:r>
            <a:r>
              <a:rPr lang="en-GB" sz="2000" dirty="0"/>
              <a:t>0.25  (0.252) .</a:t>
            </a:r>
          </a:p>
          <a:p>
            <a:pPr marL="0" indent="0">
              <a:lnSpc>
                <a:spcPct val="110000"/>
              </a:lnSpc>
              <a:buNone/>
            </a:pPr>
            <a:r>
              <a:rPr lang="en-GB" sz="2000" dirty="0"/>
              <a:t>The ‘Root-Sum-Square’ the tolerances is 0.180.</a:t>
            </a:r>
          </a:p>
          <a:p>
            <a:pPr marL="0" indent="0">
              <a:lnSpc>
                <a:spcPct val="110000"/>
              </a:lnSpc>
              <a:buNone/>
            </a:pPr>
            <a:endParaRPr lang="en-GB" sz="2000" dirty="0"/>
          </a:p>
          <a:p>
            <a:pPr marL="0" indent="0">
              <a:lnSpc>
                <a:spcPct val="110000"/>
              </a:lnSpc>
              <a:buNone/>
            </a:pPr>
            <a:r>
              <a:rPr lang="en-GB" sz="2000" dirty="0"/>
              <a:t>Using the formula derived for Cpk = 1.33 tolerances:</a:t>
            </a:r>
          </a:p>
          <a:p>
            <a:pPr marL="0" indent="0">
              <a:lnSpc>
                <a:spcPct val="110000"/>
              </a:lnSpc>
              <a:buNone/>
            </a:pPr>
            <a:r>
              <a:rPr lang="en-GB" sz="2000" dirty="0" err="1"/>
              <a:t>t</a:t>
            </a:r>
            <a:r>
              <a:rPr lang="en-GB" sz="2000" baseline="-25000" dirty="0" err="1"/>
              <a:t>stack</a:t>
            </a:r>
            <a:r>
              <a:rPr lang="en-GB" sz="2000" dirty="0"/>
              <a:t> =   Σ (</a:t>
            </a:r>
            <a:r>
              <a:rPr lang="en-GB" sz="2000" dirty="0" err="1"/>
              <a:t>t</a:t>
            </a:r>
            <a:r>
              <a:rPr lang="en-GB" sz="2000" baseline="-25000" dirty="0" err="1"/>
              <a:t>i</a:t>
            </a:r>
            <a:r>
              <a:rPr lang="en-GB" sz="2000" dirty="0"/>
              <a:t>) x 3/11 +  √Σ(</a:t>
            </a:r>
            <a:r>
              <a:rPr lang="en-GB" sz="2000" dirty="0" err="1"/>
              <a:t>t</a:t>
            </a:r>
            <a:r>
              <a:rPr lang="en-GB" sz="2000" baseline="-25000" dirty="0" err="1"/>
              <a:t>i</a:t>
            </a:r>
            <a:r>
              <a:rPr lang="en-GB" sz="2000" dirty="0"/>
              <a:t>)</a:t>
            </a:r>
            <a:r>
              <a:rPr lang="en-GB" sz="2000" baseline="30000" dirty="0"/>
              <a:t>2</a:t>
            </a:r>
            <a:r>
              <a:rPr lang="en-GB" sz="2000" dirty="0"/>
              <a:t> x 8/11 		(see our ‘Tolcap Stacks’ presentation)</a:t>
            </a:r>
          </a:p>
          <a:p>
            <a:pPr marL="0" indent="0">
              <a:lnSpc>
                <a:spcPct val="110000"/>
              </a:lnSpc>
              <a:buNone/>
            </a:pPr>
            <a:r>
              <a:rPr lang="en-GB" sz="2000" dirty="0"/>
              <a:t>we get  </a:t>
            </a:r>
            <a:r>
              <a:rPr lang="en-GB" sz="2000" dirty="0" err="1"/>
              <a:t>t</a:t>
            </a:r>
            <a:r>
              <a:rPr lang="en-GB" sz="2000" baseline="-25000" dirty="0" err="1"/>
              <a:t>stack</a:t>
            </a:r>
            <a:r>
              <a:rPr lang="en-GB" sz="2000" dirty="0"/>
              <a:t> = 0.199685  (OK -  0.200)</a:t>
            </a:r>
          </a:p>
          <a:p>
            <a:endParaRPr lang="en-GB" dirty="0"/>
          </a:p>
        </p:txBody>
      </p:sp>
      <p:sp>
        <p:nvSpPr>
          <p:cNvPr id="22" name="Date Placeholder 21">
            <a:extLst>
              <a:ext uri="{FF2B5EF4-FFF2-40B4-BE49-F238E27FC236}">
                <a16:creationId xmlns:a16="http://schemas.microsoft.com/office/drawing/2014/main" id="{3EEC9E06-E1F9-61B6-DCE5-223E06D92868}"/>
              </a:ext>
            </a:extLst>
          </p:cNvPr>
          <p:cNvSpPr>
            <a:spLocks noGrp="1"/>
          </p:cNvSpPr>
          <p:nvPr>
            <p:ph type="dt" sz="half" idx="15"/>
          </p:nvPr>
        </p:nvSpPr>
        <p:spPr/>
        <p:txBody>
          <a:bodyPr/>
          <a:lstStyle/>
          <a:p>
            <a:r>
              <a:rPr lang="en-US" dirty="0"/>
              <a:t>August 2022</a:t>
            </a:r>
            <a:endParaRPr lang="en-GB" dirty="0"/>
          </a:p>
        </p:txBody>
      </p:sp>
      <p:sp>
        <p:nvSpPr>
          <p:cNvPr id="23" name="Footer Placeholder 22">
            <a:extLst>
              <a:ext uri="{FF2B5EF4-FFF2-40B4-BE49-F238E27FC236}">
                <a16:creationId xmlns:a16="http://schemas.microsoft.com/office/drawing/2014/main" id="{340061AE-EC00-53C5-0E83-DCE94F1C45F8}"/>
              </a:ext>
            </a:extLst>
          </p:cNvPr>
          <p:cNvSpPr>
            <a:spLocks noGrp="1"/>
          </p:cNvSpPr>
          <p:nvPr>
            <p:ph type="ftr" sz="quarter" idx="16"/>
          </p:nvPr>
        </p:nvSpPr>
        <p:spPr/>
        <p:txBody>
          <a:bodyPr/>
          <a:lstStyle/>
          <a:p>
            <a:r>
              <a:rPr lang="en-GB"/>
              <a:t>© CapraTechnology 2022</a:t>
            </a:r>
            <a:endParaRPr lang="en-GB" dirty="0"/>
          </a:p>
        </p:txBody>
      </p:sp>
      <p:sp>
        <p:nvSpPr>
          <p:cNvPr id="24" name="Slide Number Placeholder 23">
            <a:extLst>
              <a:ext uri="{FF2B5EF4-FFF2-40B4-BE49-F238E27FC236}">
                <a16:creationId xmlns:a16="http://schemas.microsoft.com/office/drawing/2014/main" id="{5EF5ECC4-5090-D10F-880E-EB0D5BB5FDF0}"/>
              </a:ext>
            </a:extLst>
          </p:cNvPr>
          <p:cNvSpPr>
            <a:spLocks noGrp="1"/>
          </p:cNvSpPr>
          <p:nvPr>
            <p:ph type="sldNum" sz="quarter" idx="17"/>
          </p:nvPr>
        </p:nvSpPr>
        <p:spPr/>
        <p:txBody>
          <a:bodyPr/>
          <a:lstStyle/>
          <a:p>
            <a:r>
              <a:rPr lang="en-GB"/>
              <a:t>Tolcap Example: </a:t>
            </a:r>
            <a:fld id="{B560C25C-23BD-4CD2-BCEE-6DC358E344A7}" type="slidenum">
              <a:rPr lang="en-GB" smtClean="0"/>
              <a:pPr/>
              <a:t>17</a:t>
            </a:fld>
            <a:endParaRPr lang="en-GB" dirty="0"/>
          </a:p>
        </p:txBody>
      </p:sp>
      <p:pic>
        <p:nvPicPr>
          <p:cNvPr id="4" name="Content Placeholder 3">
            <a:extLst>
              <a:ext uri="{FF2B5EF4-FFF2-40B4-BE49-F238E27FC236}">
                <a16:creationId xmlns:a16="http://schemas.microsoft.com/office/drawing/2014/main" id="{3D2C6554-C9DB-C136-5222-4845ABAA8905}"/>
              </a:ext>
            </a:extLst>
          </p:cNvPr>
          <p:cNvPicPr>
            <a:picLocks noGrp="1" noChangeAspect="1"/>
          </p:cNvPicPr>
          <p:nvPr>
            <p:ph idx="1"/>
          </p:nvPr>
        </p:nvPicPr>
        <p:blipFill>
          <a:blip r:embed="rId2"/>
          <a:stretch>
            <a:fillRect/>
          </a:stretch>
        </p:blipFill>
        <p:spPr>
          <a:xfrm>
            <a:off x="1633538" y="1446213"/>
            <a:ext cx="6638925" cy="733425"/>
          </a:xfrm>
          <a:prstGeom prst="rect">
            <a:avLst/>
          </a:prstGeom>
        </p:spPr>
      </p:pic>
    </p:spTree>
    <p:extLst>
      <p:ext uri="{BB962C8B-B14F-4D97-AF65-F5344CB8AC3E}">
        <p14:creationId xmlns:p14="http://schemas.microsoft.com/office/powerpoint/2010/main" val="96451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F5C03B9-AB7C-6B8D-2F14-9D5123E18F81}"/>
              </a:ext>
            </a:extLst>
          </p:cNvPr>
          <p:cNvSpPr>
            <a:spLocks noGrp="1"/>
          </p:cNvSpPr>
          <p:nvPr>
            <p:ph idx="1"/>
          </p:nvPr>
        </p:nvSpPr>
        <p:spPr/>
        <p:txBody>
          <a:bodyPr>
            <a:noAutofit/>
          </a:bodyPr>
          <a:lstStyle/>
          <a:p>
            <a:pPr marL="0" indent="0">
              <a:lnSpc>
                <a:spcPct val="120000"/>
              </a:lnSpc>
              <a:buNone/>
            </a:pPr>
            <a:r>
              <a:rPr lang="en-GB" sz="1800" dirty="0"/>
              <a:t>This design is presented to illustrate how to use Tolcap and how to calculate a stack tolerance. That said, it also serves to highlight when to use Tolcap and how it can improve the design process.</a:t>
            </a:r>
          </a:p>
          <a:p>
            <a:pPr>
              <a:lnSpc>
                <a:spcPct val="120000"/>
              </a:lnSpc>
            </a:pPr>
            <a:endParaRPr lang="en-GB" sz="1800" dirty="0"/>
          </a:p>
          <a:p>
            <a:pPr marL="0" indent="0">
              <a:lnSpc>
                <a:spcPct val="120000"/>
              </a:lnSpc>
              <a:buNone/>
            </a:pPr>
            <a:r>
              <a:rPr lang="en-GB" sz="1800" dirty="0"/>
              <a:t>The example is presented as a diagram</a:t>
            </a:r>
          </a:p>
          <a:p>
            <a:pPr>
              <a:lnSpc>
                <a:spcPct val="120000"/>
              </a:lnSpc>
            </a:pPr>
            <a:r>
              <a:rPr lang="en-GB" sz="1800" dirty="0"/>
              <a:t>Tolcap is best used early in the design process</a:t>
            </a:r>
          </a:p>
          <a:p>
            <a:pPr>
              <a:lnSpc>
                <a:spcPct val="120000"/>
              </a:lnSpc>
            </a:pPr>
            <a:r>
              <a:rPr lang="en-GB" sz="1800" dirty="0"/>
              <a:t>Before a drawing commits you to some concept.</a:t>
            </a:r>
          </a:p>
          <a:p>
            <a:pPr>
              <a:lnSpc>
                <a:spcPct val="120000"/>
              </a:lnSpc>
            </a:pPr>
            <a:endParaRPr lang="en-GB" sz="1800" dirty="0"/>
          </a:p>
          <a:p>
            <a:pPr marL="0" indent="0">
              <a:lnSpc>
                <a:spcPct val="120000"/>
              </a:lnSpc>
              <a:buNone/>
            </a:pPr>
            <a:r>
              <a:rPr lang="en-GB" sz="1800" dirty="0"/>
              <a:t>Don’t just look at the C</a:t>
            </a:r>
            <a:r>
              <a:rPr lang="en-GB" sz="1800" baseline="-25000" dirty="0"/>
              <a:t>pk</a:t>
            </a:r>
            <a:r>
              <a:rPr lang="en-GB" sz="1800" dirty="0"/>
              <a:t> values or tolerances you get from Tolcap - look at </a:t>
            </a:r>
          </a:p>
          <a:p>
            <a:pPr>
              <a:lnSpc>
                <a:spcPct val="120000"/>
              </a:lnSpc>
            </a:pPr>
            <a:r>
              <a:rPr lang="en-GB" sz="1800" dirty="0"/>
              <a:t>the processes you selected</a:t>
            </a:r>
          </a:p>
          <a:p>
            <a:pPr>
              <a:lnSpc>
                <a:spcPct val="120000"/>
              </a:lnSpc>
            </a:pPr>
            <a:r>
              <a:rPr lang="en-GB" sz="1800" dirty="0"/>
              <a:t>and the answers you gave in the wizards</a:t>
            </a:r>
          </a:p>
          <a:p>
            <a:pPr marL="0" indent="0">
              <a:lnSpc>
                <a:spcPct val="120000"/>
              </a:lnSpc>
              <a:buNone/>
            </a:pPr>
            <a:r>
              <a:rPr lang="en-GB" sz="1800" dirty="0"/>
              <a:t>these can steer your design and your project.</a:t>
            </a:r>
          </a:p>
        </p:txBody>
      </p:sp>
      <p:sp>
        <p:nvSpPr>
          <p:cNvPr id="9" name="Title 8">
            <a:extLst>
              <a:ext uri="{FF2B5EF4-FFF2-40B4-BE49-F238E27FC236}">
                <a16:creationId xmlns:a16="http://schemas.microsoft.com/office/drawing/2014/main" id="{5068B573-18CB-C669-7DD8-75C47BE6F766}"/>
              </a:ext>
            </a:extLst>
          </p:cNvPr>
          <p:cNvSpPr>
            <a:spLocks noGrp="1"/>
          </p:cNvSpPr>
          <p:nvPr>
            <p:ph type="title"/>
          </p:nvPr>
        </p:nvSpPr>
        <p:spPr/>
        <p:txBody>
          <a:bodyPr>
            <a:normAutofit fontScale="90000"/>
          </a:bodyPr>
          <a:lstStyle/>
          <a:p>
            <a:r>
              <a:rPr lang="en-GB" dirty="0"/>
              <a:t>Camera Example: Discussion</a:t>
            </a:r>
            <a:br>
              <a:rPr lang="en-GB" dirty="0"/>
            </a:br>
            <a:endParaRPr lang="en-GB" dirty="0"/>
          </a:p>
        </p:txBody>
      </p:sp>
      <p:sp>
        <p:nvSpPr>
          <p:cNvPr id="6" name="Date Placeholder 5">
            <a:extLst>
              <a:ext uri="{FF2B5EF4-FFF2-40B4-BE49-F238E27FC236}">
                <a16:creationId xmlns:a16="http://schemas.microsoft.com/office/drawing/2014/main" id="{47F6671E-0487-FFD2-7FAF-688192BBDA64}"/>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BCF86337-CA2D-4EE7-2B43-3E7E6576E81B}"/>
              </a:ext>
            </a:extLst>
          </p:cNvPr>
          <p:cNvSpPr>
            <a:spLocks noGrp="1"/>
          </p:cNvSpPr>
          <p:nvPr>
            <p:ph type="ftr" sz="quarter" idx="11"/>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225BDE61-4788-882A-1240-C22283E7B72B}"/>
              </a:ext>
            </a:extLst>
          </p:cNvPr>
          <p:cNvSpPr>
            <a:spLocks noGrp="1"/>
          </p:cNvSpPr>
          <p:nvPr>
            <p:ph type="sldNum" sz="quarter" idx="12"/>
          </p:nvPr>
        </p:nvSpPr>
        <p:spPr/>
        <p:txBody>
          <a:bodyPr/>
          <a:lstStyle/>
          <a:p>
            <a:r>
              <a:rPr lang="en-GB"/>
              <a:t>Tolcap Example: </a:t>
            </a:r>
            <a:fld id="{B560C25C-23BD-4CD2-BCEE-6DC358E344A7}" type="slidenum">
              <a:rPr lang="en-GB" smtClean="0"/>
              <a:pPr/>
              <a:t>18</a:t>
            </a:fld>
            <a:endParaRPr lang="en-GB" dirty="0"/>
          </a:p>
        </p:txBody>
      </p:sp>
    </p:spTree>
    <p:extLst>
      <p:ext uri="{BB962C8B-B14F-4D97-AF65-F5344CB8AC3E}">
        <p14:creationId xmlns:p14="http://schemas.microsoft.com/office/powerpoint/2010/main" val="1213987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01151FA-098E-94E1-BA49-31E2E72601A1}"/>
              </a:ext>
            </a:extLst>
          </p:cNvPr>
          <p:cNvSpPr>
            <a:spLocks noGrp="1"/>
          </p:cNvSpPr>
          <p:nvPr>
            <p:ph idx="1"/>
          </p:nvPr>
        </p:nvSpPr>
        <p:spPr/>
        <p:txBody>
          <a:bodyPr/>
          <a:lstStyle/>
          <a:p>
            <a:pPr marL="0" indent="0">
              <a:buNone/>
            </a:pPr>
            <a:r>
              <a:rPr lang="en-GB" dirty="0"/>
              <a:t> </a:t>
            </a:r>
          </a:p>
        </p:txBody>
      </p:sp>
      <p:sp>
        <p:nvSpPr>
          <p:cNvPr id="7" name="Title 6">
            <a:extLst>
              <a:ext uri="{FF2B5EF4-FFF2-40B4-BE49-F238E27FC236}">
                <a16:creationId xmlns:a16="http://schemas.microsoft.com/office/drawing/2014/main" id="{C3F96D7F-E271-B06A-0B66-08E4046F3C62}"/>
              </a:ext>
            </a:extLst>
          </p:cNvPr>
          <p:cNvSpPr>
            <a:spLocks noGrp="1"/>
          </p:cNvSpPr>
          <p:nvPr>
            <p:ph type="title"/>
          </p:nvPr>
        </p:nvSpPr>
        <p:spPr/>
        <p:txBody>
          <a:bodyPr/>
          <a:lstStyle/>
          <a:p>
            <a:r>
              <a:rPr lang="en-GB" dirty="0"/>
              <a:t>Lens: Discussion</a:t>
            </a:r>
          </a:p>
        </p:txBody>
      </p:sp>
      <p:sp>
        <p:nvSpPr>
          <p:cNvPr id="9" name="Content Placeholder 8">
            <a:extLst>
              <a:ext uri="{FF2B5EF4-FFF2-40B4-BE49-F238E27FC236}">
                <a16:creationId xmlns:a16="http://schemas.microsoft.com/office/drawing/2014/main" id="{9DC3915D-4E7D-05E0-B58D-A3DD8DE1491F}"/>
              </a:ext>
            </a:extLst>
          </p:cNvPr>
          <p:cNvSpPr>
            <a:spLocks noGrp="1"/>
          </p:cNvSpPr>
          <p:nvPr>
            <p:ph sz="quarter" idx="15"/>
          </p:nvPr>
        </p:nvSpPr>
        <p:spPr/>
        <p:txBody>
          <a:bodyPr/>
          <a:lstStyle/>
          <a:p>
            <a:pPr marL="0" indent="0">
              <a:buNone/>
            </a:pPr>
            <a:r>
              <a:rPr lang="en-GB" dirty="0"/>
              <a:t>Does the requirements for optical properties affect process capability?</a:t>
            </a:r>
          </a:p>
          <a:p>
            <a:pPr marL="0" indent="0">
              <a:buNone/>
            </a:pPr>
            <a:r>
              <a:rPr lang="en-GB" dirty="0"/>
              <a:t>Ask the supplier </a:t>
            </a:r>
            <a:r>
              <a:rPr lang="en-GB" b="1" dirty="0"/>
              <a:t>for evidence </a:t>
            </a:r>
            <a:r>
              <a:rPr lang="en-GB" dirty="0"/>
              <a:t>that it does not.</a:t>
            </a:r>
          </a:p>
          <a:p>
            <a:endParaRPr lang="en-GB" dirty="0"/>
          </a:p>
        </p:txBody>
      </p:sp>
      <p:sp>
        <p:nvSpPr>
          <p:cNvPr id="4" name="Date Placeholder 3">
            <a:extLst>
              <a:ext uri="{FF2B5EF4-FFF2-40B4-BE49-F238E27FC236}">
                <a16:creationId xmlns:a16="http://schemas.microsoft.com/office/drawing/2014/main" id="{4AD2B82F-E0E8-D4D2-B3AB-45D755A7B7F4}"/>
              </a:ext>
            </a:extLst>
          </p:cNvPr>
          <p:cNvSpPr>
            <a:spLocks noGrp="1"/>
          </p:cNvSpPr>
          <p:nvPr>
            <p:ph type="dt" sz="half" idx="16"/>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34E60B14-AEEA-C106-C993-8C31198A8D7F}"/>
              </a:ext>
            </a:extLst>
          </p:cNvPr>
          <p:cNvSpPr>
            <a:spLocks noGrp="1"/>
          </p:cNvSpPr>
          <p:nvPr>
            <p:ph type="ftr" sz="quarter" idx="17"/>
          </p:nvPr>
        </p:nvSpPr>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F740C173-26BA-9FBB-B092-CDB53B923002}"/>
              </a:ext>
            </a:extLst>
          </p:cNvPr>
          <p:cNvSpPr>
            <a:spLocks noGrp="1"/>
          </p:cNvSpPr>
          <p:nvPr>
            <p:ph type="sldNum" sz="quarter" idx="18"/>
          </p:nvPr>
        </p:nvSpPr>
        <p:spPr/>
        <p:txBody>
          <a:bodyPr/>
          <a:lstStyle/>
          <a:p>
            <a:r>
              <a:rPr lang="en-GB"/>
              <a:t>Tolcap Example: </a:t>
            </a:r>
            <a:fld id="{B560C25C-23BD-4CD2-BCEE-6DC358E344A7}" type="slidenum">
              <a:rPr lang="en-GB" smtClean="0"/>
              <a:pPr/>
              <a:t>19</a:t>
            </a:fld>
            <a:endParaRPr lang="en-GB" dirty="0"/>
          </a:p>
        </p:txBody>
      </p:sp>
      <p:graphicFrame>
        <p:nvGraphicFramePr>
          <p:cNvPr id="20" name="Table 21">
            <a:extLst>
              <a:ext uri="{FF2B5EF4-FFF2-40B4-BE49-F238E27FC236}">
                <a16:creationId xmlns:a16="http://schemas.microsoft.com/office/drawing/2014/main" id="{A94B957A-62EA-E6D1-935D-ADB9D18725F3}"/>
              </a:ext>
            </a:extLst>
          </p:cNvPr>
          <p:cNvGraphicFramePr>
            <a:graphicFrameLocks noGrp="1"/>
          </p:cNvGraphicFramePr>
          <p:nvPr>
            <p:ph type="tbl" sz="quarter" idx="19"/>
            <p:extLst>
              <p:ext uri="{D42A27DB-BD31-4B8C-83A1-F6EECF244321}">
                <p14:modId xmlns:p14="http://schemas.microsoft.com/office/powerpoint/2010/main" val="1101055763"/>
              </p:ext>
            </p:extLst>
          </p:nvPr>
        </p:nvGraphicFramePr>
        <p:xfrm>
          <a:off x="681041" y="2680223"/>
          <a:ext cx="8543922" cy="1203960"/>
        </p:xfrm>
        <a:graphic>
          <a:graphicData uri="http://schemas.openxmlformats.org/drawingml/2006/table">
            <a:tbl>
              <a:tblPr firstRow="1" bandRow="1">
                <a:tableStyleId>{5940675A-B579-460E-94D1-54222C63F5DA}</a:tableStyleId>
              </a:tblPr>
              <a:tblGrid>
                <a:gridCol w="1423987">
                  <a:extLst>
                    <a:ext uri="{9D8B030D-6E8A-4147-A177-3AD203B41FA5}">
                      <a16:colId xmlns:a16="http://schemas.microsoft.com/office/drawing/2014/main" val="2805033689"/>
                    </a:ext>
                  </a:extLst>
                </a:gridCol>
                <a:gridCol w="981076">
                  <a:extLst>
                    <a:ext uri="{9D8B030D-6E8A-4147-A177-3AD203B41FA5}">
                      <a16:colId xmlns:a16="http://schemas.microsoft.com/office/drawing/2014/main" val="3722106575"/>
                    </a:ext>
                  </a:extLst>
                </a:gridCol>
                <a:gridCol w="1866898">
                  <a:extLst>
                    <a:ext uri="{9D8B030D-6E8A-4147-A177-3AD203B41FA5}">
                      <a16:colId xmlns:a16="http://schemas.microsoft.com/office/drawing/2014/main" val="4266335290"/>
                    </a:ext>
                  </a:extLst>
                </a:gridCol>
                <a:gridCol w="1423987">
                  <a:extLst>
                    <a:ext uri="{9D8B030D-6E8A-4147-A177-3AD203B41FA5}">
                      <a16:colId xmlns:a16="http://schemas.microsoft.com/office/drawing/2014/main" val="1688295940"/>
                    </a:ext>
                  </a:extLst>
                </a:gridCol>
                <a:gridCol w="1423987">
                  <a:extLst>
                    <a:ext uri="{9D8B030D-6E8A-4147-A177-3AD203B41FA5}">
                      <a16:colId xmlns:a16="http://schemas.microsoft.com/office/drawing/2014/main" val="874139106"/>
                    </a:ext>
                  </a:extLst>
                </a:gridCol>
                <a:gridCol w="1423987">
                  <a:extLst>
                    <a:ext uri="{9D8B030D-6E8A-4147-A177-3AD203B41FA5}">
                      <a16:colId xmlns:a16="http://schemas.microsoft.com/office/drawing/2014/main" val="3519541065"/>
                    </a:ext>
                  </a:extLst>
                </a:gridCol>
              </a:tblGrid>
              <a:tr h="594360">
                <a:tc>
                  <a:txBody>
                    <a:bodyPr/>
                    <a:lstStyle/>
                    <a:p>
                      <a:pPr algn="ctr" defTabSz="914400">
                        <a:defRPr sz="1800">
                          <a:effectLst/>
                        </a:defRPr>
                      </a:pPr>
                      <a:r>
                        <a:rPr sz="2000" b="1" dirty="0">
                          <a:solidFill>
                            <a:schemeClr val="accent1"/>
                          </a:solidFill>
                          <a:latin typeface="+mj-lt"/>
                          <a:ea typeface="+mj-ea"/>
                          <a:cs typeface="+mj-cs"/>
                          <a:sym typeface="Calibri"/>
                        </a:rPr>
                        <a:t>Component</a:t>
                      </a:r>
                    </a:p>
                  </a:txBody>
                  <a:tcPr marL="0" marR="0" marT="0" marB="0" anchor="b" horzOverflow="overflow"/>
                </a:tc>
                <a:tc>
                  <a:txBody>
                    <a:bodyPr/>
                    <a:lstStyle/>
                    <a:p>
                      <a:pPr algn="ctr" defTabSz="914400">
                        <a:defRPr sz="1800">
                          <a:effectLst/>
                        </a:defRPr>
                      </a:pPr>
                      <a:r>
                        <a:rPr sz="2000" b="1" dirty="0">
                          <a:solidFill>
                            <a:schemeClr val="accent1"/>
                          </a:solidFill>
                          <a:latin typeface="+mj-lt"/>
                          <a:ea typeface="+mj-ea"/>
                          <a:cs typeface="+mj-cs"/>
                          <a:sym typeface="Calibri"/>
                        </a:rPr>
                        <a:t>Map</a:t>
                      </a:r>
                    </a:p>
                  </a:txBody>
                  <a:tcPr marL="0" marR="0" marT="0" marB="0" anchor="b" horzOverflow="overflow"/>
                </a:tc>
                <a:tc>
                  <a:txBody>
                    <a:bodyPr/>
                    <a:lstStyle/>
                    <a:p>
                      <a:pPr algn="ctr" defTabSz="914400">
                        <a:defRPr sz="1800">
                          <a:effectLst/>
                        </a:defRPr>
                      </a:pPr>
                      <a:r>
                        <a:rPr lang="en-GB" sz="2000" b="1" dirty="0">
                          <a:solidFill>
                            <a:schemeClr val="accent1"/>
                          </a:solidFill>
                          <a:latin typeface="+mj-lt"/>
                          <a:ea typeface="+mj-ea"/>
                          <a:cs typeface="+mj-cs"/>
                          <a:sym typeface="Calibri"/>
                        </a:rPr>
                        <a:t>Material</a:t>
                      </a:r>
                      <a:endParaRPr sz="2000" b="1"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lang="en-GB" sz="2000" b="1" dirty="0">
                          <a:solidFill>
                            <a:schemeClr val="accent1"/>
                          </a:solidFill>
                          <a:latin typeface="+mj-lt"/>
                          <a:ea typeface="+mj-ea"/>
                          <a:cs typeface="+mj-cs"/>
                          <a:sym typeface="Calibri"/>
                        </a:rPr>
                        <a:t>Geometry Effect</a:t>
                      </a:r>
                      <a:endParaRPr sz="2000" b="1"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lang="en-GB" sz="2000" b="1" dirty="0">
                          <a:solidFill>
                            <a:schemeClr val="accent1"/>
                          </a:solidFill>
                          <a:highlight>
                            <a:srgbClr val="FFFF00"/>
                          </a:highlight>
                          <a:latin typeface="+mj-lt"/>
                          <a:ea typeface="+mj-ea"/>
                          <a:cs typeface="+mj-cs"/>
                          <a:sym typeface="Calibri"/>
                        </a:rPr>
                        <a:t>Additional Variation</a:t>
                      </a:r>
                      <a:endParaRPr sz="2000" b="1" dirty="0">
                        <a:solidFill>
                          <a:schemeClr val="accent1"/>
                        </a:solidFill>
                        <a:highlight>
                          <a:srgbClr val="FFFF00"/>
                        </a:highlight>
                        <a:latin typeface="+mj-lt"/>
                        <a:ea typeface="+mj-ea"/>
                        <a:cs typeface="+mj-cs"/>
                        <a:sym typeface="Calibri"/>
                      </a:endParaRPr>
                    </a:p>
                  </a:txBody>
                  <a:tcPr marL="0" marR="0" marT="0" marB="0" anchor="b" horzOverflow="overflow">
                    <a:solidFill>
                      <a:srgbClr val="FFFFFF"/>
                    </a:solidFill>
                  </a:tcPr>
                </a:tc>
                <a:tc>
                  <a:txBody>
                    <a:bodyPr/>
                    <a:lstStyle/>
                    <a:p>
                      <a:pPr algn="ctr" defTabSz="914400">
                        <a:defRPr sz="1800">
                          <a:effectLst/>
                        </a:defRPr>
                      </a:pPr>
                      <a:r>
                        <a:rPr sz="2000" b="1" dirty="0">
                          <a:solidFill>
                            <a:schemeClr val="accent1"/>
                          </a:solidFill>
                          <a:latin typeface="+mj-lt"/>
                          <a:ea typeface="+mj-ea"/>
                          <a:cs typeface="+mj-cs"/>
                          <a:sym typeface="Calibri"/>
                        </a:rPr>
                        <a:t>Capable Tol</a:t>
                      </a:r>
                      <a:r>
                        <a:rPr lang="en-GB" sz="2000" b="1" dirty="0" err="1">
                          <a:solidFill>
                            <a:schemeClr val="accent1"/>
                          </a:solidFill>
                          <a:latin typeface="+mj-lt"/>
                          <a:ea typeface="+mj-ea"/>
                          <a:cs typeface="+mj-cs"/>
                          <a:sym typeface="Calibri"/>
                        </a:rPr>
                        <a:t>erance</a:t>
                      </a:r>
                      <a:endParaRPr sz="2000" b="1" dirty="0">
                        <a:solidFill>
                          <a:schemeClr val="accent1"/>
                        </a:solidFill>
                        <a:latin typeface="+mj-lt"/>
                        <a:ea typeface="+mj-ea"/>
                        <a:cs typeface="+mj-cs"/>
                        <a:sym typeface="Calibri"/>
                      </a:endParaRPr>
                    </a:p>
                  </a:txBody>
                  <a:tcPr marL="0" marR="0" marT="0" marB="0" anchor="b" horzOverflow="overflow"/>
                </a:tc>
                <a:extLst>
                  <a:ext uri="{0D108BD9-81ED-4DB2-BD59-A6C34878D82A}">
                    <a16:rowId xmlns:a16="http://schemas.microsoft.com/office/drawing/2014/main" val="3352629193"/>
                  </a:ext>
                </a:extLst>
              </a:tr>
              <a:tr h="594360">
                <a:tc>
                  <a:txBody>
                    <a:bodyPr/>
                    <a:lstStyle/>
                    <a:p>
                      <a:pPr algn="ctr" defTabSz="914400">
                        <a:defRPr sz="1800">
                          <a:effectLst/>
                        </a:defRPr>
                      </a:pPr>
                      <a:r>
                        <a:rPr sz="2000" b="1">
                          <a:solidFill>
                            <a:schemeClr val="accent1"/>
                          </a:solidFill>
                          <a:latin typeface="+mj-lt"/>
                          <a:ea typeface="+mj-ea"/>
                          <a:cs typeface="+mj-cs"/>
                          <a:sym typeface="Calibri"/>
                        </a:rPr>
                        <a:t>Lens</a:t>
                      </a:r>
                    </a:p>
                  </a:txBody>
                  <a:tcPr marL="0" marR="0" marT="0" marB="0" anchor="b" horzOverflow="overflow"/>
                </a:tc>
                <a:tc>
                  <a:txBody>
                    <a:bodyPr/>
                    <a:lstStyle/>
                    <a:p>
                      <a:pPr algn="ctr" defTabSz="914400">
                        <a:defRPr sz="1800">
                          <a:effectLst/>
                        </a:defRPr>
                      </a:pPr>
                      <a:r>
                        <a:rPr sz="2000" dirty="0">
                          <a:solidFill>
                            <a:schemeClr val="accent1"/>
                          </a:solidFill>
                          <a:latin typeface="+mj-lt"/>
                          <a:ea typeface="+mj-ea"/>
                          <a:cs typeface="+mj-cs"/>
                          <a:sym typeface="Calibri"/>
                        </a:rPr>
                        <a:t>0.063</a:t>
                      </a:r>
                    </a:p>
                  </a:txBody>
                  <a:tcPr marL="0" marR="0" marT="0" marB="0" anchor="b" horzOverflow="overflow"/>
                </a:tc>
                <a:tc>
                  <a:txBody>
                    <a:bodyPr/>
                    <a:lstStyle/>
                    <a:p>
                      <a:pPr algn="ctr" defTabSz="914400">
                        <a:defRPr sz="1800">
                          <a:effectLst/>
                        </a:defRPr>
                      </a:pPr>
                      <a:r>
                        <a:rPr lang="en-GB" sz="1300" dirty="0">
                          <a:solidFill>
                            <a:schemeClr val="accent1"/>
                          </a:solidFill>
                          <a:latin typeface="+mj-lt"/>
                          <a:ea typeface="+mj-ea"/>
                          <a:cs typeface="+mj-cs"/>
                          <a:sym typeface="Calibri"/>
                        </a:rPr>
                        <a:t>PMMA</a:t>
                      </a:r>
                      <a:r>
                        <a:rPr sz="1300" dirty="0">
                          <a:solidFill>
                            <a:schemeClr val="accent1"/>
                          </a:solidFill>
                          <a:latin typeface="+mj-lt"/>
                          <a:ea typeface="+mj-ea"/>
                          <a:cs typeface="+mj-cs"/>
                          <a:sym typeface="Calibri"/>
                        </a:rPr>
                        <a:t> </a:t>
                      </a:r>
                      <a:r>
                        <a:rPr lang="en-GB" sz="1300" dirty="0">
                          <a:solidFill>
                            <a:schemeClr val="accent1"/>
                          </a:solidFill>
                          <a:latin typeface="+mj-lt"/>
                          <a:ea typeface="+mj-ea"/>
                          <a:cs typeface="+mj-cs"/>
                          <a:sym typeface="Calibri"/>
                        </a:rPr>
                        <a:t>- used Injection compression PETP (filled), PF, PMMA… </a:t>
                      </a:r>
                      <a:endParaRPr sz="1300"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sz="2000" dirty="0">
                          <a:solidFill>
                            <a:schemeClr val="accent1"/>
                          </a:solidFill>
                          <a:latin typeface="+mj-lt"/>
                          <a:ea typeface="+mj-ea"/>
                          <a:cs typeface="+mj-cs"/>
                          <a:sym typeface="Calibri"/>
                        </a:rPr>
                        <a:t>1.7</a:t>
                      </a:r>
                    </a:p>
                  </a:txBody>
                  <a:tcPr marL="0" marR="0" marT="0" marB="0" anchor="b" horzOverflow="overflow"/>
                </a:tc>
                <a:tc>
                  <a:txBody>
                    <a:bodyPr/>
                    <a:lstStyle/>
                    <a:p>
                      <a:pPr algn="ctr" defTabSz="914400">
                        <a:defRPr sz="1800">
                          <a:effectLst/>
                        </a:defRPr>
                      </a:pPr>
                      <a:r>
                        <a:rPr sz="2000" dirty="0">
                          <a:solidFill>
                            <a:schemeClr val="accent1"/>
                          </a:solidFill>
                          <a:highlight>
                            <a:srgbClr val="FFFF00"/>
                          </a:highlight>
                          <a:latin typeface="+mj-lt"/>
                          <a:ea typeface="+mj-ea"/>
                          <a:cs typeface="+mj-cs"/>
                          <a:sym typeface="Calibri"/>
                        </a:rPr>
                        <a:t>1.5</a:t>
                      </a:r>
                    </a:p>
                  </a:txBody>
                  <a:tcPr marL="0" marR="0" marT="0" marB="0" anchor="b" horzOverflow="overflow">
                    <a:solidFill>
                      <a:srgbClr val="FFFFFF"/>
                    </a:solidFill>
                  </a:tcPr>
                </a:tc>
                <a:tc>
                  <a:txBody>
                    <a:bodyPr/>
                    <a:lstStyle/>
                    <a:p>
                      <a:pPr algn="ctr" defTabSz="914400">
                        <a:defRPr sz="1800">
                          <a:effectLst/>
                        </a:defRPr>
                      </a:pPr>
                      <a:r>
                        <a:rPr sz="2000" dirty="0">
                          <a:solidFill>
                            <a:schemeClr val="accent1"/>
                          </a:solidFill>
                          <a:latin typeface="+mj-lt"/>
                          <a:ea typeface="+mj-ea"/>
                          <a:cs typeface="+mj-cs"/>
                          <a:sym typeface="Calibri"/>
                        </a:rPr>
                        <a:t>0.16</a:t>
                      </a:r>
                    </a:p>
                  </a:txBody>
                  <a:tcPr marL="0" marR="0" marT="0" marB="0" anchor="b" horzOverflow="overflow"/>
                </a:tc>
                <a:extLst>
                  <a:ext uri="{0D108BD9-81ED-4DB2-BD59-A6C34878D82A}">
                    <a16:rowId xmlns:a16="http://schemas.microsoft.com/office/drawing/2014/main" val="2083822332"/>
                  </a:ext>
                </a:extLst>
              </a:tr>
            </a:tbl>
          </a:graphicData>
        </a:graphic>
      </p:graphicFrame>
      <p:grpSp>
        <p:nvGrpSpPr>
          <p:cNvPr id="11" name="Group 25">
            <a:extLst>
              <a:ext uri="{FF2B5EF4-FFF2-40B4-BE49-F238E27FC236}">
                <a16:creationId xmlns:a16="http://schemas.microsoft.com/office/drawing/2014/main" id="{FC3F83DA-9D7B-47CF-5E46-7532E9B5779E}"/>
              </a:ext>
            </a:extLst>
          </p:cNvPr>
          <p:cNvGrpSpPr/>
          <p:nvPr/>
        </p:nvGrpSpPr>
        <p:grpSpPr>
          <a:xfrm>
            <a:off x="681037" y="1385971"/>
            <a:ext cx="3507085" cy="664272"/>
            <a:chOff x="0" y="-1"/>
            <a:chExt cx="4316411" cy="817564"/>
          </a:xfrm>
        </p:grpSpPr>
        <p:grpSp>
          <p:nvGrpSpPr>
            <p:cNvPr id="12" name="Group 11">
              <a:extLst>
                <a:ext uri="{FF2B5EF4-FFF2-40B4-BE49-F238E27FC236}">
                  <a16:creationId xmlns:a16="http://schemas.microsoft.com/office/drawing/2014/main" id="{FF0258B1-312C-6C7B-A6B1-FCF9D7CF9942}"/>
                </a:ext>
              </a:extLst>
            </p:cNvPr>
            <p:cNvGrpSpPr/>
            <p:nvPr/>
          </p:nvGrpSpPr>
          <p:grpSpPr>
            <a:xfrm>
              <a:off x="0" y="-1"/>
              <a:ext cx="2568577" cy="817564"/>
              <a:chOff x="0" y="0"/>
              <a:chExt cx="2568575" cy="817562"/>
            </a:xfrm>
          </p:grpSpPr>
          <p:sp>
            <p:nvSpPr>
              <p:cNvPr id="18" name="Moon 23">
                <a:extLst>
                  <a:ext uri="{FF2B5EF4-FFF2-40B4-BE49-F238E27FC236}">
                    <a16:creationId xmlns:a16="http://schemas.microsoft.com/office/drawing/2014/main" id="{4DEA3D2D-DE28-FDFF-389C-372795632845}"/>
                  </a:ext>
                </a:extLst>
              </p:cNvPr>
              <p:cNvSpPr/>
              <p:nvPr/>
            </p:nvSpPr>
            <p:spPr>
              <a:xfrm rot="5400000">
                <a:off x="970756" y="-970757"/>
                <a:ext cx="627064" cy="25685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18000" y="7087"/>
                      <a:pt x="18000" y="14512"/>
                      <a:pt x="21600" y="21600"/>
                    </a:cubicBezTo>
                    <a:close/>
                  </a:path>
                </a:pathLst>
              </a:custGeom>
              <a:solidFill>
                <a:srgbClr val="FFC000"/>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sp>
            <p:nvSpPr>
              <p:cNvPr id="19" name="Rectangle 24">
                <a:extLst>
                  <a:ext uri="{FF2B5EF4-FFF2-40B4-BE49-F238E27FC236}">
                    <a16:creationId xmlns:a16="http://schemas.microsoft.com/office/drawing/2014/main" id="{711E4294-A7DF-69CA-EF2A-1B3CE0A6A42F}"/>
                  </a:ext>
                </a:extLst>
              </p:cNvPr>
              <p:cNvSpPr/>
              <p:nvPr/>
            </p:nvSpPr>
            <p:spPr>
              <a:xfrm>
                <a:off x="144462" y="504825"/>
                <a:ext cx="2217737" cy="312738"/>
              </a:xfrm>
              <a:prstGeom prst="rect">
                <a:avLst/>
              </a:prstGeom>
              <a:solidFill>
                <a:srgbClr val="FFC000"/>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grpSp>
        <p:grpSp>
          <p:nvGrpSpPr>
            <p:cNvPr id="13" name="Group 24">
              <a:extLst>
                <a:ext uri="{FF2B5EF4-FFF2-40B4-BE49-F238E27FC236}">
                  <a16:creationId xmlns:a16="http://schemas.microsoft.com/office/drawing/2014/main" id="{4A754DBA-2A53-DAF7-0884-3847053EFC55}"/>
                </a:ext>
              </a:extLst>
            </p:cNvPr>
            <p:cNvGrpSpPr/>
            <p:nvPr/>
          </p:nvGrpSpPr>
          <p:grpSpPr>
            <a:xfrm>
              <a:off x="1944687" y="-1"/>
              <a:ext cx="2371724" cy="627066"/>
              <a:chOff x="0" y="0"/>
              <a:chExt cx="2371722" cy="627064"/>
            </a:xfrm>
          </p:grpSpPr>
          <p:sp>
            <p:nvSpPr>
              <p:cNvPr id="14" name="Straight Connector 19">
                <a:extLst>
                  <a:ext uri="{FF2B5EF4-FFF2-40B4-BE49-F238E27FC236}">
                    <a16:creationId xmlns:a16="http://schemas.microsoft.com/office/drawing/2014/main" id="{AAEBBE74-0ED3-9E21-C7B6-D2D951EA87B1}"/>
                  </a:ext>
                </a:extLst>
              </p:cNvPr>
              <p:cNvSpPr/>
              <p:nvPr/>
            </p:nvSpPr>
            <p:spPr>
              <a:xfrm>
                <a:off x="0" y="0"/>
                <a:ext cx="2165350" cy="1"/>
              </a:xfrm>
              <a:prstGeom prst="line">
                <a:avLst/>
              </a:prstGeom>
              <a:noFill/>
              <a:ln w="19050" cap="rnd">
                <a:solidFill>
                  <a:srgbClr val="000000"/>
                </a:solidFill>
                <a:prstDash val="solid"/>
                <a:round/>
              </a:ln>
              <a:effectLst/>
            </p:spPr>
            <p:txBody>
              <a:bodyPr wrap="square" lIns="37147" tIns="37147" rIns="37147" bIns="37147" numCol="1" anchor="t">
                <a:noAutofit/>
              </a:bodyPr>
              <a:lstStyle/>
              <a:p>
                <a:pPr>
                  <a:defRPr>
                    <a:solidFill>
                      <a:srgbClr val="FFFFFF"/>
                    </a:solidFill>
                  </a:defRPr>
                </a:pPr>
                <a:endParaRPr sz="1463"/>
              </a:p>
            </p:txBody>
          </p:sp>
          <p:sp>
            <p:nvSpPr>
              <p:cNvPr id="15" name="Straight Connector 20">
                <a:extLst>
                  <a:ext uri="{FF2B5EF4-FFF2-40B4-BE49-F238E27FC236}">
                    <a16:creationId xmlns:a16="http://schemas.microsoft.com/office/drawing/2014/main" id="{B6761BBD-0FA0-460D-E297-8743CCF595EC}"/>
                  </a:ext>
                </a:extLst>
              </p:cNvPr>
              <p:cNvSpPr/>
              <p:nvPr/>
            </p:nvSpPr>
            <p:spPr>
              <a:xfrm flipV="1">
                <a:off x="623892" y="627063"/>
                <a:ext cx="1541458" cy="0"/>
              </a:xfrm>
              <a:prstGeom prst="line">
                <a:avLst/>
              </a:prstGeom>
              <a:noFill/>
              <a:ln w="19050" cap="rnd">
                <a:solidFill>
                  <a:srgbClr val="000000"/>
                </a:solidFill>
                <a:prstDash val="solid"/>
                <a:round/>
              </a:ln>
              <a:effectLst/>
            </p:spPr>
            <p:txBody>
              <a:bodyPr wrap="square" lIns="37147" tIns="37147" rIns="37147" bIns="37147" numCol="1" anchor="t">
                <a:noAutofit/>
              </a:bodyPr>
              <a:lstStyle/>
              <a:p>
                <a:pPr>
                  <a:defRPr>
                    <a:solidFill>
                      <a:srgbClr val="FFFFFF"/>
                    </a:solidFill>
                  </a:defRPr>
                </a:pPr>
                <a:endParaRPr sz="1463"/>
              </a:p>
            </p:txBody>
          </p:sp>
          <p:sp>
            <p:nvSpPr>
              <p:cNvPr id="16" name="Straight Arrow Connector 21">
                <a:extLst>
                  <a:ext uri="{FF2B5EF4-FFF2-40B4-BE49-F238E27FC236}">
                    <a16:creationId xmlns:a16="http://schemas.microsoft.com/office/drawing/2014/main" id="{8C95567D-AE56-4DAE-716D-347D0D161118}"/>
                  </a:ext>
                </a:extLst>
              </p:cNvPr>
              <p:cNvSpPr/>
              <p:nvPr/>
            </p:nvSpPr>
            <p:spPr>
              <a:xfrm flipH="1">
                <a:off x="1173162" y="0"/>
                <a:ext cx="1" cy="627064"/>
              </a:xfrm>
              <a:prstGeom prst="line">
                <a:avLst/>
              </a:prstGeom>
              <a:noFill/>
              <a:ln w="25400" cap="rnd">
                <a:solidFill>
                  <a:srgbClr val="000000"/>
                </a:solidFill>
                <a:prstDash val="solid"/>
                <a:round/>
                <a:headEnd type="triangle" w="med" len="med"/>
                <a:tailEnd type="triangle" w="med" len="med"/>
              </a:ln>
              <a:effectLst/>
            </p:spPr>
            <p:txBody>
              <a:bodyPr wrap="square" lIns="37147" tIns="37147" rIns="37147" bIns="37147" numCol="1" anchor="t">
                <a:noAutofit/>
              </a:bodyPr>
              <a:lstStyle/>
              <a:p>
                <a:pPr>
                  <a:defRPr>
                    <a:solidFill>
                      <a:srgbClr val="FFFFFF"/>
                    </a:solidFill>
                  </a:defRPr>
                </a:pPr>
                <a:endParaRPr sz="1463"/>
              </a:p>
            </p:txBody>
          </p:sp>
          <p:sp>
            <p:nvSpPr>
              <p:cNvPr id="17" name="TextBox 10">
                <a:extLst>
                  <a:ext uri="{FF2B5EF4-FFF2-40B4-BE49-F238E27FC236}">
                    <a16:creationId xmlns:a16="http://schemas.microsoft.com/office/drawing/2014/main" id="{229AFFC8-6B57-869C-CD9B-67DA4180C71E}"/>
                  </a:ext>
                </a:extLst>
              </p:cNvPr>
              <p:cNvSpPr txBox="1"/>
              <p:nvPr/>
            </p:nvSpPr>
            <p:spPr>
              <a:xfrm>
                <a:off x="1231727" y="78344"/>
                <a:ext cx="1139995" cy="3694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7147" tIns="37147" rIns="37147" bIns="37147" numCol="1" anchor="t">
                <a:spAutoFit/>
              </a:bodyPr>
              <a:lstStyle>
                <a:lvl1pPr>
                  <a:defRPr b="1">
                    <a:latin typeface="Arial"/>
                    <a:ea typeface="Arial"/>
                    <a:cs typeface="Arial"/>
                    <a:sym typeface="Arial"/>
                  </a:defRPr>
                </a:lvl1pPr>
              </a:lstStyle>
              <a:p>
                <a:r>
                  <a:rPr sz="1463" dirty="0"/>
                  <a:t>7 </a:t>
                </a:r>
                <a:r>
                  <a:rPr lang="en-GB" sz="1463" dirty="0">
                    <a:latin typeface="Calibri" panose="020F0502020204030204" pitchFamily="34" charset="0"/>
                    <a:cs typeface="Calibri" panose="020F0502020204030204" pitchFamily="34" charset="0"/>
                  </a:rPr>
                  <a:t>±</a:t>
                </a:r>
                <a:r>
                  <a:rPr sz="1463" dirty="0"/>
                  <a:t> 0.160</a:t>
                </a:r>
              </a:p>
            </p:txBody>
          </p:sp>
        </p:grpSp>
      </p:grpSp>
    </p:spTree>
    <p:extLst>
      <p:ext uri="{BB962C8B-B14F-4D97-AF65-F5344CB8AC3E}">
        <p14:creationId xmlns:p14="http://schemas.microsoft.com/office/powerpoint/2010/main" val="305866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FDB078C-CBCD-550B-7B47-2F47233DC19A}"/>
              </a:ext>
            </a:extLst>
          </p:cNvPr>
          <p:cNvSpPr>
            <a:spLocks noGrp="1"/>
          </p:cNvSpPr>
          <p:nvPr>
            <p:ph idx="1"/>
          </p:nvPr>
        </p:nvSpPr>
        <p:spPr/>
        <p:txBody>
          <a:bodyPr>
            <a:normAutofit/>
          </a:bodyPr>
          <a:lstStyle/>
          <a:p>
            <a:pPr marL="0" indent="0">
              <a:lnSpc>
                <a:spcPct val="110000"/>
              </a:lnSpc>
              <a:buNone/>
            </a:pPr>
            <a:r>
              <a:rPr lang="en-GB" b="1" dirty="0"/>
              <a:t>This simplified example sets out to show</a:t>
            </a:r>
          </a:p>
          <a:p>
            <a:pPr>
              <a:lnSpc>
                <a:spcPct val="110000"/>
              </a:lnSpc>
            </a:pPr>
            <a:r>
              <a:rPr lang="en-GB" dirty="0"/>
              <a:t>How to analyse a design using Tolcap.</a:t>
            </a:r>
          </a:p>
          <a:p>
            <a:pPr>
              <a:lnSpc>
                <a:spcPct val="110000"/>
              </a:lnSpc>
            </a:pPr>
            <a:r>
              <a:rPr lang="en-GB" dirty="0"/>
              <a:t>How to calculate a stack tolerance.</a:t>
            </a:r>
            <a:br>
              <a:rPr lang="en-GB" dirty="0"/>
            </a:br>
            <a:endParaRPr lang="en-GB" dirty="0"/>
          </a:p>
          <a:p>
            <a:pPr marL="0" indent="0">
              <a:lnSpc>
                <a:spcPct val="110000"/>
              </a:lnSpc>
              <a:buNone/>
            </a:pPr>
            <a:r>
              <a:rPr lang="en-GB" b="1" dirty="0"/>
              <a:t>The example also shows</a:t>
            </a:r>
          </a:p>
          <a:p>
            <a:pPr>
              <a:lnSpc>
                <a:spcPct val="110000"/>
              </a:lnSpc>
            </a:pPr>
            <a:r>
              <a:rPr lang="en-GB" dirty="0"/>
              <a:t>When to use Tolcap: As early in the design stage as possible.</a:t>
            </a:r>
          </a:p>
          <a:p>
            <a:pPr>
              <a:lnSpc>
                <a:spcPct val="110000"/>
              </a:lnSpc>
            </a:pPr>
            <a:r>
              <a:rPr lang="en-GB" dirty="0"/>
              <a:t>How Tolcap raises questions about the design: Questions you need to address with your supplier - to ensure you have a sound design.</a:t>
            </a:r>
          </a:p>
          <a:p>
            <a:endParaRPr lang="en-GB" dirty="0"/>
          </a:p>
        </p:txBody>
      </p:sp>
      <p:sp>
        <p:nvSpPr>
          <p:cNvPr id="6" name="Title 5">
            <a:extLst>
              <a:ext uri="{FF2B5EF4-FFF2-40B4-BE49-F238E27FC236}">
                <a16:creationId xmlns:a16="http://schemas.microsoft.com/office/drawing/2014/main" id="{0411A5EA-7D13-05F7-4193-9698E2005890}"/>
              </a:ext>
            </a:extLst>
          </p:cNvPr>
          <p:cNvSpPr>
            <a:spLocks noGrp="1"/>
          </p:cNvSpPr>
          <p:nvPr>
            <p:ph type="title"/>
          </p:nvPr>
        </p:nvSpPr>
        <p:spPr/>
        <p:txBody>
          <a:bodyPr>
            <a:normAutofit fontScale="90000"/>
          </a:bodyPr>
          <a:lstStyle/>
          <a:p>
            <a:r>
              <a:rPr lang="en-GB" dirty="0"/>
              <a:t>Tolcap Example - Objectives</a:t>
            </a:r>
            <a:br>
              <a:rPr lang="en-GB" dirty="0"/>
            </a:br>
            <a:endParaRPr lang="en-GB" dirty="0"/>
          </a:p>
        </p:txBody>
      </p:sp>
      <p:sp>
        <p:nvSpPr>
          <p:cNvPr id="11" name="Date Placeholder 10">
            <a:extLst>
              <a:ext uri="{FF2B5EF4-FFF2-40B4-BE49-F238E27FC236}">
                <a16:creationId xmlns:a16="http://schemas.microsoft.com/office/drawing/2014/main" id="{7C5D1CDA-22C2-007C-BA51-F0C9915C0F1F}"/>
              </a:ext>
            </a:extLst>
          </p:cNvPr>
          <p:cNvSpPr>
            <a:spLocks noGrp="1"/>
          </p:cNvSpPr>
          <p:nvPr>
            <p:ph type="dt" sz="half" idx="10"/>
          </p:nvPr>
        </p:nvSpPr>
        <p:spPr/>
        <p:txBody>
          <a:bodyPr/>
          <a:lstStyle/>
          <a:p>
            <a:r>
              <a:rPr lang="en-US"/>
              <a:t>August 2022</a:t>
            </a:r>
            <a:endParaRPr lang="en-GB" dirty="0"/>
          </a:p>
        </p:txBody>
      </p:sp>
      <p:sp>
        <p:nvSpPr>
          <p:cNvPr id="12" name="Footer Placeholder 11">
            <a:extLst>
              <a:ext uri="{FF2B5EF4-FFF2-40B4-BE49-F238E27FC236}">
                <a16:creationId xmlns:a16="http://schemas.microsoft.com/office/drawing/2014/main" id="{022BDEEE-2D5C-19F7-6704-8E426D164B17}"/>
              </a:ext>
            </a:extLst>
          </p:cNvPr>
          <p:cNvSpPr>
            <a:spLocks noGrp="1"/>
          </p:cNvSpPr>
          <p:nvPr>
            <p:ph type="ftr" sz="quarter" idx="11"/>
          </p:nvPr>
        </p:nvSpPr>
        <p:spPr/>
        <p:txBody>
          <a:bodyPr/>
          <a:lstStyle/>
          <a:p>
            <a:r>
              <a:rPr lang="en-GB"/>
              <a:t>© CapraTechnology 2022</a:t>
            </a:r>
            <a:endParaRPr lang="en-GB" dirty="0"/>
          </a:p>
        </p:txBody>
      </p:sp>
      <p:sp>
        <p:nvSpPr>
          <p:cNvPr id="13" name="Slide Number Placeholder 12">
            <a:extLst>
              <a:ext uri="{FF2B5EF4-FFF2-40B4-BE49-F238E27FC236}">
                <a16:creationId xmlns:a16="http://schemas.microsoft.com/office/drawing/2014/main" id="{55EB4FBC-756D-BDD3-2E66-5C276B758F2B}"/>
              </a:ext>
            </a:extLst>
          </p:cNvPr>
          <p:cNvSpPr>
            <a:spLocks noGrp="1"/>
          </p:cNvSpPr>
          <p:nvPr>
            <p:ph type="sldNum" sz="quarter" idx="12"/>
          </p:nvPr>
        </p:nvSpPr>
        <p:spPr/>
        <p:txBody>
          <a:bodyPr/>
          <a:lstStyle/>
          <a:p>
            <a:r>
              <a:rPr lang="en-GB"/>
              <a:t>Tolcap Example: </a:t>
            </a:r>
            <a:fld id="{B560C25C-23BD-4CD2-BCEE-6DC358E344A7}" type="slidenum">
              <a:rPr lang="en-GB" smtClean="0"/>
              <a:pPr/>
              <a:t>2</a:t>
            </a:fld>
            <a:endParaRPr lang="en-GB" dirty="0"/>
          </a:p>
        </p:txBody>
      </p:sp>
    </p:spTree>
    <p:extLst>
      <p:ext uri="{BB962C8B-B14F-4D97-AF65-F5344CB8AC3E}">
        <p14:creationId xmlns:p14="http://schemas.microsoft.com/office/powerpoint/2010/main" val="2088664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01151FA-098E-94E1-BA49-31E2E72601A1}"/>
              </a:ext>
            </a:extLst>
          </p:cNvPr>
          <p:cNvSpPr>
            <a:spLocks noGrp="1"/>
          </p:cNvSpPr>
          <p:nvPr>
            <p:ph idx="1"/>
          </p:nvPr>
        </p:nvSpPr>
        <p:spPr/>
        <p:txBody>
          <a:bodyPr/>
          <a:lstStyle/>
          <a:p>
            <a:pPr marL="0" indent="0">
              <a:buNone/>
            </a:pPr>
            <a:r>
              <a:rPr lang="en-GB" dirty="0"/>
              <a:t> </a:t>
            </a:r>
          </a:p>
        </p:txBody>
      </p:sp>
      <p:sp>
        <p:nvSpPr>
          <p:cNvPr id="7" name="Title 6">
            <a:extLst>
              <a:ext uri="{FF2B5EF4-FFF2-40B4-BE49-F238E27FC236}">
                <a16:creationId xmlns:a16="http://schemas.microsoft.com/office/drawing/2014/main" id="{C3F96D7F-E271-B06A-0B66-08E4046F3C62}"/>
              </a:ext>
            </a:extLst>
          </p:cNvPr>
          <p:cNvSpPr>
            <a:spLocks noGrp="1"/>
          </p:cNvSpPr>
          <p:nvPr>
            <p:ph type="title"/>
          </p:nvPr>
        </p:nvSpPr>
        <p:spPr/>
        <p:txBody>
          <a:bodyPr/>
          <a:lstStyle/>
          <a:p>
            <a:r>
              <a:rPr lang="en-GB" dirty="0"/>
              <a:t>Lens: Discussion 2</a:t>
            </a:r>
          </a:p>
        </p:txBody>
      </p:sp>
      <p:sp>
        <p:nvSpPr>
          <p:cNvPr id="9" name="Content Placeholder 8">
            <a:extLst>
              <a:ext uri="{FF2B5EF4-FFF2-40B4-BE49-F238E27FC236}">
                <a16:creationId xmlns:a16="http://schemas.microsoft.com/office/drawing/2014/main" id="{9DC3915D-4E7D-05E0-B58D-A3DD8DE1491F}"/>
              </a:ext>
            </a:extLst>
          </p:cNvPr>
          <p:cNvSpPr>
            <a:spLocks noGrp="1"/>
          </p:cNvSpPr>
          <p:nvPr>
            <p:ph sz="quarter" idx="15"/>
          </p:nvPr>
        </p:nvSpPr>
        <p:spPr>
          <a:xfrm>
            <a:off x="681038" y="3193199"/>
            <a:ext cx="8543925" cy="3002815"/>
          </a:xfrm>
        </p:spPr>
        <p:txBody>
          <a:bodyPr>
            <a:normAutofit fontScale="92500" lnSpcReduction="20000"/>
          </a:bodyPr>
          <a:lstStyle/>
          <a:p>
            <a:pPr marL="0" indent="0">
              <a:lnSpc>
                <a:spcPct val="120000"/>
              </a:lnSpc>
              <a:buNone/>
            </a:pPr>
            <a:r>
              <a:rPr lang="en-GB" dirty="0"/>
              <a:t>Is dimensioning to the front of the lens avoidable. Is it even appropriate?</a:t>
            </a:r>
          </a:p>
          <a:p>
            <a:pPr marL="0" indent="0">
              <a:lnSpc>
                <a:spcPct val="120000"/>
              </a:lnSpc>
              <a:buNone/>
            </a:pPr>
            <a:r>
              <a:rPr lang="en-GB" dirty="0"/>
              <a:t>If so, consider mounting the lens inside the body onto the front face, so that the dimension is in one side of the die.</a:t>
            </a:r>
            <a:br>
              <a:rPr lang="en-GB" dirty="0"/>
            </a:br>
            <a:endParaRPr lang="en-GB" dirty="0"/>
          </a:p>
          <a:p>
            <a:pPr marL="0" indent="0">
              <a:lnSpc>
                <a:spcPct val="120000"/>
              </a:lnSpc>
              <a:buNone/>
            </a:pPr>
            <a:r>
              <a:rPr lang="en-GB" dirty="0"/>
              <a:t>But look at the optical equations: the thickness of the lens will have an effect on its focal length, but maybe the shape should be adjusted and the optical centre brought in line with the mounting feature?</a:t>
            </a:r>
          </a:p>
          <a:p>
            <a:pPr marL="0" indent="0">
              <a:lnSpc>
                <a:spcPct val="120000"/>
              </a:lnSpc>
              <a:buNone/>
            </a:pPr>
            <a:r>
              <a:rPr lang="en-GB" dirty="0"/>
              <a:t>Review the optics and sensitivity to dimensional errors</a:t>
            </a:r>
          </a:p>
        </p:txBody>
      </p:sp>
      <p:sp>
        <p:nvSpPr>
          <p:cNvPr id="4" name="Date Placeholder 3">
            <a:extLst>
              <a:ext uri="{FF2B5EF4-FFF2-40B4-BE49-F238E27FC236}">
                <a16:creationId xmlns:a16="http://schemas.microsoft.com/office/drawing/2014/main" id="{4AD2B82F-E0E8-D4D2-B3AB-45D755A7B7F4}"/>
              </a:ext>
            </a:extLst>
          </p:cNvPr>
          <p:cNvSpPr>
            <a:spLocks noGrp="1"/>
          </p:cNvSpPr>
          <p:nvPr>
            <p:ph type="dt" sz="half" idx="16"/>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34E60B14-AEEA-C106-C993-8C31198A8D7F}"/>
              </a:ext>
            </a:extLst>
          </p:cNvPr>
          <p:cNvSpPr>
            <a:spLocks noGrp="1"/>
          </p:cNvSpPr>
          <p:nvPr>
            <p:ph type="ftr" sz="quarter" idx="17"/>
          </p:nvPr>
        </p:nvSpPr>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F740C173-26BA-9FBB-B092-CDB53B923002}"/>
              </a:ext>
            </a:extLst>
          </p:cNvPr>
          <p:cNvSpPr>
            <a:spLocks noGrp="1"/>
          </p:cNvSpPr>
          <p:nvPr>
            <p:ph type="sldNum" sz="quarter" idx="18"/>
          </p:nvPr>
        </p:nvSpPr>
        <p:spPr/>
        <p:txBody>
          <a:bodyPr/>
          <a:lstStyle/>
          <a:p>
            <a:r>
              <a:rPr lang="en-GB"/>
              <a:t>Tolcap Example: </a:t>
            </a:r>
            <a:fld id="{B560C25C-23BD-4CD2-BCEE-6DC358E344A7}" type="slidenum">
              <a:rPr lang="en-GB" smtClean="0"/>
              <a:pPr/>
              <a:t>20</a:t>
            </a:fld>
            <a:endParaRPr lang="en-GB" dirty="0"/>
          </a:p>
        </p:txBody>
      </p:sp>
      <p:graphicFrame>
        <p:nvGraphicFramePr>
          <p:cNvPr id="10" name="Table 21">
            <a:extLst>
              <a:ext uri="{FF2B5EF4-FFF2-40B4-BE49-F238E27FC236}">
                <a16:creationId xmlns:a16="http://schemas.microsoft.com/office/drawing/2014/main" id="{3FD2EC32-C607-A7D7-5272-8768C96EF55C}"/>
              </a:ext>
            </a:extLst>
          </p:cNvPr>
          <p:cNvGraphicFramePr>
            <a:graphicFrameLocks noGrp="1"/>
          </p:cNvGraphicFramePr>
          <p:nvPr>
            <p:ph type="tbl" sz="quarter" idx="19"/>
            <p:extLst>
              <p:ext uri="{D42A27DB-BD31-4B8C-83A1-F6EECF244321}">
                <p14:modId xmlns:p14="http://schemas.microsoft.com/office/powerpoint/2010/main" val="1144820130"/>
              </p:ext>
            </p:extLst>
          </p:nvPr>
        </p:nvGraphicFramePr>
        <p:xfrm>
          <a:off x="681039" y="2074046"/>
          <a:ext cx="8543922" cy="914400"/>
        </p:xfrm>
        <a:graphic>
          <a:graphicData uri="http://schemas.openxmlformats.org/drawingml/2006/table">
            <a:tbl>
              <a:tblPr firstRow="1" bandRow="1">
                <a:tableStyleId>{5940675A-B579-460E-94D1-54222C63F5DA}</a:tableStyleId>
              </a:tblPr>
              <a:tblGrid>
                <a:gridCol w="1423987">
                  <a:extLst>
                    <a:ext uri="{9D8B030D-6E8A-4147-A177-3AD203B41FA5}">
                      <a16:colId xmlns:a16="http://schemas.microsoft.com/office/drawing/2014/main" val="2805033689"/>
                    </a:ext>
                  </a:extLst>
                </a:gridCol>
                <a:gridCol w="1423987">
                  <a:extLst>
                    <a:ext uri="{9D8B030D-6E8A-4147-A177-3AD203B41FA5}">
                      <a16:colId xmlns:a16="http://schemas.microsoft.com/office/drawing/2014/main" val="3722106575"/>
                    </a:ext>
                  </a:extLst>
                </a:gridCol>
                <a:gridCol w="1423987">
                  <a:extLst>
                    <a:ext uri="{9D8B030D-6E8A-4147-A177-3AD203B41FA5}">
                      <a16:colId xmlns:a16="http://schemas.microsoft.com/office/drawing/2014/main" val="4266335290"/>
                    </a:ext>
                  </a:extLst>
                </a:gridCol>
                <a:gridCol w="1423987">
                  <a:extLst>
                    <a:ext uri="{9D8B030D-6E8A-4147-A177-3AD203B41FA5}">
                      <a16:colId xmlns:a16="http://schemas.microsoft.com/office/drawing/2014/main" val="1688295940"/>
                    </a:ext>
                  </a:extLst>
                </a:gridCol>
                <a:gridCol w="1423987">
                  <a:extLst>
                    <a:ext uri="{9D8B030D-6E8A-4147-A177-3AD203B41FA5}">
                      <a16:colId xmlns:a16="http://schemas.microsoft.com/office/drawing/2014/main" val="874139106"/>
                    </a:ext>
                  </a:extLst>
                </a:gridCol>
                <a:gridCol w="1423987">
                  <a:extLst>
                    <a:ext uri="{9D8B030D-6E8A-4147-A177-3AD203B41FA5}">
                      <a16:colId xmlns:a16="http://schemas.microsoft.com/office/drawing/2014/main" val="3519541065"/>
                    </a:ext>
                  </a:extLst>
                </a:gridCol>
              </a:tblGrid>
              <a:tr h="607592">
                <a:tc>
                  <a:txBody>
                    <a:bodyPr/>
                    <a:lstStyle/>
                    <a:p>
                      <a:pPr algn="ctr" defTabSz="914400">
                        <a:defRPr sz="1800">
                          <a:effectLst/>
                        </a:defRPr>
                      </a:pPr>
                      <a:r>
                        <a:rPr sz="2000" b="1" dirty="0">
                          <a:solidFill>
                            <a:schemeClr val="accent1"/>
                          </a:solidFill>
                          <a:latin typeface="+mj-lt"/>
                          <a:ea typeface="+mj-ea"/>
                          <a:cs typeface="+mj-cs"/>
                          <a:sym typeface="Calibri"/>
                        </a:rPr>
                        <a:t>Component</a:t>
                      </a:r>
                    </a:p>
                  </a:txBody>
                  <a:tcPr marL="0" marR="0" marT="0" marB="0" anchor="b" horzOverflow="overflow"/>
                </a:tc>
                <a:tc>
                  <a:txBody>
                    <a:bodyPr/>
                    <a:lstStyle/>
                    <a:p>
                      <a:pPr algn="ctr" defTabSz="914400">
                        <a:defRPr sz="1800">
                          <a:effectLst/>
                        </a:defRPr>
                      </a:pPr>
                      <a:r>
                        <a:rPr sz="2000" b="1" dirty="0">
                          <a:solidFill>
                            <a:schemeClr val="accent1"/>
                          </a:solidFill>
                          <a:latin typeface="+mj-lt"/>
                          <a:ea typeface="+mj-ea"/>
                          <a:cs typeface="+mj-cs"/>
                          <a:sym typeface="Calibri"/>
                        </a:rPr>
                        <a:t>Map</a:t>
                      </a:r>
                    </a:p>
                  </a:txBody>
                  <a:tcPr marL="0" marR="0" marT="0" marB="0" anchor="b" horzOverflow="overflow"/>
                </a:tc>
                <a:tc>
                  <a:txBody>
                    <a:bodyPr/>
                    <a:lstStyle/>
                    <a:p>
                      <a:pPr algn="ctr" defTabSz="914400">
                        <a:defRPr sz="1800">
                          <a:effectLst/>
                        </a:defRPr>
                      </a:pPr>
                      <a:r>
                        <a:rPr lang="en-GB" sz="2000" b="1" dirty="0">
                          <a:solidFill>
                            <a:schemeClr val="accent1"/>
                          </a:solidFill>
                          <a:latin typeface="+mj-lt"/>
                          <a:ea typeface="+mj-ea"/>
                          <a:cs typeface="+mj-cs"/>
                          <a:sym typeface="Calibri"/>
                        </a:rPr>
                        <a:t>Material</a:t>
                      </a:r>
                      <a:endParaRPr sz="2000" b="1"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lang="en-GB" sz="2000" b="1" dirty="0">
                          <a:solidFill>
                            <a:schemeClr val="accent1"/>
                          </a:solidFill>
                          <a:highlight>
                            <a:srgbClr val="FFFF00"/>
                          </a:highlight>
                          <a:latin typeface="+mj-lt"/>
                          <a:ea typeface="+mj-ea"/>
                          <a:cs typeface="+mj-cs"/>
                          <a:sym typeface="Calibri"/>
                        </a:rPr>
                        <a:t>Geometry Effect</a:t>
                      </a:r>
                      <a:endParaRPr sz="2000" b="1" dirty="0">
                        <a:solidFill>
                          <a:schemeClr val="accent1"/>
                        </a:solidFill>
                        <a:highlight>
                          <a:srgbClr val="FFFF00"/>
                        </a:highlight>
                        <a:latin typeface="+mj-lt"/>
                        <a:ea typeface="+mj-ea"/>
                        <a:cs typeface="+mj-cs"/>
                        <a:sym typeface="Calibri"/>
                      </a:endParaRPr>
                    </a:p>
                  </a:txBody>
                  <a:tcPr marL="0" marR="0" marT="0" marB="0" anchor="b" horzOverflow="overflow"/>
                </a:tc>
                <a:tc>
                  <a:txBody>
                    <a:bodyPr/>
                    <a:lstStyle/>
                    <a:p>
                      <a:pPr algn="ctr" defTabSz="914400">
                        <a:defRPr sz="1800">
                          <a:effectLst/>
                        </a:defRPr>
                      </a:pPr>
                      <a:r>
                        <a:rPr lang="en-GB" sz="2000" b="1" dirty="0">
                          <a:solidFill>
                            <a:schemeClr val="accent1"/>
                          </a:solidFill>
                          <a:latin typeface="+mj-lt"/>
                          <a:ea typeface="+mj-ea"/>
                          <a:cs typeface="+mj-cs"/>
                          <a:sym typeface="Calibri"/>
                        </a:rPr>
                        <a:t>Additional Variation</a:t>
                      </a:r>
                      <a:endParaRPr sz="2000" b="1" dirty="0">
                        <a:solidFill>
                          <a:schemeClr val="accent1"/>
                        </a:solidFill>
                        <a:latin typeface="+mj-lt"/>
                        <a:ea typeface="+mj-ea"/>
                        <a:cs typeface="+mj-cs"/>
                        <a:sym typeface="Calibri"/>
                      </a:endParaRPr>
                    </a:p>
                  </a:txBody>
                  <a:tcPr marL="0" marR="0" marT="0" marB="0" anchor="b" horzOverflow="overflow">
                    <a:solidFill>
                      <a:srgbClr val="FFFFFF"/>
                    </a:solidFill>
                  </a:tcPr>
                </a:tc>
                <a:tc>
                  <a:txBody>
                    <a:bodyPr/>
                    <a:lstStyle/>
                    <a:p>
                      <a:pPr algn="ctr" defTabSz="914400">
                        <a:defRPr sz="1800">
                          <a:effectLst/>
                        </a:defRPr>
                      </a:pPr>
                      <a:r>
                        <a:rPr sz="2000" b="1" dirty="0">
                          <a:solidFill>
                            <a:schemeClr val="accent1"/>
                          </a:solidFill>
                          <a:latin typeface="+mj-lt"/>
                          <a:ea typeface="+mj-ea"/>
                          <a:cs typeface="+mj-cs"/>
                          <a:sym typeface="Calibri"/>
                        </a:rPr>
                        <a:t>Capable Tol</a:t>
                      </a:r>
                      <a:r>
                        <a:rPr lang="en-GB" sz="2000" b="1" dirty="0" err="1">
                          <a:solidFill>
                            <a:schemeClr val="accent1"/>
                          </a:solidFill>
                          <a:latin typeface="+mj-lt"/>
                          <a:ea typeface="+mj-ea"/>
                          <a:cs typeface="+mj-cs"/>
                          <a:sym typeface="Calibri"/>
                        </a:rPr>
                        <a:t>erance</a:t>
                      </a:r>
                      <a:endParaRPr sz="2000" b="1" dirty="0">
                        <a:solidFill>
                          <a:schemeClr val="accent1"/>
                        </a:solidFill>
                        <a:latin typeface="+mj-lt"/>
                        <a:ea typeface="+mj-ea"/>
                        <a:cs typeface="+mj-cs"/>
                        <a:sym typeface="Calibri"/>
                      </a:endParaRPr>
                    </a:p>
                  </a:txBody>
                  <a:tcPr marL="0" marR="0" marT="0" marB="0" anchor="b" horzOverflow="overflow"/>
                </a:tc>
                <a:extLst>
                  <a:ext uri="{0D108BD9-81ED-4DB2-BD59-A6C34878D82A}">
                    <a16:rowId xmlns:a16="http://schemas.microsoft.com/office/drawing/2014/main" val="3352629193"/>
                  </a:ext>
                </a:extLst>
              </a:tr>
              <a:tr h="303796">
                <a:tc>
                  <a:txBody>
                    <a:bodyPr/>
                    <a:lstStyle/>
                    <a:p>
                      <a:pPr algn="ctr" defTabSz="914400">
                        <a:defRPr sz="1800">
                          <a:effectLst/>
                        </a:defRPr>
                      </a:pPr>
                      <a:r>
                        <a:rPr sz="2000" b="1">
                          <a:solidFill>
                            <a:schemeClr val="accent1"/>
                          </a:solidFill>
                          <a:latin typeface="+mj-lt"/>
                          <a:ea typeface="+mj-ea"/>
                          <a:cs typeface="+mj-cs"/>
                          <a:sym typeface="Calibri"/>
                        </a:rPr>
                        <a:t>Lens</a:t>
                      </a:r>
                    </a:p>
                  </a:txBody>
                  <a:tcPr marL="0" marR="0" marT="0" marB="0" anchor="b" horzOverflow="overflow"/>
                </a:tc>
                <a:tc>
                  <a:txBody>
                    <a:bodyPr/>
                    <a:lstStyle/>
                    <a:p>
                      <a:pPr algn="ctr" defTabSz="914400">
                        <a:defRPr sz="1800">
                          <a:effectLst/>
                        </a:defRPr>
                      </a:pPr>
                      <a:r>
                        <a:rPr sz="2000" dirty="0">
                          <a:solidFill>
                            <a:schemeClr val="accent1"/>
                          </a:solidFill>
                          <a:latin typeface="+mj-lt"/>
                          <a:ea typeface="+mj-ea"/>
                          <a:cs typeface="+mj-cs"/>
                          <a:sym typeface="Calibri"/>
                        </a:rPr>
                        <a:t>0.063</a:t>
                      </a:r>
                    </a:p>
                  </a:txBody>
                  <a:tcPr marL="0" marR="0" marT="0" marB="0" anchor="b" horzOverflow="overflow"/>
                </a:tc>
                <a:tc>
                  <a:txBody>
                    <a:bodyPr/>
                    <a:lstStyle/>
                    <a:p>
                      <a:pPr algn="ctr" defTabSz="914400">
                        <a:defRPr sz="1800">
                          <a:effectLst/>
                        </a:defRPr>
                      </a:pPr>
                      <a:r>
                        <a:rPr sz="2000" dirty="0">
                          <a:solidFill>
                            <a:schemeClr val="accent1"/>
                          </a:solidFill>
                          <a:latin typeface="+mj-lt"/>
                          <a:ea typeface="+mj-ea"/>
                          <a:cs typeface="+mj-cs"/>
                          <a:sym typeface="Calibri"/>
                        </a:rPr>
                        <a:t> </a:t>
                      </a:r>
                      <a:r>
                        <a:rPr lang="en-GB" sz="2000" dirty="0">
                          <a:solidFill>
                            <a:schemeClr val="accent1"/>
                          </a:solidFill>
                          <a:latin typeface="+mj-lt"/>
                          <a:ea typeface="+mj-ea"/>
                          <a:cs typeface="+mj-cs"/>
                          <a:sym typeface="Calibri"/>
                        </a:rPr>
                        <a:t>PMMA</a:t>
                      </a:r>
                      <a:endParaRPr sz="2000"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sz="2000" dirty="0">
                          <a:solidFill>
                            <a:schemeClr val="accent1"/>
                          </a:solidFill>
                          <a:highlight>
                            <a:srgbClr val="FFFF00"/>
                          </a:highlight>
                          <a:latin typeface="+mj-lt"/>
                          <a:ea typeface="+mj-ea"/>
                          <a:cs typeface="+mj-cs"/>
                          <a:sym typeface="Calibri"/>
                        </a:rPr>
                        <a:t>1.7</a:t>
                      </a:r>
                    </a:p>
                  </a:txBody>
                  <a:tcPr marL="0" marR="0" marT="0" marB="0" anchor="b" horzOverflow="overflow"/>
                </a:tc>
                <a:tc>
                  <a:txBody>
                    <a:bodyPr/>
                    <a:lstStyle/>
                    <a:p>
                      <a:pPr algn="ctr" defTabSz="914400">
                        <a:defRPr sz="1800">
                          <a:effectLst/>
                        </a:defRPr>
                      </a:pPr>
                      <a:r>
                        <a:rPr sz="2000" dirty="0">
                          <a:solidFill>
                            <a:schemeClr val="accent1"/>
                          </a:solidFill>
                          <a:latin typeface="+mj-lt"/>
                          <a:ea typeface="+mj-ea"/>
                          <a:cs typeface="+mj-cs"/>
                          <a:sym typeface="Calibri"/>
                        </a:rPr>
                        <a:t>1.5</a:t>
                      </a:r>
                    </a:p>
                  </a:txBody>
                  <a:tcPr marL="0" marR="0" marT="0" marB="0" anchor="b" horzOverflow="overflow">
                    <a:solidFill>
                      <a:srgbClr val="FFFFFF"/>
                    </a:solidFill>
                  </a:tcPr>
                </a:tc>
                <a:tc>
                  <a:txBody>
                    <a:bodyPr/>
                    <a:lstStyle/>
                    <a:p>
                      <a:pPr algn="ctr" defTabSz="914400">
                        <a:defRPr sz="1800">
                          <a:effectLst/>
                        </a:defRPr>
                      </a:pPr>
                      <a:r>
                        <a:rPr sz="2000" dirty="0">
                          <a:solidFill>
                            <a:schemeClr val="accent1"/>
                          </a:solidFill>
                          <a:latin typeface="+mj-lt"/>
                          <a:ea typeface="+mj-ea"/>
                          <a:cs typeface="+mj-cs"/>
                          <a:sym typeface="Calibri"/>
                        </a:rPr>
                        <a:t>0.16</a:t>
                      </a:r>
                    </a:p>
                  </a:txBody>
                  <a:tcPr marL="0" marR="0" marT="0" marB="0" anchor="b" horzOverflow="overflow"/>
                </a:tc>
                <a:extLst>
                  <a:ext uri="{0D108BD9-81ED-4DB2-BD59-A6C34878D82A}">
                    <a16:rowId xmlns:a16="http://schemas.microsoft.com/office/drawing/2014/main" val="2083822332"/>
                  </a:ext>
                </a:extLst>
              </a:tr>
            </a:tbl>
          </a:graphicData>
        </a:graphic>
      </p:graphicFrame>
      <p:grpSp>
        <p:nvGrpSpPr>
          <p:cNvPr id="11" name="Group 25">
            <a:extLst>
              <a:ext uri="{FF2B5EF4-FFF2-40B4-BE49-F238E27FC236}">
                <a16:creationId xmlns:a16="http://schemas.microsoft.com/office/drawing/2014/main" id="{FC3F83DA-9D7B-47CF-5E46-7532E9B5779E}"/>
              </a:ext>
            </a:extLst>
          </p:cNvPr>
          <p:cNvGrpSpPr/>
          <p:nvPr/>
        </p:nvGrpSpPr>
        <p:grpSpPr>
          <a:xfrm>
            <a:off x="681037" y="1205020"/>
            <a:ext cx="3507085" cy="664272"/>
            <a:chOff x="0" y="-1"/>
            <a:chExt cx="4316411" cy="817564"/>
          </a:xfrm>
        </p:grpSpPr>
        <p:grpSp>
          <p:nvGrpSpPr>
            <p:cNvPr id="12" name="Group 11">
              <a:extLst>
                <a:ext uri="{FF2B5EF4-FFF2-40B4-BE49-F238E27FC236}">
                  <a16:creationId xmlns:a16="http://schemas.microsoft.com/office/drawing/2014/main" id="{FF0258B1-312C-6C7B-A6B1-FCF9D7CF9942}"/>
                </a:ext>
              </a:extLst>
            </p:cNvPr>
            <p:cNvGrpSpPr/>
            <p:nvPr/>
          </p:nvGrpSpPr>
          <p:grpSpPr>
            <a:xfrm>
              <a:off x="0" y="-1"/>
              <a:ext cx="2568577" cy="817564"/>
              <a:chOff x="0" y="0"/>
              <a:chExt cx="2568575" cy="817562"/>
            </a:xfrm>
          </p:grpSpPr>
          <p:sp>
            <p:nvSpPr>
              <p:cNvPr id="18" name="Moon 23">
                <a:extLst>
                  <a:ext uri="{FF2B5EF4-FFF2-40B4-BE49-F238E27FC236}">
                    <a16:creationId xmlns:a16="http://schemas.microsoft.com/office/drawing/2014/main" id="{4DEA3D2D-DE28-FDFF-389C-372795632845}"/>
                  </a:ext>
                </a:extLst>
              </p:cNvPr>
              <p:cNvSpPr/>
              <p:nvPr/>
            </p:nvSpPr>
            <p:spPr>
              <a:xfrm rot="5400000">
                <a:off x="970756" y="-970757"/>
                <a:ext cx="627064" cy="25685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18000" y="7087"/>
                      <a:pt x="18000" y="14512"/>
                      <a:pt x="21600" y="21600"/>
                    </a:cubicBezTo>
                    <a:close/>
                  </a:path>
                </a:pathLst>
              </a:custGeom>
              <a:solidFill>
                <a:srgbClr val="FFC000"/>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sp>
            <p:nvSpPr>
              <p:cNvPr id="19" name="Rectangle 24">
                <a:extLst>
                  <a:ext uri="{FF2B5EF4-FFF2-40B4-BE49-F238E27FC236}">
                    <a16:creationId xmlns:a16="http://schemas.microsoft.com/office/drawing/2014/main" id="{711E4294-A7DF-69CA-EF2A-1B3CE0A6A42F}"/>
                  </a:ext>
                </a:extLst>
              </p:cNvPr>
              <p:cNvSpPr/>
              <p:nvPr/>
            </p:nvSpPr>
            <p:spPr>
              <a:xfrm>
                <a:off x="144462" y="504825"/>
                <a:ext cx="2217737" cy="312738"/>
              </a:xfrm>
              <a:prstGeom prst="rect">
                <a:avLst/>
              </a:prstGeom>
              <a:solidFill>
                <a:srgbClr val="FFC000"/>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grpSp>
        <p:grpSp>
          <p:nvGrpSpPr>
            <p:cNvPr id="13" name="Group 24">
              <a:extLst>
                <a:ext uri="{FF2B5EF4-FFF2-40B4-BE49-F238E27FC236}">
                  <a16:creationId xmlns:a16="http://schemas.microsoft.com/office/drawing/2014/main" id="{4A754DBA-2A53-DAF7-0884-3847053EFC55}"/>
                </a:ext>
              </a:extLst>
            </p:cNvPr>
            <p:cNvGrpSpPr/>
            <p:nvPr/>
          </p:nvGrpSpPr>
          <p:grpSpPr>
            <a:xfrm>
              <a:off x="1944687" y="-1"/>
              <a:ext cx="2371724" cy="627066"/>
              <a:chOff x="0" y="0"/>
              <a:chExt cx="2371722" cy="627064"/>
            </a:xfrm>
          </p:grpSpPr>
          <p:sp>
            <p:nvSpPr>
              <p:cNvPr id="14" name="Straight Connector 19">
                <a:extLst>
                  <a:ext uri="{FF2B5EF4-FFF2-40B4-BE49-F238E27FC236}">
                    <a16:creationId xmlns:a16="http://schemas.microsoft.com/office/drawing/2014/main" id="{AAEBBE74-0ED3-9E21-C7B6-D2D951EA87B1}"/>
                  </a:ext>
                </a:extLst>
              </p:cNvPr>
              <p:cNvSpPr/>
              <p:nvPr/>
            </p:nvSpPr>
            <p:spPr>
              <a:xfrm>
                <a:off x="0" y="0"/>
                <a:ext cx="2165350" cy="1"/>
              </a:xfrm>
              <a:prstGeom prst="line">
                <a:avLst/>
              </a:prstGeom>
              <a:noFill/>
              <a:ln w="19050" cap="rnd">
                <a:solidFill>
                  <a:srgbClr val="000000"/>
                </a:solidFill>
                <a:prstDash val="solid"/>
                <a:round/>
              </a:ln>
              <a:effectLst/>
            </p:spPr>
            <p:txBody>
              <a:bodyPr wrap="square" lIns="37147" tIns="37147" rIns="37147" bIns="37147" numCol="1" anchor="t">
                <a:noAutofit/>
              </a:bodyPr>
              <a:lstStyle/>
              <a:p>
                <a:pPr>
                  <a:defRPr>
                    <a:solidFill>
                      <a:srgbClr val="FFFFFF"/>
                    </a:solidFill>
                  </a:defRPr>
                </a:pPr>
                <a:endParaRPr sz="1463"/>
              </a:p>
            </p:txBody>
          </p:sp>
          <p:sp>
            <p:nvSpPr>
              <p:cNvPr id="15" name="Straight Connector 20">
                <a:extLst>
                  <a:ext uri="{FF2B5EF4-FFF2-40B4-BE49-F238E27FC236}">
                    <a16:creationId xmlns:a16="http://schemas.microsoft.com/office/drawing/2014/main" id="{B6761BBD-0FA0-460D-E297-8743CCF595EC}"/>
                  </a:ext>
                </a:extLst>
              </p:cNvPr>
              <p:cNvSpPr/>
              <p:nvPr/>
            </p:nvSpPr>
            <p:spPr>
              <a:xfrm flipV="1">
                <a:off x="623892" y="627063"/>
                <a:ext cx="1541458" cy="0"/>
              </a:xfrm>
              <a:prstGeom prst="line">
                <a:avLst/>
              </a:prstGeom>
              <a:noFill/>
              <a:ln w="19050" cap="rnd">
                <a:solidFill>
                  <a:srgbClr val="000000"/>
                </a:solidFill>
                <a:prstDash val="solid"/>
                <a:round/>
              </a:ln>
              <a:effectLst/>
            </p:spPr>
            <p:txBody>
              <a:bodyPr wrap="square" lIns="37147" tIns="37147" rIns="37147" bIns="37147" numCol="1" anchor="t">
                <a:noAutofit/>
              </a:bodyPr>
              <a:lstStyle/>
              <a:p>
                <a:pPr>
                  <a:defRPr>
                    <a:solidFill>
                      <a:srgbClr val="FFFFFF"/>
                    </a:solidFill>
                  </a:defRPr>
                </a:pPr>
                <a:endParaRPr sz="1463"/>
              </a:p>
            </p:txBody>
          </p:sp>
          <p:sp>
            <p:nvSpPr>
              <p:cNvPr id="16" name="Straight Arrow Connector 21">
                <a:extLst>
                  <a:ext uri="{FF2B5EF4-FFF2-40B4-BE49-F238E27FC236}">
                    <a16:creationId xmlns:a16="http://schemas.microsoft.com/office/drawing/2014/main" id="{8C95567D-AE56-4DAE-716D-347D0D161118}"/>
                  </a:ext>
                </a:extLst>
              </p:cNvPr>
              <p:cNvSpPr/>
              <p:nvPr/>
            </p:nvSpPr>
            <p:spPr>
              <a:xfrm flipH="1">
                <a:off x="1173162" y="0"/>
                <a:ext cx="1" cy="627064"/>
              </a:xfrm>
              <a:prstGeom prst="line">
                <a:avLst/>
              </a:prstGeom>
              <a:noFill/>
              <a:ln w="25400" cap="rnd">
                <a:solidFill>
                  <a:srgbClr val="000000"/>
                </a:solidFill>
                <a:prstDash val="solid"/>
                <a:round/>
                <a:headEnd type="triangle" w="med" len="med"/>
                <a:tailEnd type="triangle" w="med" len="med"/>
              </a:ln>
              <a:effectLst/>
            </p:spPr>
            <p:txBody>
              <a:bodyPr wrap="square" lIns="37147" tIns="37147" rIns="37147" bIns="37147" numCol="1" anchor="t">
                <a:noAutofit/>
              </a:bodyPr>
              <a:lstStyle/>
              <a:p>
                <a:pPr>
                  <a:defRPr>
                    <a:solidFill>
                      <a:srgbClr val="FFFFFF"/>
                    </a:solidFill>
                  </a:defRPr>
                </a:pPr>
                <a:endParaRPr sz="1463"/>
              </a:p>
            </p:txBody>
          </p:sp>
          <p:sp>
            <p:nvSpPr>
              <p:cNvPr id="17" name="TextBox 10">
                <a:extLst>
                  <a:ext uri="{FF2B5EF4-FFF2-40B4-BE49-F238E27FC236}">
                    <a16:creationId xmlns:a16="http://schemas.microsoft.com/office/drawing/2014/main" id="{229AFFC8-6B57-869C-CD9B-67DA4180C71E}"/>
                  </a:ext>
                </a:extLst>
              </p:cNvPr>
              <p:cNvSpPr txBox="1"/>
              <p:nvPr/>
            </p:nvSpPr>
            <p:spPr>
              <a:xfrm>
                <a:off x="1231727" y="78344"/>
                <a:ext cx="1139995" cy="3694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7147" tIns="37147" rIns="37147" bIns="37147" numCol="1" anchor="t">
                <a:spAutoFit/>
              </a:bodyPr>
              <a:lstStyle>
                <a:lvl1pPr>
                  <a:defRPr b="1">
                    <a:latin typeface="Arial"/>
                    <a:ea typeface="Arial"/>
                    <a:cs typeface="Arial"/>
                    <a:sym typeface="Arial"/>
                  </a:defRPr>
                </a:lvl1pPr>
              </a:lstStyle>
              <a:p>
                <a:r>
                  <a:rPr sz="1463" dirty="0"/>
                  <a:t>7 </a:t>
                </a:r>
                <a:r>
                  <a:rPr lang="en-GB" sz="1463" dirty="0">
                    <a:latin typeface="Calibri" panose="020F0502020204030204" pitchFamily="34" charset="0"/>
                    <a:cs typeface="Calibri" panose="020F0502020204030204" pitchFamily="34" charset="0"/>
                  </a:rPr>
                  <a:t>±</a:t>
                </a:r>
                <a:r>
                  <a:rPr sz="1463" dirty="0"/>
                  <a:t> 0.160</a:t>
                </a:r>
              </a:p>
            </p:txBody>
          </p:sp>
        </p:grpSp>
      </p:grpSp>
    </p:spTree>
    <p:extLst>
      <p:ext uri="{BB962C8B-B14F-4D97-AF65-F5344CB8AC3E}">
        <p14:creationId xmlns:p14="http://schemas.microsoft.com/office/powerpoint/2010/main" val="409329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01151FA-098E-94E1-BA49-31E2E72601A1}"/>
              </a:ext>
            </a:extLst>
          </p:cNvPr>
          <p:cNvSpPr>
            <a:spLocks noGrp="1"/>
          </p:cNvSpPr>
          <p:nvPr>
            <p:ph idx="1"/>
          </p:nvPr>
        </p:nvSpPr>
        <p:spPr/>
        <p:txBody>
          <a:bodyPr/>
          <a:lstStyle/>
          <a:p>
            <a:pPr marL="0" indent="0">
              <a:buNone/>
            </a:pPr>
            <a:r>
              <a:rPr lang="en-GB" dirty="0"/>
              <a:t> </a:t>
            </a:r>
          </a:p>
        </p:txBody>
      </p:sp>
      <p:sp>
        <p:nvSpPr>
          <p:cNvPr id="7" name="Title 6">
            <a:extLst>
              <a:ext uri="{FF2B5EF4-FFF2-40B4-BE49-F238E27FC236}">
                <a16:creationId xmlns:a16="http://schemas.microsoft.com/office/drawing/2014/main" id="{C3F96D7F-E271-B06A-0B66-08E4046F3C62}"/>
              </a:ext>
            </a:extLst>
          </p:cNvPr>
          <p:cNvSpPr>
            <a:spLocks noGrp="1"/>
          </p:cNvSpPr>
          <p:nvPr>
            <p:ph type="title"/>
          </p:nvPr>
        </p:nvSpPr>
        <p:spPr/>
        <p:txBody>
          <a:bodyPr>
            <a:normAutofit/>
          </a:bodyPr>
          <a:lstStyle/>
          <a:p>
            <a:r>
              <a:rPr lang="en-GB" dirty="0"/>
              <a:t>Heat Sink: Discussion</a:t>
            </a:r>
          </a:p>
        </p:txBody>
      </p:sp>
      <p:sp>
        <p:nvSpPr>
          <p:cNvPr id="9" name="Content Placeholder 8">
            <a:extLst>
              <a:ext uri="{FF2B5EF4-FFF2-40B4-BE49-F238E27FC236}">
                <a16:creationId xmlns:a16="http://schemas.microsoft.com/office/drawing/2014/main" id="{9DC3915D-4E7D-05E0-B58D-A3DD8DE1491F}"/>
              </a:ext>
            </a:extLst>
          </p:cNvPr>
          <p:cNvSpPr>
            <a:spLocks noGrp="1"/>
          </p:cNvSpPr>
          <p:nvPr>
            <p:ph sz="quarter" idx="15"/>
          </p:nvPr>
        </p:nvSpPr>
        <p:spPr>
          <a:xfrm>
            <a:off x="681038" y="3801035"/>
            <a:ext cx="8543925" cy="2394979"/>
          </a:xfrm>
        </p:spPr>
        <p:txBody>
          <a:bodyPr>
            <a:normAutofit/>
          </a:bodyPr>
          <a:lstStyle/>
          <a:p>
            <a:pPr marL="0" indent="0">
              <a:lnSpc>
                <a:spcPct val="110000"/>
              </a:lnSpc>
              <a:buNone/>
            </a:pPr>
            <a:r>
              <a:rPr lang="en-GB" dirty="0"/>
              <a:t>The design assumes that a raw casting will be satisfactory</a:t>
            </a:r>
          </a:p>
          <a:p>
            <a:pPr>
              <a:lnSpc>
                <a:spcPct val="110000"/>
              </a:lnSpc>
            </a:pPr>
            <a:r>
              <a:rPr lang="en-GB" dirty="0"/>
              <a:t>It may be necessary to machine the casting</a:t>
            </a:r>
          </a:p>
          <a:p>
            <a:pPr>
              <a:lnSpc>
                <a:spcPct val="110000"/>
              </a:lnSpc>
            </a:pPr>
            <a:r>
              <a:rPr lang="en-GB" dirty="0"/>
              <a:t>To ‘clean up’ the faces</a:t>
            </a:r>
          </a:p>
          <a:p>
            <a:pPr>
              <a:lnSpc>
                <a:spcPct val="110000"/>
              </a:lnSpc>
            </a:pPr>
            <a:r>
              <a:rPr lang="en-GB" dirty="0"/>
              <a:t>Or to achieve higher tolerances if it is necessary to improve the stack tolerance</a:t>
            </a:r>
          </a:p>
        </p:txBody>
      </p:sp>
      <p:sp>
        <p:nvSpPr>
          <p:cNvPr id="4" name="Date Placeholder 3">
            <a:extLst>
              <a:ext uri="{FF2B5EF4-FFF2-40B4-BE49-F238E27FC236}">
                <a16:creationId xmlns:a16="http://schemas.microsoft.com/office/drawing/2014/main" id="{4AD2B82F-E0E8-D4D2-B3AB-45D755A7B7F4}"/>
              </a:ext>
            </a:extLst>
          </p:cNvPr>
          <p:cNvSpPr>
            <a:spLocks noGrp="1"/>
          </p:cNvSpPr>
          <p:nvPr>
            <p:ph type="dt" sz="half" idx="16"/>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34E60B14-AEEA-C106-C993-8C31198A8D7F}"/>
              </a:ext>
            </a:extLst>
          </p:cNvPr>
          <p:cNvSpPr>
            <a:spLocks noGrp="1"/>
          </p:cNvSpPr>
          <p:nvPr>
            <p:ph type="ftr" sz="quarter" idx="17"/>
          </p:nvPr>
        </p:nvSpPr>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F740C173-26BA-9FBB-B092-CDB53B923002}"/>
              </a:ext>
            </a:extLst>
          </p:cNvPr>
          <p:cNvSpPr>
            <a:spLocks noGrp="1"/>
          </p:cNvSpPr>
          <p:nvPr>
            <p:ph type="sldNum" sz="quarter" idx="18"/>
          </p:nvPr>
        </p:nvSpPr>
        <p:spPr/>
        <p:txBody>
          <a:bodyPr/>
          <a:lstStyle/>
          <a:p>
            <a:r>
              <a:rPr lang="en-GB"/>
              <a:t>Tolcap Example: </a:t>
            </a:r>
            <a:fld id="{B560C25C-23BD-4CD2-BCEE-6DC358E344A7}" type="slidenum">
              <a:rPr lang="en-GB" smtClean="0"/>
              <a:pPr/>
              <a:t>21</a:t>
            </a:fld>
            <a:endParaRPr lang="en-GB" dirty="0"/>
          </a:p>
        </p:txBody>
      </p:sp>
      <p:graphicFrame>
        <p:nvGraphicFramePr>
          <p:cNvPr id="10" name="Table 21">
            <a:extLst>
              <a:ext uri="{FF2B5EF4-FFF2-40B4-BE49-F238E27FC236}">
                <a16:creationId xmlns:a16="http://schemas.microsoft.com/office/drawing/2014/main" id="{3FD2EC32-C607-A7D7-5272-8768C96EF55C}"/>
              </a:ext>
            </a:extLst>
          </p:cNvPr>
          <p:cNvGraphicFramePr>
            <a:graphicFrameLocks noGrp="1"/>
          </p:cNvGraphicFramePr>
          <p:nvPr>
            <p:ph type="tbl" sz="quarter" idx="19"/>
            <p:extLst>
              <p:ext uri="{D42A27DB-BD31-4B8C-83A1-F6EECF244321}">
                <p14:modId xmlns:p14="http://schemas.microsoft.com/office/powerpoint/2010/main" val="152721061"/>
              </p:ext>
            </p:extLst>
          </p:nvPr>
        </p:nvGraphicFramePr>
        <p:xfrm>
          <a:off x="681038" y="2422525"/>
          <a:ext cx="8543921" cy="1005840"/>
        </p:xfrm>
        <a:graphic>
          <a:graphicData uri="http://schemas.openxmlformats.org/drawingml/2006/table">
            <a:tbl>
              <a:tblPr firstRow="1" bandRow="1">
                <a:tableStyleId>{5940675A-B579-460E-94D1-54222C63F5DA}</a:tableStyleId>
              </a:tblPr>
              <a:tblGrid>
                <a:gridCol w="1319216">
                  <a:extLst>
                    <a:ext uri="{9D8B030D-6E8A-4147-A177-3AD203B41FA5}">
                      <a16:colId xmlns:a16="http://schemas.microsoft.com/office/drawing/2014/main" val="2805033689"/>
                    </a:ext>
                  </a:extLst>
                </a:gridCol>
                <a:gridCol w="718457">
                  <a:extLst>
                    <a:ext uri="{9D8B030D-6E8A-4147-A177-3AD203B41FA5}">
                      <a16:colId xmlns:a16="http://schemas.microsoft.com/office/drawing/2014/main" val="3722106575"/>
                    </a:ext>
                  </a:extLst>
                </a:gridCol>
                <a:gridCol w="3004459">
                  <a:extLst>
                    <a:ext uri="{9D8B030D-6E8A-4147-A177-3AD203B41FA5}">
                      <a16:colId xmlns:a16="http://schemas.microsoft.com/office/drawing/2014/main" val="4266335290"/>
                    </a:ext>
                  </a:extLst>
                </a:gridCol>
                <a:gridCol w="1183821">
                  <a:extLst>
                    <a:ext uri="{9D8B030D-6E8A-4147-A177-3AD203B41FA5}">
                      <a16:colId xmlns:a16="http://schemas.microsoft.com/office/drawing/2014/main" val="1688295940"/>
                    </a:ext>
                  </a:extLst>
                </a:gridCol>
                <a:gridCol w="1191986">
                  <a:extLst>
                    <a:ext uri="{9D8B030D-6E8A-4147-A177-3AD203B41FA5}">
                      <a16:colId xmlns:a16="http://schemas.microsoft.com/office/drawing/2014/main" val="874139106"/>
                    </a:ext>
                  </a:extLst>
                </a:gridCol>
                <a:gridCol w="1125982">
                  <a:extLst>
                    <a:ext uri="{9D8B030D-6E8A-4147-A177-3AD203B41FA5}">
                      <a16:colId xmlns:a16="http://schemas.microsoft.com/office/drawing/2014/main" val="3519541065"/>
                    </a:ext>
                  </a:extLst>
                </a:gridCol>
              </a:tblGrid>
              <a:tr h="607592">
                <a:tc>
                  <a:txBody>
                    <a:bodyPr/>
                    <a:lstStyle/>
                    <a:p>
                      <a:pPr algn="ctr" defTabSz="914400">
                        <a:defRPr sz="1800">
                          <a:effectLst/>
                        </a:defRPr>
                      </a:pPr>
                      <a:r>
                        <a:rPr sz="2000" b="1" dirty="0">
                          <a:solidFill>
                            <a:schemeClr val="accent1"/>
                          </a:solidFill>
                          <a:latin typeface="+mj-lt"/>
                          <a:ea typeface="+mj-ea"/>
                          <a:cs typeface="+mj-cs"/>
                          <a:sym typeface="Calibri"/>
                        </a:rPr>
                        <a:t>Component</a:t>
                      </a:r>
                    </a:p>
                  </a:txBody>
                  <a:tcPr marL="0" marR="0" marT="0" marB="0" anchor="b" horzOverflow="overflow"/>
                </a:tc>
                <a:tc>
                  <a:txBody>
                    <a:bodyPr/>
                    <a:lstStyle/>
                    <a:p>
                      <a:pPr algn="ctr" defTabSz="914400">
                        <a:defRPr sz="1800">
                          <a:effectLst/>
                        </a:defRPr>
                      </a:pPr>
                      <a:r>
                        <a:rPr sz="2000" b="1" dirty="0">
                          <a:solidFill>
                            <a:schemeClr val="accent1"/>
                          </a:solidFill>
                          <a:latin typeface="+mj-lt"/>
                          <a:ea typeface="+mj-ea"/>
                          <a:cs typeface="+mj-cs"/>
                          <a:sym typeface="Calibri"/>
                        </a:rPr>
                        <a:t>Map</a:t>
                      </a:r>
                    </a:p>
                  </a:txBody>
                  <a:tcPr marL="0" marR="0" marT="0" marB="0" anchor="b" horzOverflow="overflow"/>
                </a:tc>
                <a:tc>
                  <a:txBody>
                    <a:bodyPr/>
                    <a:lstStyle/>
                    <a:p>
                      <a:pPr algn="ctr" defTabSz="914400">
                        <a:defRPr sz="1800">
                          <a:effectLst/>
                        </a:defRPr>
                      </a:pPr>
                      <a:r>
                        <a:rPr lang="en-GB" sz="2000" b="1" dirty="0">
                          <a:solidFill>
                            <a:schemeClr val="accent1"/>
                          </a:solidFill>
                          <a:latin typeface="+mj-lt"/>
                          <a:ea typeface="+mj-ea"/>
                          <a:cs typeface="+mj-cs"/>
                          <a:sym typeface="Calibri"/>
                        </a:rPr>
                        <a:t>Material</a:t>
                      </a:r>
                      <a:endParaRPr sz="2000" b="1"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lang="en-GB" sz="2000" b="1" dirty="0">
                          <a:solidFill>
                            <a:schemeClr val="accent1"/>
                          </a:solidFill>
                          <a:latin typeface="+mj-lt"/>
                          <a:ea typeface="+mj-ea"/>
                          <a:cs typeface="+mj-cs"/>
                          <a:sym typeface="Calibri"/>
                        </a:rPr>
                        <a:t>Geometry Effect</a:t>
                      </a:r>
                      <a:endParaRPr sz="2000" b="1"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lang="en-GB" sz="2000" b="1" dirty="0">
                          <a:solidFill>
                            <a:schemeClr val="accent1"/>
                          </a:solidFill>
                          <a:latin typeface="+mj-lt"/>
                          <a:ea typeface="+mj-ea"/>
                          <a:cs typeface="+mj-cs"/>
                          <a:sym typeface="Calibri"/>
                        </a:rPr>
                        <a:t>Additional Variation</a:t>
                      </a:r>
                      <a:endParaRPr sz="2000" b="1" dirty="0">
                        <a:solidFill>
                          <a:schemeClr val="accent1"/>
                        </a:solidFill>
                        <a:latin typeface="+mj-lt"/>
                        <a:ea typeface="+mj-ea"/>
                        <a:cs typeface="+mj-cs"/>
                        <a:sym typeface="Calibri"/>
                      </a:endParaRPr>
                    </a:p>
                  </a:txBody>
                  <a:tcPr marL="0" marR="0" marT="0" marB="0" anchor="b" horzOverflow="overflow">
                    <a:solidFill>
                      <a:srgbClr val="FFFFFF"/>
                    </a:solidFill>
                  </a:tcPr>
                </a:tc>
                <a:tc>
                  <a:txBody>
                    <a:bodyPr/>
                    <a:lstStyle/>
                    <a:p>
                      <a:pPr algn="ctr" defTabSz="914400">
                        <a:defRPr sz="1800">
                          <a:effectLst/>
                        </a:defRPr>
                      </a:pPr>
                      <a:r>
                        <a:rPr sz="2000" b="1" dirty="0">
                          <a:solidFill>
                            <a:schemeClr val="accent1"/>
                          </a:solidFill>
                          <a:latin typeface="+mj-lt"/>
                          <a:ea typeface="+mj-ea"/>
                          <a:cs typeface="+mj-cs"/>
                          <a:sym typeface="Calibri"/>
                        </a:rPr>
                        <a:t>Capable Tol</a:t>
                      </a:r>
                      <a:r>
                        <a:rPr lang="en-GB" sz="2000" b="1" dirty="0" err="1">
                          <a:solidFill>
                            <a:schemeClr val="accent1"/>
                          </a:solidFill>
                          <a:latin typeface="+mj-lt"/>
                          <a:ea typeface="+mj-ea"/>
                          <a:cs typeface="+mj-cs"/>
                          <a:sym typeface="Calibri"/>
                        </a:rPr>
                        <a:t>erance</a:t>
                      </a:r>
                      <a:endParaRPr sz="2000" b="1" dirty="0">
                        <a:solidFill>
                          <a:schemeClr val="accent1"/>
                        </a:solidFill>
                        <a:latin typeface="+mj-lt"/>
                        <a:ea typeface="+mj-ea"/>
                        <a:cs typeface="+mj-cs"/>
                        <a:sym typeface="Calibri"/>
                      </a:endParaRPr>
                    </a:p>
                  </a:txBody>
                  <a:tcPr marL="0" marR="0" marT="0" marB="0" anchor="b" horzOverflow="overflow"/>
                </a:tc>
                <a:extLst>
                  <a:ext uri="{0D108BD9-81ED-4DB2-BD59-A6C34878D82A}">
                    <a16:rowId xmlns:a16="http://schemas.microsoft.com/office/drawing/2014/main" val="3352629193"/>
                  </a:ext>
                </a:extLst>
              </a:tr>
              <a:tr h="396240">
                <a:tc>
                  <a:txBody>
                    <a:bodyPr/>
                    <a:lstStyle/>
                    <a:p>
                      <a:pPr algn="ctr" defTabSz="914400">
                        <a:defRPr sz="1800">
                          <a:effectLst/>
                        </a:defRPr>
                      </a:pPr>
                      <a:r>
                        <a:rPr lang="en-GB" sz="2000" b="1" dirty="0">
                          <a:solidFill>
                            <a:schemeClr val="accent1"/>
                          </a:solidFill>
                          <a:latin typeface="+mj-lt"/>
                          <a:ea typeface="+mj-ea"/>
                          <a:cs typeface="+mj-cs"/>
                          <a:sym typeface="Calibri"/>
                        </a:rPr>
                        <a:t>Heatsink</a:t>
                      </a:r>
                      <a:endParaRPr sz="2000" b="1"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sz="2000" dirty="0">
                          <a:solidFill>
                            <a:schemeClr val="accent1"/>
                          </a:solidFill>
                          <a:latin typeface="+mj-lt"/>
                          <a:ea typeface="+mj-ea"/>
                          <a:cs typeface="+mj-cs"/>
                          <a:sym typeface="Calibri"/>
                        </a:rPr>
                        <a:t>0.0</a:t>
                      </a:r>
                      <a:r>
                        <a:rPr lang="en-GB" sz="2000" dirty="0">
                          <a:solidFill>
                            <a:schemeClr val="accent1"/>
                          </a:solidFill>
                          <a:latin typeface="+mj-lt"/>
                          <a:ea typeface="+mj-ea"/>
                          <a:cs typeface="+mj-cs"/>
                          <a:sym typeface="Calibri"/>
                        </a:rPr>
                        <a:t>82</a:t>
                      </a:r>
                      <a:endParaRPr sz="2000"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lang="en-GB" sz="1300" dirty="0">
                          <a:solidFill>
                            <a:schemeClr val="accent1"/>
                          </a:solidFill>
                          <a:latin typeface="+mj-lt"/>
                          <a:ea typeface="+mj-ea"/>
                          <a:cs typeface="+mj-cs"/>
                          <a:sym typeface="Calibri"/>
                        </a:rPr>
                        <a:t>Brass</a:t>
                      </a:r>
                      <a:r>
                        <a:rPr sz="1300" dirty="0">
                          <a:solidFill>
                            <a:schemeClr val="accent1"/>
                          </a:solidFill>
                          <a:latin typeface="+mj-lt"/>
                          <a:ea typeface="+mj-ea"/>
                          <a:cs typeface="+mj-cs"/>
                          <a:sym typeface="Calibri"/>
                        </a:rPr>
                        <a:t> </a:t>
                      </a:r>
                      <a:r>
                        <a:rPr lang="en-GB" sz="1300" dirty="0">
                          <a:solidFill>
                            <a:schemeClr val="accent1"/>
                          </a:solidFill>
                          <a:latin typeface="+mj-lt"/>
                          <a:ea typeface="+mj-ea"/>
                          <a:cs typeface="+mj-cs"/>
                          <a:sym typeface="Calibri"/>
                        </a:rPr>
                        <a:t>- used Precision pressure die casting for copper alloys</a:t>
                      </a:r>
                      <a:endParaRPr sz="1300"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endParaRPr sz="2000"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endParaRPr sz="2000" dirty="0">
                        <a:solidFill>
                          <a:schemeClr val="accent1"/>
                        </a:solidFill>
                        <a:latin typeface="+mj-lt"/>
                        <a:ea typeface="+mj-ea"/>
                        <a:cs typeface="+mj-cs"/>
                        <a:sym typeface="Calibri"/>
                      </a:endParaRPr>
                    </a:p>
                  </a:txBody>
                  <a:tcPr marL="0" marR="0" marT="0" marB="0" anchor="b" horzOverflow="overflow">
                    <a:solidFill>
                      <a:srgbClr val="FFFFFF"/>
                    </a:solidFill>
                  </a:tcPr>
                </a:tc>
                <a:tc>
                  <a:txBody>
                    <a:bodyPr/>
                    <a:lstStyle/>
                    <a:p>
                      <a:pPr algn="ctr" defTabSz="914400">
                        <a:defRPr sz="1800">
                          <a:effectLst/>
                        </a:defRPr>
                      </a:pPr>
                      <a:r>
                        <a:rPr sz="2000" dirty="0">
                          <a:solidFill>
                            <a:schemeClr val="accent1"/>
                          </a:solidFill>
                          <a:latin typeface="+mj-lt"/>
                          <a:ea typeface="+mj-ea"/>
                          <a:cs typeface="+mj-cs"/>
                          <a:sym typeface="Calibri"/>
                        </a:rPr>
                        <a:t>0.</a:t>
                      </a:r>
                      <a:r>
                        <a:rPr lang="en-GB" sz="2000" dirty="0">
                          <a:solidFill>
                            <a:schemeClr val="accent1"/>
                          </a:solidFill>
                          <a:latin typeface="+mj-lt"/>
                          <a:ea typeface="+mj-ea"/>
                          <a:cs typeface="+mj-cs"/>
                          <a:sym typeface="Calibri"/>
                        </a:rPr>
                        <a:t>82</a:t>
                      </a:r>
                      <a:endParaRPr sz="2000" dirty="0">
                        <a:solidFill>
                          <a:schemeClr val="accent1"/>
                        </a:solidFill>
                        <a:latin typeface="+mj-lt"/>
                        <a:ea typeface="+mj-ea"/>
                        <a:cs typeface="+mj-cs"/>
                        <a:sym typeface="Calibri"/>
                      </a:endParaRPr>
                    </a:p>
                  </a:txBody>
                  <a:tcPr marL="0" marR="0" marT="0" marB="0" anchor="b" horzOverflow="overflow"/>
                </a:tc>
                <a:extLst>
                  <a:ext uri="{0D108BD9-81ED-4DB2-BD59-A6C34878D82A}">
                    <a16:rowId xmlns:a16="http://schemas.microsoft.com/office/drawing/2014/main" val="2083822332"/>
                  </a:ext>
                </a:extLst>
              </a:tr>
            </a:tbl>
          </a:graphicData>
        </a:graphic>
      </p:graphicFrame>
      <p:grpSp>
        <p:nvGrpSpPr>
          <p:cNvPr id="2" name="Group 2">
            <a:extLst>
              <a:ext uri="{FF2B5EF4-FFF2-40B4-BE49-F238E27FC236}">
                <a16:creationId xmlns:a16="http://schemas.microsoft.com/office/drawing/2014/main" id="{289A9FEA-C296-57CA-359A-9C539B37C18C}"/>
              </a:ext>
            </a:extLst>
          </p:cNvPr>
          <p:cNvGrpSpPr/>
          <p:nvPr/>
        </p:nvGrpSpPr>
        <p:grpSpPr>
          <a:xfrm>
            <a:off x="681034" y="1182462"/>
            <a:ext cx="4440067" cy="949535"/>
            <a:chOff x="-1" y="0"/>
            <a:chExt cx="5464697" cy="1168657"/>
          </a:xfrm>
        </p:grpSpPr>
        <p:grpSp>
          <p:nvGrpSpPr>
            <p:cNvPr id="3" name="Group 20">
              <a:extLst>
                <a:ext uri="{FF2B5EF4-FFF2-40B4-BE49-F238E27FC236}">
                  <a16:creationId xmlns:a16="http://schemas.microsoft.com/office/drawing/2014/main" id="{69FAE175-9B6E-B5A1-3866-AF57C9F76389}"/>
                </a:ext>
              </a:extLst>
            </p:cNvPr>
            <p:cNvGrpSpPr/>
            <p:nvPr/>
          </p:nvGrpSpPr>
          <p:grpSpPr>
            <a:xfrm>
              <a:off x="-1" y="376493"/>
              <a:ext cx="2735264" cy="792164"/>
              <a:chOff x="0" y="0"/>
              <a:chExt cx="2735263" cy="792162"/>
            </a:xfrm>
          </p:grpSpPr>
          <p:sp>
            <p:nvSpPr>
              <p:cNvPr id="26" name="Rounded Rectangle 28">
                <a:extLst>
                  <a:ext uri="{FF2B5EF4-FFF2-40B4-BE49-F238E27FC236}">
                    <a16:creationId xmlns:a16="http://schemas.microsoft.com/office/drawing/2014/main" id="{6E4D677B-FBB9-3C93-A47B-BF2F8EA027E1}"/>
                  </a:ext>
                </a:extLst>
              </p:cNvPr>
              <p:cNvSpPr/>
              <p:nvPr/>
            </p:nvSpPr>
            <p:spPr>
              <a:xfrm>
                <a:off x="0" y="204788"/>
                <a:ext cx="2735264" cy="587375"/>
              </a:xfrm>
              <a:prstGeom prst="roundRect">
                <a:avLst>
                  <a:gd name="adj" fmla="val 16667"/>
                </a:avLst>
              </a:prstGeom>
              <a:solidFill>
                <a:srgbClr val="C00000"/>
              </a:solidFill>
              <a:ln w="19050" cap="rnd">
                <a:solidFill>
                  <a:srgbClr val="515151"/>
                </a:solidFill>
                <a:prstDash val="solid"/>
                <a:round/>
              </a:ln>
              <a:effectLst/>
            </p:spPr>
            <p:txBody>
              <a:bodyPr wrap="square" lIns="37147" tIns="37147" rIns="37147" bIns="37147" numCol="1" anchor="ctr">
                <a:noAutofit/>
              </a:bodyPr>
              <a:lstStyle/>
              <a:p>
                <a:pPr algn="ctr">
                  <a:defRPr>
                    <a:solidFill>
                      <a:srgbClr val="FFFFFF"/>
                    </a:solidFill>
                  </a:defRPr>
                </a:pPr>
                <a:endParaRPr sz="1463"/>
              </a:p>
            </p:txBody>
          </p:sp>
          <p:sp>
            <p:nvSpPr>
              <p:cNvPr id="27" name="Rectangle 29">
                <a:extLst>
                  <a:ext uri="{FF2B5EF4-FFF2-40B4-BE49-F238E27FC236}">
                    <a16:creationId xmlns:a16="http://schemas.microsoft.com/office/drawing/2014/main" id="{ADA41B49-DD65-71BD-B0F9-0F53EA4D35D4}"/>
                  </a:ext>
                </a:extLst>
              </p:cNvPr>
              <p:cNvSpPr/>
              <p:nvPr/>
            </p:nvSpPr>
            <p:spPr>
              <a:xfrm>
                <a:off x="1089024" y="-1"/>
                <a:ext cx="603251" cy="334964"/>
              </a:xfrm>
              <a:prstGeom prst="rect">
                <a:avLst/>
              </a:prstGeom>
              <a:solidFill>
                <a:srgbClr val="C00000"/>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grpSp>
        <p:grpSp>
          <p:nvGrpSpPr>
            <p:cNvPr id="20" name="Group 23">
              <a:extLst>
                <a:ext uri="{FF2B5EF4-FFF2-40B4-BE49-F238E27FC236}">
                  <a16:creationId xmlns:a16="http://schemas.microsoft.com/office/drawing/2014/main" id="{C2F23128-8D76-375C-6AF0-2724B5E961F0}"/>
                </a:ext>
              </a:extLst>
            </p:cNvPr>
            <p:cNvGrpSpPr/>
            <p:nvPr/>
          </p:nvGrpSpPr>
          <p:grpSpPr>
            <a:xfrm>
              <a:off x="1727720" y="0"/>
              <a:ext cx="3736976" cy="1019176"/>
              <a:chOff x="0" y="0"/>
              <a:chExt cx="3736975" cy="1019175"/>
            </a:xfrm>
          </p:grpSpPr>
          <p:sp>
            <p:nvSpPr>
              <p:cNvPr id="21" name="Straight Connector 31">
                <a:extLst>
                  <a:ext uri="{FF2B5EF4-FFF2-40B4-BE49-F238E27FC236}">
                    <a16:creationId xmlns:a16="http://schemas.microsoft.com/office/drawing/2014/main" id="{D7E826FB-11EA-CDAE-C320-4EE543AF07B3}"/>
                  </a:ext>
                </a:extLst>
              </p:cNvPr>
              <p:cNvSpPr/>
              <p:nvPr/>
            </p:nvSpPr>
            <p:spPr>
              <a:xfrm>
                <a:off x="1343025" y="627062"/>
                <a:ext cx="2335214" cy="1"/>
              </a:xfrm>
              <a:prstGeom prst="line">
                <a:avLst/>
              </a:prstGeom>
              <a:noFill/>
              <a:ln w="19050" cap="rnd">
                <a:solidFill>
                  <a:srgbClr val="000000"/>
                </a:solidFill>
                <a:prstDash val="solid"/>
                <a:round/>
              </a:ln>
              <a:effectLst/>
            </p:spPr>
            <p:txBody>
              <a:bodyPr wrap="square" lIns="37147" tIns="37147" rIns="37147" bIns="37147" numCol="1" anchor="t">
                <a:noAutofit/>
              </a:bodyPr>
              <a:lstStyle/>
              <a:p>
                <a:pPr>
                  <a:defRPr>
                    <a:solidFill>
                      <a:srgbClr val="FFFFFF"/>
                    </a:solidFill>
                  </a:defRPr>
                </a:pPr>
                <a:endParaRPr sz="1463"/>
              </a:p>
            </p:txBody>
          </p:sp>
          <p:sp>
            <p:nvSpPr>
              <p:cNvPr id="22" name="Straight Connector 32">
                <a:extLst>
                  <a:ext uri="{FF2B5EF4-FFF2-40B4-BE49-F238E27FC236}">
                    <a16:creationId xmlns:a16="http://schemas.microsoft.com/office/drawing/2014/main" id="{4155491D-53F3-1CD9-1E32-8D4BC9499EB6}"/>
                  </a:ext>
                </a:extLst>
              </p:cNvPr>
              <p:cNvSpPr/>
              <p:nvPr/>
            </p:nvSpPr>
            <p:spPr>
              <a:xfrm>
                <a:off x="0" y="392111"/>
                <a:ext cx="3736975" cy="1"/>
              </a:xfrm>
              <a:prstGeom prst="line">
                <a:avLst/>
              </a:prstGeom>
              <a:noFill/>
              <a:ln w="19050" cap="rnd">
                <a:solidFill>
                  <a:srgbClr val="000000"/>
                </a:solidFill>
                <a:prstDash val="solid"/>
                <a:round/>
              </a:ln>
              <a:effectLst/>
            </p:spPr>
            <p:txBody>
              <a:bodyPr wrap="square" lIns="37147" tIns="37147" rIns="37147" bIns="37147" numCol="1" anchor="t">
                <a:noAutofit/>
              </a:bodyPr>
              <a:lstStyle/>
              <a:p>
                <a:pPr>
                  <a:defRPr>
                    <a:solidFill>
                      <a:srgbClr val="FFFFFF"/>
                    </a:solidFill>
                  </a:defRPr>
                </a:pPr>
                <a:endParaRPr sz="1463"/>
              </a:p>
            </p:txBody>
          </p:sp>
          <p:sp>
            <p:nvSpPr>
              <p:cNvPr id="23" name="Straight Arrow Connector 33">
                <a:extLst>
                  <a:ext uri="{FF2B5EF4-FFF2-40B4-BE49-F238E27FC236}">
                    <a16:creationId xmlns:a16="http://schemas.microsoft.com/office/drawing/2014/main" id="{ABEA4241-EE48-701C-9CD2-B51A80A8565A}"/>
                  </a:ext>
                </a:extLst>
              </p:cNvPr>
              <p:cNvSpPr/>
              <p:nvPr/>
            </p:nvSpPr>
            <p:spPr>
              <a:xfrm>
                <a:off x="2043113" y="0"/>
                <a:ext cx="1" cy="392112"/>
              </a:xfrm>
              <a:prstGeom prst="line">
                <a:avLst/>
              </a:prstGeom>
              <a:noFill/>
              <a:ln w="22225" cap="rnd">
                <a:solidFill>
                  <a:srgbClr val="000000"/>
                </a:solidFill>
                <a:prstDash val="solid"/>
                <a:round/>
                <a:tailEnd type="triangle" w="med" len="med"/>
              </a:ln>
              <a:effectLst/>
            </p:spPr>
            <p:txBody>
              <a:bodyPr wrap="square" lIns="37147" tIns="37147" rIns="37147" bIns="37147" numCol="1" anchor="t">
                <a:noAutofit/>
              </a:bodyPr>
              <a:lstStyle/>
              <a:p>
                <a:pPr>
                  <a:defRPr>
                    <a:solidFill>
                      <a:srgbClr val="FFFFFF"/>
                    </a:solidFill>
                  </a:defRPr>
                </a:pPr>
                <a:endParaRPr sz="1463"/>
              </a:p>
            </p:txBody>
          </p:sp>
          <p:sp>
            <p:nvSpPr>
              <p:cNvPr id="24" name="Straight Arrow Connector 34">
                <a:extLst>
                  <a:ext uri="{FF2B5EF4-FFF2-40B4-BE49-F238E27FC236}">
                    <a16:creationId xmlns:a16="http://schemas.microsoft.com/office/drawing/2014/main" id="{F48C43C8-AFAD-DC1F-8BF2-C138AA574E9D}"/>
                  </a:ext>
                </a:extLst>
              </p:cNvPr>
              <p:cNvSpPr/>
              <p:nvPr/>
            </p:nvSpPr>
            <p:spPr>
              <a:xfrm flipV="1">
                <a:off x="2043113" y="627062"/>
                <a:ext cx="1" cy="392113"/>
              </a:xfrm>
              <a:prstGeom prst="line">
                <a:avLst/>
              </a:prstGeom>
              <a:noFill/>
              <a:ln w="22225" cap="rnd">
                <a:solidFill>
                  <a:srgbClr val="000000"/>
                </a:solidFill>
                <a:prstDash val="solid"/>
                <a:round/>
                <a:tailEnd type="triangle" w="med" len="med"/>
              </a:ln>
              <a:effectLst/>
            </p:spPr>
            <p:txBody>
              <a:bodyPr wrap="square" lIns="37147" tIns="37147" rIns="37147" bIns="37147" numCol="1" anchor="t">
                <a:noAutofit/>
              </a:bodyPr>
              <a:lstStyle/>
              <a:p>
                <a:pPr>
                  <a:defRPr>
                    <a:solidFill>
                      <a:srgbClr val="FFFFFF"/>
                    </a:solidFill>
                  </a:defRPr>
                </a:pPr>
                <a:endParaRPr sz="1463"/>
              </a:p>
            </p:txBody>
          </p:sp>
          <p:sp>
            <p:nvSpPr>
              <p:cNvPr id="25" name="TextBox 28">
                <a:extLst>
                  <a:ext uri="{FF2B5EF4-FFF2-40B4-BE49-F238E27FC236}">
                    <a16:creationId xmlns:a16="http://schemas.microsoft.com/office/drawing/2014/main" id="{12F95FF4-2E27-F501-9FC6-E2A5E1D29F1D}"/>
                  </a:ext>
                </a:extLst>
              </p:cNvPr>
              <p:cNvSpPr txBox="1"/>
              <p:nvPr/>
            </p:nvSpPr>
            <p:spPr>
              <a:xfrm>
                <a:off x="1342974" y="313592"/>
                <a:ext cx="1055120" cy="3694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7147" tIns="37147" rIns="37147" bIns="37147" numCol="1" anchor="t">
                <a:spAutoFit/>
              </a:bodyPr>
              <a:lstStyle>
                <a:lvl1pPr>
                  <a:defRPr b="1">
                    <a:latin typeface="Arial"/>
                    <a:ea typeface="Arial"/>
                    <a:cs typeface="Arial"/>
                    <a:sym typeface="Arial"/>
                  </a:defRPr>
                </a:lvl1pPr>
              </a:lstStyle>
              <a:p>
                <a:r>
                  <a:rPr sz="1463" dirty="0"/>
                  <a:t>3 </a:t>
                </a:r>
                <a:r>
                  <a:rPr lang="en-GB" sz="1463" dirty="0">
                    <a:latin typeface="Calibri" panose="020F0502020204030204" pitchFamily="34" charset="0"/>
                    <a:cs typeface="Calibri" panose="020F0502020204030204" pitchFamily="34" charset="0"/>
                  </a:rPr>
                  <a:t>±</a:t>
                </a:r>
                <a:r>
                  <a:rPr sz="1463" dirty="0"/>
                  <a:t> 0.082</a:t>
                </a:r>
              </a:p>
            </p:txBody>
          </p:sp>
        </p:grpSp>
      </p:grpSp>
    </p:spTree>
    <p:extLst>
      <p:ext uri="{BB962C8B-B14F-4D97-AF65-F5344CB8AC3E}">
        <p14:creationId xmlns:p14="http://schemas.microsoft.com/office/powerpoint/2010/main" val="355584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01151FA-098E-94E1-BA49-31E2E72601A1}"/>
              </a:ext>
            </a:extLst>
          </p:cNvPr>
          <p:cNvSpPr>
            <a:spLocks noGrp="1"/>
          </p:cNvSpPr>
          <p:nvPr>
            <p:ph idx="1"/>
          </p:nvPr>
        </p:nvSpPr>
        <p:spPr/>
        <p:txBody>
          <a:bodyPr/>
          <a:lstStyle/>
          <a:p>
            <a:pPr marL="0" indent="0">
              <a:buNone/>
            </a:pPr>
            <a:r>
              <a:rPr lang="en-GB" dirty="0"/>
              <a:t> </a:t>
            </a:r>
          </a:p>
        </p:txBody>
      </p:sp>
      <p:sp>
        <p:nvSpPr>
          <p:cNvPr id="7" name="Title 6">
            <a:extLst>
              <a:ext uri="{FF2B5EF4-FFF2-40B4-BE49-F238E27FC236}">
                <a16:creationId xmlns:a16="http://schemas.microsoft.com/office/drawing/2014/main" id="{C3F96D7F-E271-B06A-0B66-08E4046F3C62}"/>
              </a:ext>
            </a:extLst>
          </p:cNvPr>
          <p:cNvSpPr>
            <a:spLocks noGrp="1"/>
          </p:cNvSpPr>
          <p:nvPr>
            <p:ph type="title"/>
          </p:nvPr>
        </p:nvSpPr>
        <p:spPr/>
        <p:txBody>
          <a:bodyPr>
            <a:normAutofit/>
          </a:bodyPr>
          <a:lstStyle/>
          <a:p>
            <a:r>
              <a:rPr lang="en-GB" dirty="0"/>
              <a:t>Heat Sink: Discussion</a:t>
            </a:r>
          </a:p>
        </p:txBody>
      </p:sp>
      <p:sp>
        <p:nvSpPr>
          <p:cNvPr id="9" name="Content Placeholder 8">
            <a:extLst>
              <a:ext uri="{FF2B5EF4-FFF2-40B4-BE49-F238E27FC236}">
                <a16:creationId xmlns:a16="http://schemas.microsoft.com/office/drawing/2014/main" id="{9DC3915D-4E7D-05E0-B58D-A3DD8DE1491F}"/>
              </a:ext>
            </a:extLst>
          </p:cNvPr>
          <p:cNvSpPr>
            <a:spLocks noGrp="1"/>
          </p:cNvSpPr>
          <p:nvPr>
            <p:ph sz="quarter" idx="15"/>
          </p:nvPr>
        </p:nvSpPr>
        <p:spPr>
          <a:xfrm>
            <a:off x="681038" y="3818965"/>
            <a:ext cx="8543925" cy="2377049"/>
          </a:xfrm>
        </p:spPr>
        <p:txBody>
          <a:bodyPr>
            <a:normAutofit/>
          </a:bodyPr>
          <a:lstStyle/>
          <a:p>
            <a:pPr marL="0" indent="0">
              <a:lnSpc>
                <a:spcPct val="110000"/>
              </a:lnSpc>
              <a:buNone/>
            </a:pPr>
            <a:r>
              <a:rPr lang="en-GB" dirty="0"/>
              <a:t>The capable tolerance is an order of magnitude smaller than for the other components in the stack. This may be an opportunity for cost reduction.</a:t>
            </a:r>
          </a:p>
          <a:p>
            <a:pPr>
              <a:lnSpc>
                <a:spcPct val="110000"/>
              </a:lnSpc>
            </a:pPr>
            <a:r>
              <a:rPr lang="en-GB" dirty="0"/>
              <a:t>Do we need to machine the casting?</a:t>
            </a:r>
          </a:p>
          <a:p>
            <a:pPr>
              <a:lnSpc>
                <a:spcPct val="110000"/>
              </a:lnSpc>
            </a:pPr>
            <a:r>
              <a:rPr lang="en-GB" dirty="0"/>
              <a:t>Is there an alternative process to produce the part?</a:t>
            </a:r>
          </a:p>
        </p:txBody>
      </p:sp>
      <p:sp>
        <p:nvSpPr>
          <p:cNvPr id="4" name="Date Placeholder 3">
            <a:extLst>
              <a:ext uri="{FF2B5EF4-FFF2-40B4-BE49-F238E27FC236}">
                <a16:creationId xmlns:a16="http://schemas.microsoft.com/office/drawing/2014/main" id="{4AD2B82F-E0E8-D4D2-B3AB-45D755A7B7F4}"/>
              </a:ext>
            </a:extLst>
          </p:cNvPr>
          <p:cNvSpPr>
            <a:spLocks noGrp="1"/>
          </p:cNvSpPr>
          <p:nvPr>
            <p:ph type="dt" sz="half" idx="16"/>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34E60B14-AEEA-C106-C993-8C31198A8D7F}"/>
              </a:ext>
            </a:extLst>
          </p:cNvPr>
          <p:cNvSpPr>
            <a:spLocks noGrp="1"/>
          </p:cNvSpPr>
          <p:nvPr>
            <p:ph type="ftr" sz="quarter" idx="17"/>
          </p:nvPr>
        </p:nvSpPr>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F740C173-26BA-9FBB-B092-CDB53B923002}"/>
              </a:ext>
            </a:extLst>
          </p:cNvPr>
          <p:cNvSpPr>
            <a:spLocks noGrp="1"/>
          </p:cNvSpPr>
          <p:nvPr>
            <p:ph type="sldNum" sz="quarter" idx="18"/>
          </p:nvPr>
        </p:nvSpPr>
        <p:spPr/>
        <p:txBody>
          <a:bodyPr/>
          <a:lstStyle/>
          <a:p>
            <a:r>
              <a:rPr lang="en-GB"/>
              <a:t>Tolcap Example: </a:t>
            </a:r>
            <a:fld id="{B560C25C-23BD-4CD2-BCEE-6DC358E344A7}" type="slidenum">
              <a:rPr lang="en-GB" smtClean="0"/>
              <a:pPr/>
              <a:t>22</a:t>
            </a:fld>
            <a:endParaRPr lang="en-GB" dirty="0"/>
          </a:p>
        </p:txBody>
      </p:sp>
      <p:graphicFrame>
        <p:nvGraphicFramePr>
          <p:cNvPr id="10" name="Table 21">
            <a:extLst>
              <a:ext uri="{FF2B5EF4-FFF2-40B4-BE49-F238E27FC236}">
                <a16:creationId xmlns:a16="http://schemas.microsoft.com/office/drawing/2014/main" id="{3FD2EC32-C607-A7D7-5272-8768C96EF55C}"/>
              </a:ext>
            </a:extLst>
          </p:cNvPr>
          <p:cNvGraphicFramePr>
            <a:graphicFrameLocks noGrp="1"/>
          </p:cNvGraphicFramePr>
          <p:nvPr>
            <p:ph type="tbl" sz="quarter" idx="19"/>
            <p:extLst>
              <p:ext uri="{D42A27DB-BD31-4B8C-83A1-F6EECF244321}">
                <p14:modId xmlns:p14="http://schemas.microsoft.com/office/powerpoint/2010/main" val="1530773165"/>
              </p:ext>
            </p:extLst>
          </p:nvPr>
        </p:nvGraphicFramePr>
        <p:xfrm>
          <a:off x="681038" y="2422525"/>
          <a:ext cx="8543921" cy="1143000"/>
        </p:xfrm>
        <a:graphic>
          <a:graphicData uri="http://schemas.openxmlformats.org/drawingml/2006/table">
            <a:tbl>
              <a:tblPr firstRow="1" bandRow="1">
                <a:tableStyleId>{5940675A-B579-460E-94D1-54222C63F5DA}</a:tableStyleId>
              </a:tblPr>
              <a:tblGrid>
                <a:gridCol w="1423987">
                  <a:extLst>
                    <a:ext uri="{9D8B030D-6E8A-4147-A177-3AD203B41FA5}">
                      <a16:colId xmlns:a16="http://schemas.microsoft.com/office/drawing/2014/main" val="2805033689"/>
                    </a:ext>
                  </a:extLst>
                </a:gridCol>
                <a:gridCol w="940258">
                  <a:extLst>
                    <a:ext uri="{9D8B030D-6E8A-4147-A177-3AD203B41FA5}">
                      <a16:colId xmlns:a16="http://schemas.microsoft.com/office/drawing/2014/main" val="3722106575"/>
                    </a:ext>
                  </a:extLst>
                </a:gridCol>
                <a:gridCol w="2179865">
                  <a:extLst>
                    <a:ext uri="{9D8B030D-6E8A-4147-A177-3AD203B41FA5}">
                      <a16:colId xmlns:a16="http://schemas.microsoft.com/office/drawing/2014/main" val="4266335290"/>
                    </a:ext>
                  </a:extLst>
                </a:gridCol>
                <a:gridCol w="1363436">
                  <a:extLst>
                    <a:ext uri="{9D8B030D-6E8A-4147-A177-3AD203B41FA5}">
                      <a16:colId xmlns:a16="http://schemas.microsoft.com/office/drawing/2014/main" val="1688295940"/>
                    </a:ext>
                  </a:extLst>
                </a:gridCol>
                <a:gridCol w="1404257">
                  <a:extLst>
                    <a:ext uri="{9D8B030D-6E8A-4147-A177-3AD203B41FA5}">
                      <a16:colId xmlns:a16="http://schemas.microsoft.com/office/drawing/2014/main" val="874139106"/>
                    </a:ext>
                  </a:extLst>
                </a:gridCol>
                <a:gridCol w="1232118">
                  <a:extLst>
                    <a:ext uri="{9D8B030D-6E8A-4147-A177-3AD203B41FA5}">
                      <a16:colId xmlns:a16="http://schemas.microsoft.com/office/drawing/2014/main" val="3519541065"/>
                    </a:ext>
                  </a:extLst>
                </a:gridCol>
              </a:tblGrid>
              <a:tr h="607592">
                <a:tc>
                  <a:txBody>
                    <a:bodyPr/>
                    <a:lstStyle/>
                    <a:p>
                      <a:pPr algn="ctr" defTabSz="914400">
                        <a:defRPr sz="1800">
                          <a:effectLst/>
                        </a:defRPr>
                      </a:pPr>
                      <a:r>
                        <a:rPr sz="2000" b="1" dirty="0">
                          <a:solidFill>
                            <a:schemeClr val="accent1"/>
                          </a:solidFill>
                          <a:latin typeface="+mj-lt"/>
                          <a:ea typeface="+mj-ea"/>
                          <a:cs typeface="+mj-cs"/>
                          <a:sym typeface="Calibri"/>
                        </a:rPr>
                        <a:t>Component</a:t>
                      </a:r>
                    </a:p>
                  </a:txBody>
                  <a:tcPr marL="0" marR="0" marT="0" marB="0" anchor="b" horzOverflow="overflow"/>
                </a:tc>
                <a:tc>
                  <a:txBody>
                    <a:bodyPr/>
                    <a:lstStyle/>
                    <a:p>
                      <a:pPr algn="ctr" defTabSz="914400">
                        <a:defRPr sz="1800">
                          <a:effectLst/>
                        </a:defRPr>
                      </a:pPr>
                      <a:r>
                        <a:rPr sz="2000" b="1" dirty="0">
                          <a:solidFill>
                            <a:schemeClr val="accent1"/>
                          </a:solidFill>
                          <a:latin typeface="+mj-lt"/>
                          <a:ea typeface="+mj-ea"/>
                          <a:cs typeface="+mj-cs"/>
                          <a:sym typeface="Calibri"/>
                        </a:rPr>
                        <a:t>Map</a:t>
                      </a:r>
                    </a:p>
                  </a:txBody>
                  <a:tcPr marL="0" marR="0" marT="0" marB="0" anchor="b" horzOverflow="overflow"/>
                </a:tc>
                <a:tc>
                  <a:txBody>
                    <a:bodyPr/>
                    <a:lstStyle/>
                    <a:p>
                      <a:pPr algn="ctr" defTabSz="914400">
                        <a:defRPr sz="1800">
                          <a:effectLst/>
                        </a:defRPr>
                      </a:pPr>
                      <a:r>
                        <a:rPr lang="en-GB" sz="2000" b="1" dirty="0">
                          <a:solidFill>
                            <a:schemeClr val="accent1"/>
                          </a:solidFill>
                          <a:latin typeface="+mj-lt"/>
                          <a:ea typeface="+mj-ea"/>
                          <a:cs typeface="+mj-cs"/>
                          <a:sym typeface="Calibri"/>
                        </a:rPr>
                        <a:t>Material</a:t>
                      </a:r>
                      <a:endParaRPr sz="2000" b="1"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lang="en-GB" sz="2000" b="1" dirty="0">
                          <a:solidFill>
                            <a:schemeClr val="accent1"/>
                          </a:solidFill>
                          <a:latin typeface="+mj-lt"/>
                          <a:ea typeface="+mj-ea"/>
                          <a:cs typeface="+mj-cs"/>
                          <a:sym typeface="Calibri"/>
                        </a:rPr>
                        <a:t>Geometry Effect</a:t>
                      </a:r>
                      <a:endParaRPr sz="2000" b="1"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lang="en-GB" sz="2000" b="1" dirty="0">
                          <a:solidFill>
                            <a:schemeClr val="accent1"/>
                          </a:solidFill>
                          <a:latin typeface="+mj-lt"/>
                          <a:ea typeface="+mj-ea"/>
                          <a:cs typeface="+mj-cs"/>
                          <a:sym typeface="Calibri"/>
                        </a:rPr>
                        <a:t>Additional Variation</a:t>
                      </a:r>
                      <a:endParaRPr sz="2000" b="1" dirty="0">
                        <a:solidFill>
                          <a:schemeClr val="accent1"/>
                        </a:solidFill>
                        <a:latin typeface="+mj-lt"/>
                        <a:ea typeface="+mj-ea"/>
                        <a:cs typeface="+mj-cs"/>
                        <a:sym typeface="Calibri"/>
                      </a:endParaRPr>
                    </a:p>
                  </a:txBody>
                  <a:tcPr marL="0" marR="0" marT="0" marB="0" anchor="b" horzOverflow="overflow">
                    <a:solidFill>
                      <a:srgbClr val="FFFFFF"/>
                    </a:solidFill>
                  </a:tcPr>
                </a:tc>
                <a:tc>
                  <a:txBody>
                    <a:bodyPr/>
                    <a:lstStyle/>
                    <a:p>
                      <a:pPr algn="ctr" defTabSz="914400">
                        <a:defRPr sz="1800">
                          <a:effectLst/>
                        </a:defRPr>
                      </a:pPr>
                      <a:r>
                        <a:rPr sz="2000" b="1" dirty="0">
                          <a:solidFill>
                            <a:schemeClr val="accent1"/>
                          </a:solidFill>
                          <a:latin typeface="+mj-lt"/>
                          <a:ea typeface="+mj-ea"/>
                          <a:cs typeface="+mj-cs"/>
                          <a:sym typeface="Calibri"/>
                        </a:rPr>
                        <a:t>Capable Tol</a:t>
                      </a:r>
                      <a:r>
                        <a:rPr lang="en-GB" sz="2000" b="1" dirty="0" err="1">
                          <a:solidFill>
                            <a:schemeClr val="accent1"/>
                          </a:solidFill>
                          <a:latin typeface="+mj-lt"/>
                          <a:ea typeface="+mj-ea"/>
                          <a:cs typeface="+mj-cs"/>
                          <a:sym typeface="Calibri"/>
                        </a:rPr>
                        <a:t>erance</a:t>
                      </a:r>
                      <a:endParaRPr sz="2000" b="1" dirty="0">
                        <a:solidFill>
                          <a:schemeClr val="accent1"/>
                        </a:solidFill>
                        <a:latin typeface="+mj-lt"/>
                        <a:ea typeface="+mj-ea"/>
                        <a:cs typeface="+mj-cs"/>
                        <a:sym typeface="Calibri"/>
                      </a:endParaRPr>
                    </a:p>
                  </a:txBody>
                  <a:tcPr marL="0" marR="0" marT="0" marB="0" anchor="b" horzOverflow="overflow"/>
                </a:tc>
                <a:extLst>
                  <a:ext uri="{0D108BD9-81ED-4DB2-BD59-A6C34878D82A}">
                    <a16:rowId xmlns:a16="http://schemas.microsoft.com/office/drawing/2014/main" val="3352629193"/>
                  </a:ext>
                </a:extLst>
              </a:tr>
              <a:tr h="520065">
                <a:tc>
                  <a:txBody>
                    <a:bodyPr/>
                    <a:lstStyle/>
                    <a:p>
                      <a:pPr algn="ctr" defTabSz="914400">
                        <a:defRPr sz="1800">
                          <a:effectLst/>
                        </a:defRPr>
                      </a:pPr>
                      <a:r>
                        <a:rPr lang="en-GB" sz="2000" b="1" dirty="0">
                          <a:solidFill>
                            <a:schemeClr val="accent1"/>
                          </a:solidFill>
                          <a:latin typeface="+mj-lt"/>
                          <a:ea typeface="+mj-ea"/>
                          <a:cs typeface="+mj-cs"/>
                          <a:sym typeface="Calibri"/>
                        </a:rPr>
                        <a:t>Body</a:t>
                      </a:r>
                      <a:endParaRPr sz="2000" b="1"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r>
                        <a:rPr sz="2000" dirty="0">
                          <a:solidFill>
                            <a:schemeClr val="accent1"/>
                          </a:solidFill>
                          <a:latin typeface="+mj-lt"/>
                          <a:ea typeface="+mj-ea"/>
                          <a:cs typeface="+mj-cs"/>
                          <a:sym typeface="Calibri"/>
                        </a:rPr>
                        <a:t>0.0</a:t>
                      </a:r>
                      <a:r>
                        <a:rPr lang="en-GB" sz="2000" dirty="0">
                          <a:solidFill>
                            <a:schemeClr val="accent1"/>
                          </a:solidFill>
                          <a:latin typeface="+mj-lt"/>
                          <a:ea typeface="+mj-ea"/>
                          <a:cs typeface="+mj-cs"/>
                          <a:sym typeface="Calibri"/>
                        </a:rPr>
                        <a:t>08</a:t>
                      </a:r>
                      <a:endParaRPr sz="2000" dirty="0">
                        <a:solidFill>
                          <a:schemeClr val="accent1"/>
                        </a:solidFill>
                        <a:latin typeface="+mj-lt"/>
                        <a:ea typeface="+mj-ea"/>
                        <a:cs typeface="+mj-cs"/>
                        <a:sym typeface="Calibri"/>
                      </a:endParaRPr>
                    </a:p>
                  </a:txBody>
                  <a:tcPr marL="0" marR="0" marT="0" marB="0" anchor="b"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effectLst/>
                        </a:defRPr>
                      </a:pPr>
                      <a:r>
                        <a:rPr lang="en-GB" sz="1500" b="0" kern="1200" dirty="0">
                          <a:ln>
                            <a:noFill/>
                          </a:ln>
                          <a:solidFill>
                            <a:schemeClr val="accent1"/>
                          </a:solidFill>
                          <a:effectLst/>
                          <a:latin typeface="+mn-lt"/>
                          <a:ea typeface="+mn-ea"/>
                          <a:cs typeface="+mn-cs"/>
                          <a:sym typeface="Calibri"/>
                        </a:rPr>
                        <a:t>Brass (die casting) – used Non-ferrous Copper  Alloy</a:t>
                      </a:r>
                      <a:r>
                        <a:rPr sz="2000" dirty="0">
                          <a:solidFill>
                            <a:schemeClr val="accent1"/>
                          </a:solidFill>
                          <a:latin typeface="+mj-lt"/>
                          <a:ea typeface="+mj-ea"/>
                          <a:cs typeface="+mj-cs"/>
                          <a:sym typeface="Calibri"/>
                        </a:rPr>
                        <a:t> </a:t>
                      </a:r>
                    </a:p>
                  </a:txBody>
                  <a:tcPr marL="0" marR="0" marT="0" marB="0" anchor="b" horzOverflow="overflow"/>
                </a:tc>
                <a:tc>
                  <a:txBody>
                    <a:bodyPr/>
                    <a:lstStyle/>
                    <a:p>
                      <a:pPr algn="ctr" defTabSz="914400">
                        <a:defRPr sz="1800">
                          <a:effectLst/>
                        </a:defRPr>
                      </a:pPr>
                      <a:r>
                        <a:rPr lang="en-GB" sz="2000" dirty="0">
                          <a:solidFill>
                            <a:schemeClr val="accent1"/>
                          </a:solidFill>
                          <a:latin typeface="+mj-lt"/>
                          <a:ea typeface="+mj-ea"/>
                          <a:cs typeface="+mj-cs"/>
                          <a:sym typeface="Calibri"/>
                        </a:rPr>
                        <a:t>1.1</a:t>
                      </a:r>
                      <a:endParaRPr sz="2000" dirty="0">
                        <a:solidFill>
                          <a:schemeClr val="accent1"/>
                        </a:solidFill>
                        <a:latin typeface="+mj-lt"/>
                        <a:ea typeface="+mj-ea"/>
                        <a:cs typeface="+mj-cs"/>
                        <a:sym typeface="Calibri"/>
                      </a:endParaRPr>
                    </a:p>
                  </a:txBody>
                  <a:tcPr marL="0" marR="0" marT="0" marB="0" anchor="b" horzOverflow="overflow"/>
                </a:tc>
                <a:tc>
                  <a:txBody>
                    <a:bodyPr/>
                    <a:lstStyle/>
                    <a:p>
                      <a:pPr algn="ctr" defTabSz="914400">
                        <a:defRPr sz="1800">
                          <a:effectLst/>
                        </a:defRPr>
                      </a:pPr>
                      <a:endParaRPr sz="2000" dirty="0">
                        <a:solidFill>
                          <a:schemeClr val="accent1"/>
                        </a:solidFill>
                        <a:latin typeface="+mj-lt"/>
                        <a:ea typeface="+mj-ea"/>
                        <a:cs typeface="+mj-cs"/>
                        <a:sym typeface="Calibri"/>
                      </a:endParaRPr>
                    </a:p>
                  </a:txBody>
                  <a:tcPr marL="0" marR="0" marT="0" marB="0" anchor="b" horzOverflow="overflow">
                    <a:solidFill>
                      <a:srgbClr val="FFFFFF"/>
                    </a:solidFill>
                  </a:tcPr>
                </a:tc>
                <a:tc>
                  <a:txBody>
                    <a:bodyPr/>
                    <a:lstStyle/>
                    <a:p>
                      <a:pPr algn="ctr" defTabSz="914400">
                        <a:defRPr sz="1800">
                          <a:effectLst/>
                        </a:defRPr>
                      </a:pPr>
                      <a:r>
                        <a:rPr sz="2000" dirty="0">
                          <a:solidFill>
                            <a:schemeClr val="accent1"/>
                          </a:solidFill>
                          <a:latin typeface="+mj-lt"/>
                          <a:ea typeface="+mj-ea"/>
                          <a:cs typeface="+mj-cs"/>
                          <a:sym typeface="Calibri"/>
                        </a:rPr>
                        <a:t>0.</a:t>
                      </a:r>
                      <a:r>
                        <a:rPr lang="en-GB" sz="2000" dirty="0">
                          <a:solidFill>
                            <a:schemeClr val="accent1"/>
                          </a:solidFill>
                          <a:latin typeface="+mj-lt"/>
                          <a:ea typeface="+mj-ea"/>
                          <a:cs typeface="+mj-cs"/>
                          <a:sym typeface="Calibri"/>
                        </a:rPr>
                        <a:t>01</a:t>
                      </a:r>
                      <a:endParaRPr sz="2000" dirty="0">
                        <a:solidFill>
                          <a:schemeClr val="accent1"/>
                        </a:solidFill>
                        <a:latin typeface="+mj-lt"/>
                        <a:ea typeface="+mj-ea"/>
                        <a:cs typeface="+mj-cs"/>
                        <a:sym typeface="Calibri"/>
                      </a:endParaRPr>
                    </a:p>
                  </a:txBody>
                  <a:tcPr marL="0" marR="0" marT="0" marB="0" anchor="b" horzOverflow="overflow"/>
                </a:tc>
                <a:extLst>
                  <a:ext uri="{0D108BD9-81ED-4DB2-BD59-A6C34878D82A}">
                    <a16:rowId xmlns:a16="http://schemas.microsoft.com/office/drawing/2014/main" val="2083822332"/>
                  </a:ext>
                </a:extLst>
              </a:tr>
            </a:tbl>
          </a:graphicData>
        </a:graphic>
      </p:graphicFrame>
      <p:grpSp>
        <p:nvGrpSpPr>
          <p:cNvPr id="11" name="Group 13">
            <a:extLst>
              <a:ext uri="{FF2B5EF4-FFF2-40B4-BE49-F238E27FC236}">
                <a16:creationId xmlns:a16="http://schemas.microsoft.com/office/drawing/2014/main" id="{2ACECF98-2AE7-8776-EBAF-528E96960D5F}"/>
              </a:ext>
            </a:extLst>
          </p:cNvPr>
          <p:cNvGrpSpPr/>
          <p:nvPr/>
        </p:nvGrpSpPr>
        <p:grpSpPr>
          <a:xfrm>
            <a:off x="681034" y="1377263"/>
            <a:ext cx="3418514" cy="828786"/>
            <a:chOff x="0" y="0"/>
            <a:chExt cx="6661758" cy="2114550"/>
          </a:xfrm>
        </p:grpSpPr>
        <p:sp>
          <p:nvSpPr>
            <p:cNvPr id="12" name="Rounded Rectangle 19">
              <a:extLst>
                <a:ext uri="{FF2B5EF4-FFF2-40B4-BE49-F238E27FC236}">
                  <a16:creationId xmlns:a16="http://schemas.microsoft.com/office/drawing/2014/main" id="{354362B6-380C-994B-66EB-FF7F8F708027}"/>
                </a:ext>
              </a:extLst>
            </p:cNvPr>
            <p:cNvSpPr/>
            <p:nvPr/>
          </p:nvSpPr>
          <p:spPr>
            <a:xfrm>
              <a:off x="0" y="1174750"/>
              <a:ext cx="3562351" cy="939800"/>
            </a:xfrm>
            <a:prstGeom prst="roundRect">
              <a:avLst>
                <a:gd name="adj" fmla="val 16667"/>
              </a:avLst>
            </a:prstGeom>
            <a:solidFill>
              <a:srgbClr val="0070C0"/>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sp>
          <p:nvSpPr>
            <p:cNvPr id="13" name="Rectangle 20">
              <a:extLst>
                <a:ext uri="{FF2B5EF4-FFF2-40B4-BE49-F238E27FC236}">
                  <a16:creationId xmlns:a16="http://schemas.microsoft.com/office/drawing/2014/main" id="{F4B7FD44-8C60-D5A9-5BB5-FC71A0C3AEBF}"/>
                </a:ext>
              </a:extLst>
            </p:cNvPr>
            <p:cNvSpPr/>
            <p:nvPr/>
          </p:nvSpPr>
          <p:spPr>
            <a:xfrm>
              <a:off x="233363" y="0"/>
              <a:ext cx="233363" cy="1174750"/>
            </a:xfrm>
            <a:prstGeom prst="rect">
              <a:avLst/>
            </a:prstGeom>
            <a:solidFill>
              <a:srgbClr val="0070C0"/>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sp>
          <p:nvSpPr>
            <p:cNvPr id="14" name="Rectangle 21">
              <a:extLst>
                <a:ext uri="{FF2B5EF4-FFF2-40B4-BE49-F238E27FC236}">
                  <a16:creationId xmlns:a16="http://schemas.microsoft.com/office/drawing/2014/main" id="{FCEB847A-A609-1026-EE19-7FF77E1EEC43}"/>
                </a:ext>
              </a:extLst>
            </p:cNvPr>
            <p:cNvSpPr/>
            <p:nvPr/>
          </p:nvSpPr>
          <p:spPr>
            <a:xfrm>
              <a:off x="3060699" y="0"/>
              <a:ext cx="325440" cy="1174751"/>
            </a:xfrm>
            <a:prstGeom prst="rect">
              <a:avLst/>
            </a:prstGeom>
            <a:solidFill>
              <a:srgbClr val="0070C0"/>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sp>
          <p:nvSpPr>
            <p:cNvPr id="15" name="Rectangle 22">
              <a:extLst>
                <a:ext uri="{FF2B5EF4-FFF2-40B4-BE49-F238E27FC236}">
                  <a16:creationId xmlns:a16="http://schemas.microsoft.com/office/drawing/2014/main" id="{87C47585-4CA3-3856-E6DF-C9642E55C7C2}"/>
                </a:ext>
              </a:extLst>
            </p:cNvPr>
            <p:cNvSpPr/>
            <p:nvPr/>
          </p:nvSpPr>
          <p:spPr>
            <a:xfrm>
              <a:off x="466725" y="862011"/>
              <a:ext cx="176214" cy="312738"/>
            </a:xfrm>
            <a:prstGeom prst="rect">
              <a:avLst/>
            </a:prstGeom>
            <a:solidFill>
              <a:srgbClr val="0070C0"/>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sp>
          <p:nvSpPr>
            <p:cNvPr id="16" name="Rectangle 23">
              <a:extLst>
                <a:ext uri="{FF2B5EF4-FFF2-40B4-BE49-F238E27FC236}">
                  <a16:creationId xmlns:a16="http://schemas.microsoft.com/office/drawing/2014/main" id="{14AB9B26-8858-C1D8-C42D-0A857FB706E4}"/>
                </a:ext>
              </a:extLst>
            </p:cNvPr>
            <p:cNvSpPr/>
            <p:nvPr/>
          </p:nvSpPr>
          <p:spPr>
            <a:xfrm>
              <a:off x="2978150" y="862011"/>
              <a:ext cx="174626" cy="312738"/>
            </a:xfrm>
            <a:prstGeom prst="rect">
              <a:avLst/>
            </a:prstGeom>
            <a:solidFill>
              <a:srgbClr val="0070C0"/>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sp>
          <p:nvSpPr>
            <p:cNvPr id="17" name="Rectangle 24">
              <a:extLst>
                <a:ext uri="{FF2B5EF4-FFF2-40B4-BE49-F238E27FC236}">
                  <a16:creationId xmlns:a16="http://schemas.microsoft.com/office/drawing/2014/main" id="{3520BD8F-D9E0-A95D-58C6-805B748E886C}"/>
                </a:ext>
              </a:extLst>
            </p:cNvPr>
            <p:cNvSpPr/>
            <p:nvPr/>
          </p:nvSpPr>
          <p:spPr>
            <a:xfrm>
              <a:off x="642937" y="1174750"/>
              <a:ext cx="2335213" cy="939800"/>
            </a:xfrm>
            <a:prstGeom prst="rect">
              <a:avLst/>
            </a:prstGeom>
            <a:solidFill>
              <a:srgbClr val="FFFFFF"/>
            </a:solidFill>
            <a:ln w="12700" cap="flat">
              <a:noFill/>
              <a:miter lim="400000"/>
            </a:ln>
            <a:effectLst/>
          </p:spPr>
          <p:txBody>
            <a:bodyPr wrap="square" lIns="37147" tIns="37147" rIns="37147" bIns="37147" numCol="1" anchor="ctr">
              <a:noAutofit/>
            </a:bodyPr>
            <a:lstStyle/>
            <a:p>
              <a:pPr algn="ctr">
                <a:defRPr>
                  <a:solidFill>
                    <a:srgbClr val="FFFFFF"/>
                  </a:solidFill>
                </a:defRPr>
              </a:pPr>
              <a:endParaRPr sz="1463"/>
            </a:p>
          </p:txBody>
        </p:sp>
        <p:sp>
          <p:nvSpPr>
            <p:cNvPr id="18" name="Straight Arrow Connector 25">
              <a:extLst>
                <a:ext uri="{FF2B5EF4-FFF2-40B4-BE49-F238E27FC236}">
                  <a16:creationId xmlns:a16="http://schemas.microsoft.com/office/drawing/2014/main" id="{A9DA1D6E-1F9A-9D29-C623-223C5D6E6112}"/>
                </a:ext>
              </a:extLst>
            </p:cNvPr>
            <p:cNvSpPr/>
            <p:nvPr/>
          </p:nvSpPr>
          <p:spPr>
            <a:xfrm>
              <a:off x="4787899" y="862011"/>
              <a:ext cx="1" cy="1252539"/>
            </a:xfrm>
            <a:prstGeom prst="line">
              <a:avLst/>
            </a:prstGeom>
            <a:noFill/>
            <a:ln w="25400" cap="rnd">
              <a:solidFill>
                <a:srgbClr val="000000"/>
              </a:solidFill>
              <a:prstDash val="solid"/>
              <a:round/>
              <a:headEnd type="triangle" w="med" len="med"/>
              <a:tailEnd type="triangle" w="med" len="med"/>
            </a:ln>
            <a:effectLst/>
          </p:spPr>
          <p:txBody>
            <a:bodyPr wrap="square" lIns="37147" tIns="37147" rIns="37147" bIns="37147" numCol="1" anchor="t">
              <a:noAutofit/>
            </a:bodyPr>
            <a:lstStyle/>
            <a:p>
              <a:pPr>
                <a:defRPr>
                  <a:solidFill>
                    <a:srgbClr val="FFFFFF"/>
                  </a:solidFill>
                </a:defRPr>
              </a:pPr>
              <a:endParaRPr sz="1463"/>
            </a:p>
          </p:txBody>
        </p:sp>
        <p:sp>
          <p:nvSpPr>
            <p:cNvPr id="19" name="TextBox 23">
              <a:extLst>
                <a:ext uri="{FF2B5EF4-FFF2-40B4-BE49-F238E27FC236}">
                  <a16:creationId xmlns:a16="http://schemas.microsoft.com/office/drawing/2014/main" id="{93D27ED5-387F-841B-CE33-54FFDF136936}"/>
                </a:ext>
              </a:extLst>
            </p:cNvPr>
            <p:cNvSpPr txBox="1"/>
            <p:nvPr/>
          </p:nvSpPr>
          <p:spPr>
            <a:xfrm>
              <a:off x="4788092" y="1253066"/>
              <a:ext cx="1873666" cy="76578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7147" tIns="37147" rIns="37147" bIns="37147" numCol="1" anchor="t">
              <a:spAutoFit/>
            </a:bodyPr>
            <a:lstStyle>
              <a:lvl1pPr>
                <a:defRPr b="1">
                  <a:latin typeface="Arial"/>
                  <a:ea typeface="Arial"/>
                  <a:cs typeface="Arial"/>
                  <a:sym typeface="Arial"/>
                </a:defRPr>
              </a:lvl1pPr>
            </a:lstStyle>
            <a:p>
              <a:r>
                <a:rPr sz="1463" dirty="0"/>
                <a:t>12 </a:t>
              </a:r>
              <a:r>
                <a:rPr lang="en-GB" sz="1463" dirty="0">
                  <a:latin typeface="Calibri" panose="020F0502020204030204" pitchFamily="34" charset="0"/>
                  <a:cs typeface="Calibri" panose="020F0502020204030204" pitchFamily="34" charset="0"/>
                </a:rPr>
                <a:t>±</a:t>
              </a:r>
              <a:r>
                <a:rPr sz="1463" dirty="0"/>
                <a:t> 0.010</a:t>
              </a:r>
            </a:p>
          </p:txBody>
        </p:sp>
        <p:sp>
          <p:nvSpPr>
            <p:cNvPr id="28" name="Straight Connector 38">
              <a:extLst>
                <a:ext uri="{FF2B5EF4-FFF2-40B4-BE49-F238E27FC236}">
                  <a16:creationId xmlns:a16="http://schemas.microsoft.com/office/drawing/2014/main" id="{C8870136-5C0F-10E7-F839-C4353E6A2C5F}"/>
                </a:ext>
              </a:extLst>
            </p:cNvPr>
            <p:cNvSpPr/>
            <p:nvPr/>
          </p:nvSpPr>
          <p:spPr>
            <a:xfrm>
              <a:off x="3471862" y="847724"/>
              <a:ext cx="1727201" cy="1"/>
            </a:xfrm>
            <a:prstGeom prst="line">
              <a:avLst/>
            </a:prstGeom>
            <a:noFill/>
            <a:ln w="19050" cap="rnd">
              <a:solidFill>
                <a:srgbClr val="000000"/>
              </a:solidFill>
              <a:prstDash val="solid"/>
              <a:round/>
            </a:ln>
            <a:effectLst/>
          </p:spPr>
          <p:txBody>
            <a:bodyPr wrap="square" lIns="37147" tIns="37147" rIns="37147" bIns="37147" numCol="1" anchor="t">
              <a:noAutofit/>
            </a:bodyPr>
            <a:lstStyle/>
            <a:p>
              <a:pPr>
                <a:defRPr>
                  <a:solidFill>
                    <a:srgbClr val="FFFFFF"/>
                  </a:solidFill>
                </a:defRPr>
              </a:pPr>
              <a:endParaRPr sz="1463"/>
            </a:p>
          </p:txBody>
        </p:sp>
        <p:sp>
          <p:nvSpPr>
            <p:cNvPr id="29" name="Straight Connector 39">
              <a:extLst>
                <a:ext uri="{FF2B5EF4-FFF2-40B4-BE49-F238E27FC236}">
                  <a16:creationId xmlns:a16="http://schemas.microsoft.com/office/drawing/2014/main" id="{188F259B-1BBB-BA59-0F7A-8EF6F79BFB93}"/>
                </a:ext>
              </a:extLst>
            </p:cNvPr>
            <p:cNvSpPr/>
            <p:nvPr/>
          </p:nvSpPr>
          <p:spPr>
            <a:xfrm>
              <a:off x="3614738" y="2071687"/>
              <a:ext cx="1657351" cy="1"/>
            </a:xfrm>
            <a:prstGeom prst="line">
              <a:avLst/>
            </a:prstGeom>
            <a:noFill/>
            <a:ln w="19050" cap="rnd">
              <a:solidFill>
                <a:srgbClr val="000000"/>
              </a:solidFill>
              <a:prstDash val="solid"/>
              <a:round/>
            </a:ln>
            <a:effectLst/>
          </p:spPr>
          <p:txBody>
            <a:bodyPr wrap="square" lIns="37147" tIns="37147" rIns="37147" bIns="37147" numCol="1" anchor="t">
              <a:noAutofit/>
            </a:bodyPr>
            <a:lstStyle/>
            <a:p>
              <a:pPr>
                <a:defRPr>
                  <a:solidFill>
                    <a:srgbClr val="FFFFFF"/>
                  </a:solidFill>
                </a:defRPr>
              </a:pPr>
              <a:endParaRPr sz="1463"/>
            </a:p>
          </p:txBody>
        </p:sp>
      </p:grpSp>
    </p:spTree>
    <p:extLst>
      <p:ext uri="{BB962C8B-B14F-4D97-AF65-F5344CB8AC3E}">
        <p14:creationId xmlns:p14="http://schemas.microsoft.com/office/powerpoint/2010/main" val="124241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285659-47E8-3A84-9F31-93457FD699C1}"/>
              </a:ext>
            </a:extLst>
          </p:cNvPr>
          <p:cNvSpPr>
            <a:spLocks noGrp="1"/>
          </p:cNvSpPr>
          <p:nvPr>
            <p:ph idx="1"/>
          </p:nvPr>
        </p:nvSpPr>
        <p:spPr/>
        <p:txBody>
          <a:bodyPr>
            <a:normAutofit/>
          </a:bodyPr>
          <a:lstStyle/>
          <a:p>
            <a:pPr marL="0" indent="0">
              <a:lnSpc>
                <a:spcPct val="110000"/>
              </a:lnSpc>
              <a:buNone/>
            </a:pPr>
            <a:r>
              <a:rPr lang="en-GB" dirty="0"/>
              <a:t>We hope this example has demonstrated</a:t>
            </a:r>
          </a:p>
          <a:p>
            <a:pPr>
              <a:lnSpc>
                <a:spcPct val="110000"/>
              </a:lnSpc>
            </a:pPr>
            <a:r>
              <a:rPr lang="en-GB" dirty="0"/>
              <a:t>How to analyse a design using Tolcap.</a:t>
            </a:r>
          </a:p>
          <a:p>
            <a:pPr>
              <a:lnSpc>
                <a:spcPct val="110000"/>
              </a:lnSpc>
            </a:pPr>
            <a:r>
              <a:rPr lang="en-GB" dirty="0"/>
              <a:t>How to calculate a stack tolerance.</a:t>
            </a:r>
          </a:p>
          <a:p>
            <a:pPr>
              <a:lnSpc>
                <a:spcPct val="110000"/>
              </a:lnSpc>
            </a:pPr>
            <a:r>
              <a:rPr lang="en-GB" dirty="0"/>
              <a:t>When to use Tolcap i.e. as early in the design stage as possible</a:t>
            </a:r>
          </a:p>
          <a:p>
            <a:pPr marL="0" indent="0">
              <a:lnSpc>
                <a:spcPct val="110000"/>
              </a:lnSpc>
              <a:buNone/>
            </a:pPr>
            <a:endParaRPr lang="en-GB" dirty="0"/>
          </a:p>
          <a:p>
            <a:pPr marL="0" indent="0">
              <a:lnSpc>
                <a:spcPct val="110000"/>
              </a:lnSpc>
              <a:buNone/>
            </a:pPr>
            <a:r>
              <a:rPr lang="en-GB" dirty="0"/>
              <a:t>How Tolcap raises questions about the design</a:t>
            </a:r>
          </a:p>
          <a:p>
            <a:pPr>
              <a:lnSpc>
                <a:spcPct val="110000"/>
              </a:lnSpc>
            </a:pPr>
            <a:r>
              <a:rPr lang="en-GB" dirty="0"/>
              <a:t>Questions you need to address with your supplier - to ensure you have a sound design.</a:t>
            </a:r>
          </a:p>
          <a:p>
            <a:pPr>
              <a:lnSpc>
                <a:spcPct val="110000"/>
              </a:lnSpc>
            </a:pPr>
            <a:r>
              <a:rPr lang="en-GB" dirty="0"/>
              <a:t>Questions to pose about your design - and tasks to incorporate into the design project.</a:t>
            </a:r>
          </a:p>
          <a:p>
            <a:endParaRPr lang="en-GB" dirty="0"/>
          </a:p>
        </p:txBody>
      </p:sp>
      <p:sp>
        <p:nvSpPr>
          <p:cNvPr id="3" name="Title 2">
            <a:extLst>
              <a:ext uri="{FF2B5EF4-FFF2-40B4-BE49-F238E27FC236}">
                <a16:creationId xmlns:a16="http://schemas.microsoft.com/office/drawing/2014/main" id="{B1E37A8A-DFD4-2F65-36D1-CE3CC6CA65BA}"/>
              </a:ext>
            </a:extLst>
          </p:cNvPr>
          <p:cNvSpPr>
            <a:spLocks noGrp="1"/>
          </p:cNvSpPr>
          <p:nvPr>
            <p:ph type="title"/>
          </p:nvPr>
        </p:nvSpPr>
        <p:spPr/>
        <p:txBody>
          <a:bodyPr>
            <a:normAutofit fontScale="90000"/>
          </a:bodyPr>
          <a:lstStyle/>
          <a:p>
            <a:r>
              <a:rPr lang="en-GB" dirty="0"/>
              <a:t>Tolcap Example Objectives</a:t>
            </a:r>
            <a:br>
              <a:rPr lang="en-GB" dirty="0"/>
            </a:br>
            <a:endParaRPr lang="en-GB" dirty="0"/>
          </a:p>
        </p:txBody>
      </p:sp>
      <p:sp>
        <p:nvSpPr>
          <p:cNvPr id="4" name="Date Placeholder 3">
            <a:extLst>
              <a:ext uri="{FF2B5EF4-FFF2-40B4-BE49-F238E27FC236}">
                <a16:creationId xmlns:a16="http://schemas.microsoft.com/office/drawing/2014/main" id="{BD1B29DD-B791-FF76-450C-EBE0EE766301}"/>
              </a:ext>
            </a:extLst>
          </p:cNvPr>
          <p:cNvSpPr>
            <a:spLocks noGrp="1"/>
          </p:cNvSpPr>
          <p:nvPr>
            <p:ph type="dt" sz="half"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BE9B3065-B9C1-F2EA-2B83-44401EA80EB5}"/>
              </a:ext>
            </a:extLst>
          </p:cNvPr>
          <p:cNvSpPr>
            <a:spLocks noGrp="1"/>
          </p:cNvSpPr>
          <p:nvPr>
            <p:ph type="ftr" sz="quarter" idx="11"/>
          </p:nvPr>
        </p:nvSpPr>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AC3748B4-5B02-FA03-2A18-0A01F4E3F35F}"/>
              </a:ext>
            </a:extLst>
          </p:cNvPr>
          <p:cNvSpPr>
            <a:spLocks noGrp="1"/>
          </p:cNvSpPr>
          <p:nvPr>
            <p:ph type="sldNum" sz="quarter" idx="12"/>
          </p:nvPr>
        </p:nvSpPr>
        <p:spPr/>
        <p:txBody>
          <a:bodyPr/>
          <a:lstStyle/>
          <a:p>
            <a:r>
              <a:rPr lang="en-GB"/>
              <a:t>Tolcap Example: </a:t>
            </a:r>
            <a:fld id="{B560C25C-23BD-4CD2-BCEE-6DC358E344A7}" type="slidenum">
              <a:rPr lang="en-GB" smtClean="0"/>
              <a:pPr/>
              <a:t>23</a:t>
            </a:fld>
            <a:endParaRPr lang="en-GB" dirty="0"/>
          </a:p>
        </p:txBody>
      </p:sp>
    </p:spTree>
    <p:extLst>
      <p:ext uri="{BB962C8B-B14F-4D97-AF65-F5344CB8AC3E}">
        <p14:creationId xmlns:p14="http://schemas.microsoft.com/office/powerpoint/2010/main" val="4053547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61DABC-D353-CC94-4F4B-AFAEEFF4E46F}"/>
              </a:ext>
            </a:extLst>
          </p:cNvPr>
          <p:cNvSpPr>
            <a:spLocks noGrp="1"/>
          </p:cNvSpPr>
          <p:nvPr>
            <p:ph sz="quarter" idx="13"/>
          </p:nvPr>
        </p:nvSpPr>
        <p:spPr/>
        <p:txBody>
          <a:bodyPr/>
          <a:lstStyle/>
          <a:p>
            <a:pPr marL="0" indent="0">
              <a:buNone/>
            </a:pPr>
            <a:r>
              <a:rPr lang="en-GB" dirty="0"/>
              <a:t>For more information visit</a:t>
            </a:r>
          </a:p>
          <a:p>
            <a:pPr marL="0" indent="0">
              <a:buNone/>
            </a:pPr>
            <a:r>
              <a:rPr lang="en-GB" dirty="0"/>
              <a:t>www.tolcap.com</a:t>
            </a:r>
          </a:p>
          <a:p>
            <a:endParaRPr lang="en-GB" dirty="0"/>
          </a:p>
        </p:txBody>
      </p:sp>
      <p:sp>
        <p:nvSpPr>
          <p:cNvPr id="10" name="Date Placeholder 9">
            <a:extLst>
              <a:ext uri="{FF2B5EF4-FFF2-40B4-BE49-F238E27FC236}">
                <a16:creationId xmlns:a16="http://schemas.microsoft.com/office/drawing/2014/main" id="{119F18C2-97DF-A7A7-19F4-890DA075B2CF}"/>
              </a:ext>
            </a:extLst>
          </p:cNvPr>
          <p:cNvSpPr>
            <a:spLocks noGrp="1"/>
          </p:cNvSpPr>
          <p:nvPr>
            <p:ph type="dt" sz="half" idx="14"/>
          </p:nvPr>
        </p:nvSpPr>
        <p:spPr/>
        <p:txBody>
          <a:bodyPr/>
          <a:lstStyle/>
          <a:p>
            <a:r>
              <a:rPr lang="en-US"/>
              <a:t>August 2022</a:t>
            </a:r>
            <a:endParaRPr lang="en-GB" dirty="0"/>
          </a:p>
        </p:txBody>
      </p:sp>
      <p:sp>
        <p:nvSpPr>
          <p:cNvPr id="11" name="Footer Placeholder 10">
            <a:extLst>
              <a:ext uri="{FF2B5EF4-FFF2-40B4-BE49-F238E27FC236}">
                <a16:creationId xmlns:a16="http://schemas.microsoft.com/office/drawing/2014/main" id="{158FE97C-C237-7B25-0349-5D07D7347422}"/>
              </a:ext>
            </a:extLst>
          </p:cNvPr>
          <p:cNvSpPr>
            <a:spLocks noGrp="1"/>
          </p:cNvSpPr>
          <p:nvPr>
            <p:ph type="ftr" sz="quarter" idx="15"/>
          </p:nvPr>
        </p:nvSpPr>
        <p:spPr/>
        <p:txBody>
          <a:bodyPr/>
          <a:lstStyle/>
          <a:p>
            <a:r>
              <a:rPr lang="en-GB"/>
              <a:t>© CapraTechnology 2022</a:t>
            </a:r>
            <a:endParaRPr lang="en-GB" dirty="0"/>
          </a:p>
        </p:txBody>
      </p:sp>
      <p:sp>
        <p:nvSpPr>
          <p:cNvPr id="12" name="Slide Number Placeholder 11">
            <a:extLst>
              <a:ext uri="{FF2B5EF4-FFF2-40B4-BE49-F238E27FC236}">
                <a16:creationId xmlns:a16="http://schemas.microsoft.com/office/drawing/2014/main" id="{2EC68669-3448-14AC-EB03-F51642319276}"/>
              </a:ext>
            </a:extLst>
          </p:cNvPr>
          <p:cNvSpPr>
            <a:spLocks noGrp="1"/>
          </p:cNvSpPr>
          <p:nvPr>
            <p:ph type="sldNum" sz="quarter" idx="16"/>
          </p:nvPr>
        </p:nvSpPr>
        <p:spPr/>
        <p:txBody>
          <a:bodyPr/>
          <a:lstStyle/>
          <a:p>
            <a:r>
              <a:rPr lang="en-GB"/>
              <a:t>Tolcap Example: </a:t>
            </a:r>
            <a:fld id="{B560C25C-23BD-4CD2-BCEE-6DC358E344A7}" type="slidenum">
              <a:rPr lang="en-GB" smtClean="0"/>
              <a:pPr/>
              <a:t>24</a:t>
            </a:fld>
            <a:endParaRPr lang="en-GB" dirty="0"/>
          </a:p>
        </p:txBody>
      </p:sp>
    </p:spTree>
    <p:extLst>
      <p:ext uri="{BB962C8B-B14F-4D97-AF65-F5344CB8AC3E}">
        <p14:creationId xmlns:p14="http://schemas.microsoft.com/office/powerpoint/2010/main" val="38880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6366-D77B-E1C2-F457-27C05607240B}"/>
              </a:ext>
            </a:extLst>
          </p:cNvPr>
          <p:cNvSpPr>
            <a:spLocks noGrp="1"/>
          </p:cNvSpPr>
          <p:nvPr>
            <p:ph type="title"/>
          </p:nvPr>
        </p:nvSpPr>
        <p:spPr/>
        <p:txBody>
          <a:bodyPr>
            <a:normAutofit fontScale="90000"/>
          </a:bodyPr>
          <a:lstStyle/>
          <a:p>
            <a:r>
              <a:rPr lang="en-GB" dirty="0"/>
              <a:t>Tolcap Example – a ‘Camera’</a:t>
            </a:r>
            <a:br>
              <a:rPr lang="en-GB" dirty="0"/>
            </a:br>
            <a:endParaRPr lang="en-GB" dirty="0"/>
          </a:p>
        </p:txBody>
      </p:sp>
      <p:sp>
        <p:nvSpPr>
          <p:cNvPr id="13" name="Content Placeholder 12">
            <a:extLst>
              <a:ext uri="{FF2B5EF4-FFF2-40B4-BE49-F238E27FC236}">
                <a16:creationId xmlns:a16="http://schemas.microsoft.com/office/drawing/2014/main" id="{BD243B27-C881-64DA-0547-933CDC4A7BE8}"/>
              </a:ext>
            </a:extLst>
          </p:cNvPr>
          <p:cNvSpPr>
            <a:spLocks noGrp="1"/>
          </p:cNvSpPr>
          <p:nvPr>
            <p:ph sz="half" idx="1"/>
          </p:nvPr>
        </p:nvSpPr>
        <p:spPr/>
        <p:txBody>
          <a:bodyPr>
            <a:normAutofit fontScale="92500" lnSpcReduction="20000"/>
          </a:bodyPr>
          <a:lstStyle/>
          <a:p>
            <a:pPr marL="0" indent="0">
              <a:lnSpc>
                <a:spcPct val="120000"/>
              </a:lnSpc>
              <a:buNone/>
            </a:pPr>
            <a:r>
              <a:rPr lang="en-GB" dirty="0"/>
              <a:t>A ‘camera’ has three components  </a:t>
            </a:r>
          </a:p>
          <a:p>
            <a:pPr>
              <a:lnSpc>
                <a:spcPct val="120000"/>
              </a:lnSpc>
            </a:pPr>
            <a:r>
              <a:rPr lang="en-GB" dirty="0"/>
              <a:t>a heat sink </a:t>
            </a:r>
          </a:p>
          <a:p>
            <a:pPr>
              <a:lnSpc>
                <a:spcPct val="120000"/>
              </a:lnSpc>
            </a:pPr>
            <a:r>
              <a:rPr lang="en-GB" dirty="0"/>
              <a:t>body </a:t>
            </a:r>
          </a:p>
          <a:p>
            <a:pPr>
              <a:lnSpc>
                <a:spcPct val="120000"/>
              </a:lnSpc>
            </a:pPr>
            <a:r>
              <a:rPr lang="en-GB" dirty="0"/>
              <a:t>and lens.</a:t>
            </a:r>
          </a:p>
          <a:p>
            <a:pPr marL="0" indent="0">
              <a:lnSpc>
                <a:spcPct val="120000"/>
              </a:lnSpc>
              <a:buNone/>
            </a:pPr>
            <a:r>
              <a:rPr lang="en-GB" dirty="0"/>
              <a:t>The table also shows the dimensions and first cut tolerances in the ‘stack’ that defines the image distance in the camera.</a:t>
            </a:r>
          </a:p>
          <a:p>
            <a:pPr marL="0" indent="0">
              <a:buNone/>
            </a:pPr>
            <a:endParaRPr lang="en-GB" dirty="0"/>
          </a:p>
        </p:txBody>
      </p:sp>
      <p:sp>
        <p:nvSpPr>
          <p:cNvPr id="18" name="Date Placeholder 17">
            <a:extLst>
              <a:ext uri="{FF2B5EF4-FFF2-40B4-BE49-F238E27FC236}">
                <a16:creationId xmlns:a16="http://schemas.microsoft.com/office/drawing/2014/main" id="{46A23452-C71C-0787-991B-6D8FD01A4341}"/>
              </a:ext>
            </a:extLst>
          </p:cNvPr>
          <p:cNvSpPr>
            <a:spLocks noGrp="1"/>
          </p:cNvSpPr>
          <p:nvPr>
            <p:ph type="dt" sz="half" idx="10"/>
          </p:nvPr>
        </p:nvSpPr>
        <p:spPr/>
        <p:txBody>
          <a:bodyPr/>
          <a:lstStyle/>
          <a:p>
            <a:r>
              <a:rPr lang="en-US"/>
              <a:t>August 2022</a:t>
            </a:r>
            <a:endParaRPr lang="en-GB" dirty="0"/>
          </a:p>
        </p:txBody>
      </p:sp>
      <p:sp>
        <p:nvSpPr>
          <p:cNvPr id="19" name="Footer Placeholder 18">
            <a:extLst>
              <a:ext uri="{FF2B5EF4-FFF2-40B4-BE49-F238E27FC236}">
                <a16:creationId xmlns:a16="http://schemas.microsoft.com/office/drawing/2014/main" id="{997A0EE5-E479-FE98-3234-94D11F3F9CBE}"/>
              </a:ext>
            </a:extLst>
          </p:cNvPr>
          <p:cNvSpPr>
            <a:spLocks noGrp="1"/>
          </p:cNvSpPr>
          <p:nvPr>
            <p:ph type="ftr" sz="quarter" idx="11"/>
          </p:nvPr>
        </p:nvSpPr>
        <p:spPr/>
        <p:txBody>
          <a:bodyPr/>
          <a:lstStyle/>
          <a:p>
            <a:r>
              <a:rPr lang="en-GB"/>
              <a:t>© CapraTechnology 2022</a:t>
            </a:r>
            <a:endParaRPr lang="en-GB" dirty="0"/>
          </a:p>
        </p:txBody>
      </p:sp>
      <p:sp>
        <p:nvSpPr>
          <p:cNvPr id="20" name="Slide Number Placeholder 19">
            <a:extLst>
              <a:ext uri="{FF2B5EF4-FFF2-40B4-BE49-F238E27FC236}">
                <a16:creationId xmlns:a16="http://schemas.microsoft.com/office/drawing/2014/main" id="{FD06551A-D977-42AE-C60E-F227D7CD38F0}"/>
              </a:ext>
            </a:extLst>
          </p:cNvPr>
          <p:cNvSpPr>
            <a:spLocks noGrp="1"/>
          </p:cNvSpPr>
          <p:nvPr>
            <p:ph type="sldNum" sz="quarter" idx="12"/>
          </p:nvPr>
        </p:nvSpPr>
        <p:spPr/>
        <p:txBody>
          <a:bodyPr/>
          <a:lstStyle/>
          <a:p>
            <a:r>
              <a:rPr lang="en-GB"/>
              <a:t>Tolcap Example: </a:t>
            </a:r>
            <a:fld id="{E1ECCE4D-312D-46D3-A35B-FD45375B62A0}" type="slidenum">
              <a:rPr lang="en-GB" smtClean="0"/>
              <a:pPr/>
              <a:t>3</a:t>
            </a:fld>
            <a:endParaRPr lang="en-GB" dirty="0"/>
          </a:p>
        </p:txBody>
      </p:sp>
      <p:graphicFrame>
        <p:nvGraphicFramePr>
          <p:cNvPr id="4" name="Table 10">
            <a:extLst>
              <a:ext uri="{FF2B5EF4-FFF2-40B4-BE49-F238E27FC236}">
                <a16:creationId xmlns:a16="http://schemas.microsoft.com/office/drawing/2014/main" id="{FF759EAD-A599-4146-B7B9-39E4FDDA49ED}"/>
              </a:ext>
            </a:extLst>
          </p:cNvPr>
          <p:cNvGraphicFramePr>
            <a:graphicFrameLocks noGrp="1"/>
          </p:cNvGraphicFramePr>
          <p:nvPr>
            <p:ph sz="quarter" idx="13"/>
            <p:extLst>
              <p:ext uri="{D42A27DB-BD31-4B8C-83A1-F6EECF244321}">
                <p14:modId xmlns:p14="http://schemas.microsoft.com/office/powerpoint/2010/main" val="3547520842"/>
              </p:ext>
            </p:extLst>
          </p:nvPr>
        </p:nvGraphicFramePr>
        <p:xfrm>
          <a:off x="681038" y="4675188"/>
          <a:ext cx="8543925" cy="1375593"/>
        </p:xfrm>
        <a:graphic>
          <a:graphicData uri="http://schemas.openxmlformats.org/drawingml/2006/table">
            <a:tbl>
              <a:tblPr firstRow="1" bandRow="1">
                <a:tableStyleId>{5C22544A-7EE6-4342-B048-85BDC9FD1C3A}</a:tableStyleId>
              </a:tblPr>
              <a:tblGrid>
                <a:gridCol w="1708785">
                  <a:extLst>
                    <a:ext uri="{9D8B030D-6E8A-4147-A177-3AD203B41FA5}">
                      <a16:colId xmlns:a16="http://schemas.microsoft.com/office/drawing/2014/main" val="1223025119"/>
                    </a:ext>
                  </a:extLst>
                </a:gridCol>
                <a:gridCol w="1708785">
                  <a:extLst>
                    <a:ext uri="{9D8B030D-6E8A-4147-A177-3AD203B41FA5}">
                      <a16:colId xmlns:a16="http://schemas.microsoft.com/office/drawing/2014/main" val="108261703"/>
                    </a:ext>
                  </a:extLst>
                </a:gridCol>
                <a:gridCol w="1708785">
                  <a:extLst>
                    <a:ext uri="{9D8B030D-6E8A-4147-A177-3AD203B41FA5}">
                      <a16:colId xmlns:a16="http://schemas.microsoft.com/office/drawing/2014/main" val="129598266"/>
                    </a:ext>
                  </a:extLst>
                </a:gridCol>
                <a:gridCol w="1708785">
                  <a:extLst>
                    <a:ext uri="{9D8B030D-6E8A-4147-A177-3AD203B41FA5}">
                      <a16:colId xmlns:a16="http://schemas.microsoft.com/office/drawing/2014/main" val="2084945026"/>
                    </a:ext>
                  </a:extLst>
                </a:gridCol>
                <a:gridCol w="1708785">
                  <a:extLst>
                    <a:ext uri="{9D8B030D-6E8A-4147-A177-3AD203B41FA5}">
                      <a16:colId xmlns:a16="http://schemas.microsoft.com/office/drawing/2014/main" val="3054477092"/>
                    </a:ext>
                  </a:extLst>
                </a:gridCol>
              </a:tblGrid>
              <a:tr h="495300">
                <a:tc>
                  <a:txBody>
                    <a:bodyPr/>
                    <a:lstStyle/>
                    <a:p>
                      <a:pPr algn="ctr">
                        <a:defRPr sz="1800">
                          <a:effectLst/>
                        </a:defRPr>
                      </a:pPr>
                      <a:r>
                        <a:rPr sz="1600" b="1" dirty="0">
                          <a:ln>
                            <a:noFill/>
                          </a:ln>
                          <a:solidFill>
                            <a:schemeClr val="accent1"/>
                          </a:solidFill>
                          <a:latin typeface="+mj-lt"/>
                          <a:ea typeface="+mj-ea"/>
                          <a:cs typeface="+mj-cs"/>
                          <a:sym typeface="Calibri"/>
                        </a:rPr>
                        <a:t>Component</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1" dirty="0">
                          <a:ln>
                            <a:noFill/>
                          </a:ln>
                          <a:solidFill>
                            <a:schemeClr val="accent1"/>
                          </a:solidFill>
                          <a:latin typeface="+mj-lt"/>
                          <a:ea typeface="+mj-ea"/>
                          <a:cs typeface="+mj-cs"/>
                          <a:sym typeface="Calibri"/>
                        </a:rPr>
                        <a:t>Process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1" dirty="0">
                          <a:ln>
                            <a:noFill/>
                          </a:ln>
                          <a:solidFill>
                            <a:schemeClr val="accent1"/>
                          </a:solidFill>
                          <a:latin typeface="+mj-lt"/>
                          <a:ea typeface="+mj-ea"/>
                          <a:cs typeface="+mj-cs"/>
                          <a:sym typeface="Calibri"/>
                        </a:rPr>
                        <a:t>Material</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1" dirty="0">
                          <a:ln>
                            <a:noFill/>
                          </a:ln>
                          <a:solidFill>
                            <a:schemeClr val="accent1"/>
                          </a:solidFill>
                          <a:latin typeface="+mj-lt"/>
                          <a:ea typeface="+mj-ea"/>
                          <a:cs typeface="+mj-cs"/>
                          <a:sym typeface="Calibri"/>
                        </a:rPr>
                        <a:t>Dim</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1" dirty="0">
                          <a:ln>
                            <a:noFill/>
                          </a:ln>
                          <a:solidFill>
                            <a:schemeClr val="accent1"/>
                          </a:solidFill>
                          <a:latin typeface="+mj-lt"/>
                          <a:ea typeface="+mj-ea"/>
                          <a:cs typeface="+mj-cs"/>
                          <a:sym typeface="Calibri"/>
                        </a:rPr>
                        <a:t>Capable </a:t>
                      </a:r>
                      <a:r>
                        <a:rPr lang="en-GB" sz="1600" b="1" kern="1200" dirty="0">
                          <a:ln>
                            <a:noFill/>
                          </a:ln>
                          <a:solidFill>
                            <a:schemeClr val="accent1"/>
                          </a:solidFill>
                          <a:effectLst/>
                          <a:latin typeface="Calibri" panose="020F0502020204030204" pitchFamily="34" charset="0"/>
                          <a:ea typeface="+mn-ea"/>
                          <a:cs typeface="Calibri" panose="020F0502020204030204" pitchFamily="34" charset="0"/>
                          <a:sym typeface="Calibri"/>
                        </a:rPr>
                        <a:t>±</a:t>
                      </a:r>
                      <a:r>
                        <a:rPr lang="en-GB" sz="1600" b="1" kern="1200" dirty="0">
                          <a:ln>
                            <a:noFill/>
                          </a:ln>
                          <a:solidFill>
                            <a:schemeClr val="accent1"/>
                          </a:solidFill>
                          <a:effectLst/>
                          <a:latin typeface="+mn-lt"/>
                          <a:ea typeface="+mn-ea"/>
                          <a:cs typeface="+mn-cs"/>
                          <a:sym typeface="Calibri"/>
                        </a:rPr>
                        <a:t>Tol</a:t>
                      </a:r>
                      <a:endParaRPr lang="en-GB" sz="1600" b="1" dirty="0">
                        <a:ln>
                          <a:noFill/>
                        </a:ln>
                        <a:solidFill>
                          <a:schemeClr val="accent1"/>
                        </a:solidFill>
                        <a:latin typeface="+mj-lt"/>
                        <a:ea typeface="+mj-ea"/>
                        <a:cs typeface="+mj-cs"/>
                        <a:sym typeface="Calibri"/>
                      </a:endParaRPr>
                    </a:p>
                    <a:p>
                      <a:pPr algn="ctr">
                        <a:defRPr sz="1800">
                          <a:effectLst/>
                        </a:defRPr>
                      </a:pPr>
                      <a:r>
                        <a:rPr lang="en-GB" sz="1600" b="1" dirty="0">
                          <a:ln>
                            <a:noFill/>
                          </a:ln>
                          <a:solidFill>
                            <a:schemeClr val="accent1"/>
                          </a:solidFill>
                          <a:latin typeface="+mj-lt"/>
                          <a:ea typeface="+mj-ea"/>
                          <a:cs typeface="+mj-cs"/>
                          <a:sym typeface="Calibri"/>
                        </a:rPr>
                        <a:t>at C</a:t>
                      </a:r>
                      <a:r>
                        <a:rPr sz="1600" b="1" dirty="0">
                          <a:ln>
                            <a:noFill/>
                          </a:ln>
                          <a:solidFill>
                            <a:schemeClr val="accent1"/>
                          </a:solidFill>
                          <a:latin typeface="+mj-lt"/>
                          <a:ea typeface="+mj-ea"/>
                          <a:cs typeface="+mj-cs"/>
                          <a:sym typeface="Calibri"/>
                        </a:rPr>
                        <a:t>pk=1.33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1033055"/>
                  </a:ext>
                </a:extLst>
              </a:tr>
              <a:tr h="293431">
                <a:tc>
                  <a:txBody>
                    <a:bodyPr/>
                    <a:lstStyle/>
                    <a:p>
                      <a:pPr algn="ctr">
                        <a:defRPr sz="1800">
                          <a:effectLst/>
                        </a:defRPr>
                      </a:pPr>
                      <a:r>
                        <a:rPr sz="1600" b="1" dirty="0">
                          <a:ln>
                            <a:noFill/>
                          </a:ln>
                          <a:solidFill>
                            <a:schemeClr val="accent1"/>
                          </a:solidFill>
                          <a:latin typeface="+mj-lt"/>
                          <a:ea typeface="+mj-ea"/>
                          <a:cs typeface="+mj-cs"/>
                          <a:sym typeface="Calibri"/>
                        </a:rPr>
                        <a:t>Heatsink</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ln>
                            <a:noFill/>
                          </a:ln>
                          <a:solidFill>
                            <a:schemeClr val="accent1"/>
                          </a:solidFill>
                          <a:latin typeface="+mj-lt"/>
                          <a:ea typeface="+mj-ea"/>
                          <a:cs typeface="+mj-cs"/>
                          <a:sym typeface="Calibri"/>
                        </a:rPr>
                        <a:t>Die casting</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a:ln>
                            <a:noFill/>
                          </a:ln>
                          <a:solidFill>
                            <a:schemeClr val="accent1"/>
                          </a:solidFill>
                          <a:latin typeface="+mj-lt"/>
                          <a:ea typeface="+mj-ea"/>
                          <a:cs typeface="+mj-cs"/>
                          <a:sym typeface="Calibri"/>
                        </a:rPr>
                        <a:t>Brass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a:ln>
                            <a:noFill/>
                          </a:ln>
                          <a:solidFill>
                            <a:schemeClr val="accent1"/>
                          </a:solidFill>
                          <a:latin typeface="+mj-lt"/>
                          <a:ea typeface="+mj-ea"/>
                          <a:cs typeface="+mj-cs"/>
                          <a:sym typeface="Calibri"/>
                        </a:rPr>
                        <a:t>3</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ln>
                            <a:noFill/>
                          </a:ln>
                          <a:solidFill>
                            <a:schemeClr val="accent1"/>
                          </a:solidFill>
                          <a:latin typeface="+mj-lt"/>
                          <a:ea typeface="+mj-ea"/>
                          <a:cs typeface="+mj-cs"/>
                          <a:sym typeface="Calibri"/>
                        </a:rPr>
                        <a:t>0.0</a:t>
                      </a:r>
                      <a:r>
                        <a:rPr lang="en-GB" sz="1600" b="0" dirty="0">
                          <a:ln>
                            <a:noFill/>
                          </a:ln>
                          <a:solidFill>
                            <a:schemeClr val="accent1"/>
                          </a:solidFill>
                          <a:latin typeface="+mj-lt"/>
                          <a:ea typeface="+mj-ea"/>
                          <a:cs typeface="+mj-cs"/>
                          <a:sym typeface="Calibri"/>
                        </a:rPr>
                        <a:t>5</a:t>
                      </a:r>
                      <a:endParaRPr sz="1600" b="0" dirty="0">
                        <a:ln>
                          <a:noFill/>
                        </a:ln>
                        <a:solidFill>
                          <a:schemeClr val="accent1"/>
                        </a:solidFill>
                        <a:latin typeface="+mj-lt"/>
                        <a:ea typeface="+mj-ea"/>
                        <a:cs typeface="+mj-cs"/>
                        <a:sym typeface="Calibri"/>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384024"/>
                  </a:ext>
                </a:extLst>
              </a:tr>
              <a:tr h="293431">
                <a:tc>
                  <a:txBody>
                    <a:bodyPr/>
                    <a:lstStyle/>
                    <a:p>
                      <a:pPr algn="ctr">
                        <a:defRPr sz="1800">
                          <a:effectLst/>
                        </a:defRPr>
                      </a:pPr>
                      <a:r>
                        <a:rPr sz="1600" b="1" dirty="0">
                          <a:ln>
                            <a:noFill/>
                          </a:ln>
                          <a:solidFill>
                            <a:schemeClr val="accent1"/>
                          </a:solidFill>
                          <a:latin typeface="+mj-lt"/>
                          <a:ea typeface="+mj-ea"/>
                          <a:cs typeface="+mj-cs"/>
                          <a:sym typeface="Calibri"/>
                        </a:rPr>
                        <a:t>Body</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ln>
                            <a:noFill/>
                          </a:ln>
                          <a:solidFill>
                            <a:schemeClr val="accent1"/>
                          </a:solidFill>
                          <a:latin typeface="+mj-lt"/>
                          <a:ea typeface="+mj-ea"/>
                          <a:cs typeface="+mj-cs"/>
                          <a:sym typeface="Calibri"/>
                        </a:rPr>
                        <a:t>Turning &amp; Boring</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ln>
                            <a:noFill/>
                          </a:ln>
                          <a:solidFill>
                            <a:schemeClr val="accent1"/>
                          </a:solidFill>
                          <a:latin typeface="+mj-lt"/>
                          <a:ea typeface="+mj-ea"/>
                          <a:cs typeface="+mj-cs"/>
                          <a:sym typeface="Calibri"/>
                        </a:rPr>
                        <a:t>Brass (die casting)</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ln>
                            <a:noFill/>
                          </a:ln>
                          <a:solidFill>
                            <a:schemeClr val="accent1"/>
                          </a:solidFill>
                          <a:latin typeface="+mj-lt"/>
                          <a:ea typeface="+mj-ea"/>
                          <a:cs typeface="+mj-cs"/>
                          <a:sym typeface="Calibri"/>
                        </a:rPr>
                        <a:t>12</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ln>
                            <a:noFill/>
                          </a:ln>
                          <a:solidFill>
                            <a:schemeClr val="accent1"/>
                          </a:solidFill>
                          <a:latin typeface="+mj-lt"/>
                          <a:ea typeface="+mj-ea"/>
                          <a:cs typeface="+mj-cs"/>
                          <a:sym typeface="Calibri"/>
                        </a:rPr>
                        <a:t>0.010</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6100193"/>
                  </a:ext>
                </a:extLst>
              </a:tr>
              <a:tr h="293431">
                <a:tc>
                  <a:txBody>
                    <a:bodyPr/>
                    <a:lstStyle/>
                    <a:p>
                      <a:pPr algn="ctr">
                        <a:defRPr sz="1800">
                          <a:effectLst/>
                        </a:defRPr>
                      </a:pPr>
                      <a:r>
                        <a:rPr sz="1600" b="1" dirty="0">
                          <a:ln>
                            <a:noFill/>
                          </a:ln>
                          <a:solidFill>
                            <a:schemeClr val="accent1"/>
                          </a:solidFill>
                          <a:latin typeface="+mj-lt"/>
                          <a:ea typeface="+mj-ea"/>
                          <a:cs typeface="+mj-cs"/>
                          <a:sym typeface="Calibri"/>
                        </a:rPr>
                        <a:t>Lens</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ln>
                            <a:noFill/>
                          </a:ln>
                          <a:solidFill>
                            <a:schemeClr val="accent1"/>
                          </a:solidFill>
                          <a:latin typeface="+mj-lt"/>
                          <a:ea typeface="+mj-ea"/>
                          <a:cs typeface="+mj-cs"/>
                          <a:sym typeface="Calibri"/>
                        </a:rPr>
                        <a:t>Injection </a:t>
                      </a:r>
                      <a:r>
                        <a:rPr sz="1600" b="0" dirty="0" err="1">
                          <a:ln>
                            <a:noFill/>
                          </a:ln>
                          <a:solidFill>
                            <a:schemeClr val="accent1"/>
                          </a:solidFill>
                          <a:latin typeface="+mj-lt"/>
                          <a:ea typeface="+mj-ea"/>
                          <a:cs typeface="+mj-cs"/>
                          <a:sym typeface="Calibri"/>
                        </a:rPr>
                        <a:t>Moulding</a:t>
                      </a:r>
                      <a:endParaRPr sz="1600" b="0" dirty="0">
                        <a:ln>
                          <a:noFill/>
                        </a:ln>
                        <a:solidFill>
                          <a:schemeClr val="accent1"/>
                        </a:solidFill>
                        <a:latin typeface="+mj-lt"/>
                        <a:ea typeface="+mj-ea"/>
                        <a:cs typeface="+mj-cs"/>
                        <a:sym typeface="Calibri"/>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ln>
                            <a:noFill/>
                          </a:ln>
                          <a:solidFill>
                            <a:schemeClr val="accent1"/>
                          </a:solidFill>
                          <a:latin typeface="+mj-lt"/>
                          <a:ea typeface="+mj-ea"/>
                          <a:cs typeface="+mj-cs"/>
                          <a:sym typeface="Calibri"/>
                        </a:rPr>
                        <a:t>PMMA</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ln>
                            <a:noFill/>
                          </a:ln>
                          <a:solidFill>
                            <a:schemeClr val="accent1"/>
                          </a:solidFill>
                          <a:latin typeface="+mj-lt"/>
                          <a:ea typeface="+mj-ea"/>
                          <a:cs typeface="+mj-cs"/>
                          <a:sym typeface="Calibri"/>
                        </a:rPr>
                        <a:t>7</a:t>
                      </a: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defRPr sz="1800">
                          <a:effectLst/>
                        </a:defRPr>
                      </a:pPr>
                      <a:r>
                        <a:rPr sz="1600" b="0" dirty="0">
                          <a:ln>
                            <a:noFill/>
                          </a:ln>
                          <a:solidFill>
                            <a:schemeClr val="accent1"/>
                          </a:solidFill>
                          <a:latin typeface="+mj-lt"/>
                          <a:ea typeface="+mj-ea"/>
                          <a:cs typeface="+mj-cs"/>
                          <a:sym typeface="Calibri"/>
                        </a:rPr>
                        <a:t>0.1</a:t>
                      </a:r>
                      <a:r>
                        <a:rPr lang="en-GB" sz="1600" b="0" dirty="0">
                          <a:ln>
                            <a:noFill/>
                          </a:ln>
                          <a:solidFill>
                            <a:schemeClr val="accent1"/>
                          </a:solidFill>
                          <a:latin typeface="+mj-lt"/>
                          <a:ea typeface="+mj-ea"/>
                          <a:cs typeface="+mj-cs"/>
                          <a:sym typeface="Calibri"/>
                        </a:rPr>
                        <a:t>0</a:t>
                      </a:r>
                      <a:endParaRPr sz="1600" b="0" dirty="0">
                        <a:ln>
                          <a:noFill/>
                        </a:ln>
                        <a:solidFill>
                          <a:schemeClr val="accent1"/>
                        </a:solidFill>
                        <a:latin typeface="+mj-lt"/>
                        <a:ea typeface="+mj-ea"/>
                        <a:cs typeface="+mj-cs"/>
                        <a:sym typeface="Calibri"/>
                      </a:endParaRPr>
                    </a:p>
                  </a:txBody>
                  <a:tcPr marL="0" marR="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0453819"/>
                  </a:ext>
                </a:extLst>
              </a:tr>
            </a:tbl>
          </a:graphicData>
        </a:graphic>
      </p:graphicFrame>
      <p:pic>
        <p:nvPicPr>
          <p:cNvPr id="7" name="Content Placeholder 6">
            <a:extLst>
              <a:ext uri="{FF2B5EF4-FFF2-40B4-BE49-F238E27FC236}">
                <a16:creationId xmlns:a16="http://schemas.microsoft.com/office/drawing/2014/main" id="{7B6F9BAB-CD77-A719-2475-AD80291A49C8}"/>
              </a:ext>
            </a:extLst>
          </p:cNvPr>
          <p:cNvPicPr>
            <a:picLocks noGrp="1" noChangeAspect="1"/>
          </p:cNvPicPr>
          <p:nvPr>
            <p:ph sz="half" idx="2"/>
          </p:nvPr>
        </p:nvPicPr>
        <p:blipFill>
          <a:blip r:embed="rId2"/>
          <a:stretch>
            <a:fillRect/>
          </a:stretch>
        </p:blipFill>
        <p:spPr>
          <a:xfrm>
            <a:off x="5014913" y="1556564"/>
            <a:ext cx="4210050" cy="2690771"/>
          </a:xfrm>
        </p:spPr>
      </p:pic>
    </p:spTree>
    <p:extLst>
      <p:ext uri="{BB962C8B-B14F-4D97-AF65-F5344CB8AC3E}">
        <p14:creationId xmlns:p14="http://schemas.microsoft.com/office/powerpoint/2010/main" val="48173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80CA6-5ED6-25DF-B6F8-DD7C0F7FB18C}"/>
              </a:ext>
            </a:extLst>
          </p:cNvPr>
          <p:cNvSpPr>
            <a:spLocks noGrp="1"/>
          </p:cNvSpPr>
          <p:nvPr>
            <p:ph type="title"/>
          </p:nvPr>
        </p:nvSpPr>
        <p:spPr/>
        <p:txBody>
          <a:bodyPr>
            <a:normAutofit fontScale="90000"/>
          </a:bodyPr>
          <a:lstStyle/>
          <a:p>
            <a:r>
              <a:rPr lang="en-GB" dirty="0"/>
              <a:t>Camera Tolerance Stack</a:t>
            </a:r>
            <a:br>
              <a:rPr lang="en-GB" dirty="0"/>
            </a:br>
            <a:endParaRPr lang="en-GB" dirty="0"/>
          </a:p>
        </p:txBody>
      </p:sp>
      <p:sp>
        <p:nvSpPr>
          <p:cNvPr id="4" name="Content Placeholder 3">
            <a:extLst>
              <a:ext uri="{FF2B5EF4-FFF2-40B4-BE49-F238E27FC236}">
                <a16:creationId xmlns:a16="http://schemas.microsoft.com/office/drawing/2014/main" id="{537F9456-0801-243F-5498-2B5FF4FF99C3}"/>
              </a:ext>
            </a:extLst>
          </p:cNvPr>
          <p:cNvSpPr>
            <a:spLocks noGrp="1"/>
          </p:cNvSpPr>
          <p:nvPr>
            <p:ph sz="quarter" idx="14"/>
          </p:nvPr>
        </p:nvSpPr>
        <p:spPr/>
        <p:txBody>
          <a:bodyPr/>
          <a:lstStyle/>
          <a:p>
            <a:pPr marL="0" indent="0">
              <a:lnSpc>
                <a:spcPct val="100000"/>
              </a:lnSpc>
              <a:buNone/>
            </a:pPr>
            <a:r>
              <a:rPr lang="en-GB" sz="2400" dirty="0"/>
              <a:t>Accepting the assigned tolerances, the distance from the front of the lens to the ‘image’ on the heat sink is 22 </a:t>
            </a:r>
            <a:r>
              <a:rPr lang="en-GB" sz="2400" dirty="0">
                <a:latin typeface="Calibri" panose="020F0502020204030204" pitchFamily="34" charset="0"/>
                <a:cs typeface="Calibri" panose="020F0502020204030204" pitchFamily="34" charset="0"/>
              </a:rPr>
              <a:t>±</a:t>
            </a:r>
            <a:r>
              <a:rPr lang="en-GB" sz="2400" dirty="0"/>
              <a:t> 0.16. </a:t>
            </a:r>
          </a:p>
          <a:p>
            <a:pPr marL="0" indent="0">
              <a:lnSpc>
                <a:spcPct val="100000"/>
              </a:lnSpc>
              <a:buNone/>
            </a:pPr>
            <a:r>
              <a:rPr lang="en-GB" sz="2400" dirty="0"/>
              <a:t>We may ‘Root-Sum-Square’ the tolerances and say the stack dimension is 22 </a:t>
            </a:r>
            <a:r>
              <a:rPr lang="en-GB" sz="2400" dirty="0">
                <a:latin typeface="Calibri" panose="020F0502020204030204" pitchFamily="34" charset="0"/>
                <a:cs typeface="Calibri" panose="020F0502020204030204" pitchFamily="34" charset="0"/>
              </a:rPr>
              <a:t>± </a:t>
            </a:r>
            <a:r>
              <a:rPr lang="en-GB" sz="2400" dirty="0"/>
              <a:t>0.11225   (OK - 22 </a:t>
            </a:r>
            <a:r>
              <a:rPr lang="en-GB" sz="2400" dirty="0">
                <a:latin typeface="Calibri" panose="020F0502020204030204" pitchFamily="34" charset="0"/>
                <a:cs typeface="Calibri" panose="020F0502020204030204" pitchFamily="34" charset="0"/>
              </a:rPr>
              <a:t>±</a:t>
            </a:r>
            <a:r>
              <a:rPr lang="en-GB" sz="2400" dirty="0"/>
              <a:t> 0.11).</a:t>
            </a:r>
          </a:p>
          <a:p>
            <a:pPr marL="0" indent="0">
              <a:lnSpc>
                <a:spcPct val="100000"/>
              </a:lnSpc>
              <a:buNone/>
            </a:pPr>
            <a:r>
              <a:rPr lang="en-GB" sz="2400" dirty="0"/>
              <a:t>But is ‘Root-Sum-Squaring’  valid and meaningful?</a:t>
            </a:r>
          </a:p>
          <a:p>
            <a:pPr marL="0" indent="0">
              <a:lnSpc>
                <a:spcPct val="100000"/>
              </a:lnSpc>
              <a:buNone/>
            </a:pPr>
            <a:br>
              <a:rPr lang="en-GB" sz="2400" dirty="0"/>
            </a:br>
            <a:r>
              <a:rPr lang="en-GB" sz="2400" dirty="0"/>
              <a:t>Anyway, are the component tolerances achievable? Let’s use Tolcap to estimate C</a:t>
            </a:r>
            <a:r>
              <a:rPr lang="en-GB" sz="2400" baseline="-25000" dirty="0"/>
              <a:t>pk</a:t>
            </a:r>
            <a:r>
              <a:rPr lang="en-GB" sz="2400" dirty="0"/>
              <a:t> for the assigned tolerances.</a:t>
            </a:r>
          </a:p>
          <a:p>
            <a:endParaRPr lang="en-GB" dirty="0"/>
          </a:p>
        </p:txBody>
      </p:sp>
      <p:sp>
        <p:nvSpPr>
          <p:cNvPr id="22" name="Date Placeholder 21">
            <a:extLst>
              <a:ext uri="{FF2B5EF4-FFF2-40B4-BE49-F238E27FC236}">
                <a16:creationId xmlns:a16="http://schemas.microsoft.com/office/drawing/2014/main" id="{3EEC9E06-E1F9-61B6-DCE5-223E06D92868}"/>
              </a:ext>
            </a:extLst>
          </p:cNvPr>
          <p:cNvSpPr>
            <a:spLocks noGrp="1"/>
          </p:cNvSpPr>
          <p:nvPr>
            <p:ph type="dt" sz="half" idx="15"/>
          </p:nvPr>
        </p:nvSpPr>
        <p:spPr/>
        <p:txBody>
          <a:bodyPr/>
          <a:lstStyle/>
          <a:p>
            <a:r>
              <a:rPr lang="en-US"/>
              <a:t>August 2022</a:t>
            </a:r>
            <a:endParaRPr lang="en-GB" dirty="0"/>
          </a:p>
        </p:txBody>
      </p:sp>
      <p:sp>
        <p:nvSpPr>
          <p:cNvPr id="23" name="Footer Placeholder 22">
            <a:extLst>
              <a:ext uri="{FF2B5EF4-FFF2-40B4-BE49-F238E27FC236}">
                <a16:creationId xmlns:a16="http://schemas.microsoft.com/office/drawing/2014/main" id="{340061AE-EC00-53C5-0E83-DCE94F1C45F8}"/>
              </a:ext>
            </a:extLst>
          </p:cNvPr>
          <p:cNvSpPr>
            <a:spLocks noGrp="1"/>
          </p:cNvSpPr>
          <p:nvPr>
            <p:ph type="ftr" sz="quarter" idx="16"/>
          </p:nvPr>
        </p:nvSpPr>
        <p:spPr/>
        <p:txBody>
          <a:bodyPr/>
          <a:lstStyle/>
          <a:p>
            <a:r>
              <a:rPr lang="en-GB"/>
              <a:t>© CapraTechnology 2022</a:t>
            </a:r>
            <a:endParaRPr lang="en-GB" dirty="0"/>
          </a:p>
        </p:txBody>
      </p:sp>
      <p:sp>
        <p:nvSpPr>
          <p:cNvPr id="24" name="Slide Number Placeholder 23">
            <a:extLst>
              <a:ext uri="{FF2B5EF4-FFF2-40B4-BE49-F238E27FC236}">
                <a16:creationId xmlns:a16="http://schemas.microsoft.com/office/drawing/2014/main" id="{5EF5ECC4-5090-D10F-880E-EB0D5BB5FDF0}"/>
              </a:ext>
            </a:extLst>
          </p:cNvPr>
          <p:cNvSpPr>
            <a:spLocks noGrp="1"/>
          </p:cNvSpPr>
          <p:nvPr>
            <p:ph type="sldNum" sz="quarter" idx="17"/>
          </p:nvPr>
        </p:nvSpPr>
        <p:spPr/>
        <p:txBody>
          <a:bodyPr/>
          <a:lstStyle/>
          <a:p>
            <a:r>
              <a:rPr lang="en-GB"/>
              <a:t>Tolcap Example: </a:t>
            </a:r>
            <a:fld id="{B560C25C-23BD-4CD2-BCEE-6DC358E344A7}" type="slidenum">
              <a:rPr lang="en-GB" smtClean="0"/>
              <a:pPr/>
              <a:t>4</a:t>
            </a:fld>
            <a:endParaRPr lang="en-GB" dirty="0"/>
          </a:p>
        </p:txBody>
      </p:sp>
      <p:pic>
        <p:nvPicPr>
          <p:cNvPr id="6" name="Content Placeholder 5">
            <a:extLst>
              <a:ext uri="{FF2B5EF4-FFF2-40B4-BE49-F238E27FC236}">
                <a16:creationId xmlns:a16="http://schemas.microsoft.com/office/drawing/2014/main" id="{0AB2F246-103B-4E8B-330D-C09CBCAE2C8F}"/>
              </a:ext>
            </a:extLst>
          </p:cNvPr>
          <p:cNvPicPr>
            <a:picLocks noGrp="1" noChangeAspect="1"/>
          </p:cNvPicPr>
          <p:nvPr>
            <p:ph idx="1"/>
          </p:nvPr>
        </p:nvPicPr>
        <p:blipFill>
          <a:blip r:embed="rId2"/>
          <a:stretch>
            <a:fillRect/>
          </a:stretch>
        </p:blipFill>
        <p:spPr>
          <a:xfrm>
            <a:off x="1633538" y="1446213"/>
            <a:ext cx="6638925" cy="733425"/>
          </a:xfrm>
          <a:prstGeom prst="rect">
            <a:avLst/>
          </a:prstGeom>
        </p:spPr>
      </p:pic>
    </p:spTree>
    <p:extLst>
      <p:ext uri="{BB962C8B-B14F-4D97-AF65-F5344CB8AC3E}">
        <p14:creationId xmlns:p14="http://schemas.microsoft.com/office/powerpoint/2010/main" val="236787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A58AA28-5B20-1B7F-A362-5ACFE0451352}"/>
              </a:ext>
            </a:extLst>
          </p:cNvPr>
          <p:cNvSpPr>
            <a:spLocks noGrp="1"/>
          </p:cNvSpPr>
          <p:nvPr>
            <p:ph idx="1"/>
          </p:nvPr>
        </p:nvSpPr>
        <p:spPr/>
        <p:txBody>
          <a:bodyPr/>
          <a:lstStyle/>
          <a:p>
            <a:pPr marL="0" indent="0">
              <a:buNone/>
            </a:pPr>
            <a:r>
              <a:rPr lang="en-GB" dirty="0"/>
              <a:t>Open Tolcap and log in: </a:t>
            </a:r>
            <a:r>
              <a:rPr lang="en-GB" dirty="0">
                <a:hlinkClick r:id="rId2"/>
              </a:rPr>
              <a:t>https://tce.Tolcap.com/login</a:t>
            </a:r>
            <a:r>
              <a:rPr lang="en-GB" dirty="0"/>
              <a:t> </a:t>
            </a:r>
          </a:p>
          <a:p>
            <a:endParaRPr lang="en-GB" dirty="0"/>
          </a:p>
        </p:txBody>
      </p:sp>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Heat Sink Analysis</a:t>
            </a:r>
            <a:br>
              <a:rPr lang="en-GB" dirty="0"/>
            </a:br>
            <a:endParaRPr lang="en-GB" dirty="0"/>
          </a:p>
        </p:txBody>
      </p:sp>
      <p:sp>
        <p:nvSpPr>
          <p:cNvPr id="16" name="Date Placeholder 15">
            <a:extLst>
              <a:ext uri="{FF2B5EF4-FFF2-40B4-BE49-F238E27FC236}">
                <a16:creationId xmlns:a16="http://schemas.microsoft.com/office/drawing/2014/main" id="{88B70822-DB3F-153D-BDC9-AA2B3414406D}"/>
              </a:ext>
            </a:extLst>
          </p:cNvPr>
          <p:cNvSpPr>
            <a:spLocks noGrp="1"/>
          </p:cNvSpPr>
          <p:nvPr>
            <p:ph type="dt" sz="half" idx="10"/>
          </p:nvPr>
        </p:nvSpPr>
        <p:spPr/>
        <p:txBody>
          <a:bodyPr/>
          <a:lstStyle/>
          <a:p>
            <a:r>
              <a:rPr lang="en-US"/>
              <a:t>August 2022</a:t>
            </a:r>
            <a:endParaRPr lang="en-GB" dirty="0"/>
          </a:p>
        </p:txBody>
      </p:sp>
      <p:sp>
        <p:nvSpPr>
          <p:cNvPr id="17" name="Footer Placeholder 16">
            <a:extLst>
              <a:ext uri="{FF2B5EF4-FFF2-40B4-BE49-F238E27FC236}">
                <a16:creationId xmlns:a16="http://schemas.microsoft.com/office/drawing/2014/main" id="{622C87B7-7E59-FBA0-B9FD-D4C0C9ED4CC6}"/>
              </a:ext>
            </a:extLst>
          </p:cNvPr>
          <p:cNvSpPr>
            <a:spLocks noGrp="1"/>
          </p:cNvSpPr>
          <p:nvPr>
            <p:ph type="ftr" sz="quarter" idx="11"/>
          </p:nvPr>
        </p:nvSpPr>
        <p:spPr/>
        <p:txBody>
          <a:bodyPr/>
          <a:lstStyle/>
          <a:p>
            <a:r>
              <a:rPr lang="en-GB"/>
              <a:t>© CapraTechnology 2022</a:t>
            </a:r>
            <a:endParaRPr lang="en-GB" dirty="0"/>
          </a:p>
        </p:txBody>
      </p:sp>
      <p:sp>
        <p:nvSpPr>
          <p:cNvPr id="18" name="Slide Number Placeholder 17">
            <a:extLst>
              <a:ext uri="{FF2B5EF4-FFF2-40B4-BE49-F238E27FC236}">
                <a16:creationId xmlns:a16="http://schemas.microsoft.com/office/drawing/2014/main" id="{8288A794-2255-78C2-85A2-A402F4EC306D}"/>
              </a:ext>
            </a:extLst>
          </p:cNvPr>
          <p:cNvSpPr>
            <a:spLocks noGrp="1"/>
          </p:cNvSpPr>
          <p:nvPr>
            <p:ph type="sldNum" sz="quarter" idx="12"/>
          </p:nvPr>
        </p:nvSpPr>
        <p:spPr/>
        <p:txBody>
          <a:bodyPr/>
          <a:lstStyle/>
          <a:p>
            <a:r>
              <a:rPr lang="en-GB"/>
              <a:t>Tolcap Example: </a:t>
            </a:r>
            <a:fld id="{B560C25C-23BD-4CD2-BCEE-6DC358E344A7}" type="slidenum">
              <a:rPr lang="en-GB" smtClean="0"/>
              <a:pPr/>
              <a:t>5</a:t>
            </a:fld>
            <a:endParaRPr lang="en-GB" dirty="0"/>
          </a:p>
        </p:txBody>
      </p:sp>
    </p:spTree>
    <p:extLst>
      <p:ext uri="{BB962C8B-B14F-4D97-AF65-F5344CB8AC3E}">
        <p14:creationId xmlns:p14="http://schemas.microsoft.com/office/powerpoint/2010/main" val="267503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Heat Sink Analysis</a:t>
            </a:r>
            <a:br>
              <a:rPr lang="en-GB" dirty="0"/>
            </a:br>
            <a:endParaRPr lang="en-GB" dirty="0"/>
          </a:p>
        </p:txBody>
      </p:sp>
      <p:sp>
        <p:nvSpPr>
          <p:cNvPr id="10" name="Content Placeholder 9">
            <a:extLst>
              <a:ext uri="{FF2B5EF4-FFF2-40B4-BE49-F238E27FC236}">
                <a16:creationId xmlns:a16="http://schemas.microsoft.com/office/drawing/2014/main" id="{9D3060A1-0F75-2759-CA39-B6D982EC99FC}"/>
              </a:ext>
            </a:extLst>
          </p:cNvPr>
          <p:cNvSpPr>
            <a:spLocks noGrp="1"/>
          </p:cNvSpPr>
          <p:nvPr>
            <p:ph sz="half" idx="1"/>
          </p:nvPr>
        </p:nvSpPr>
        <p:spPr/>
        <p:txBody>
          <a:bodyPr>
            <a:normAutofit fontScale="77500" lnSpcReduction="20000"/>
          </a:bodyPr>
          <a:lstStyle/>
          <a:p>
            <a:pPr marL="0" indent="0">
              <a:lnSpc>
                <a:spcPct val="120000"/>
              </a:lnSpc>
              <a:buNone/>
            </a:pPr>
            <a:r>
              <a:rPr lang="en-GB" dirty="0"/>
              <a:t>To analyse the Heat Sink</a:t>
            </a:r>
          </a:p>
          <a:p>
            <a:pPr>
              <a:lnSpc>
                <a:spcPct val="120000"/>
              </a:lnSpc>
            </a:pPr>
            <a:r>
              <a:rPr lang="en-GB" dirty="0"/>
              <a:t>Select ‘Casting’ and ‘Precision pressure die casting for copper alloys’</a:t>
            </a:r>
          </a:p>
          <a:p>
            <a:pPr>
              <a:lnSpc>
                <a:spcPct val="120000"/>
              </a:lnSpc>
            </a:pPr>
            <a:r>
              <a:rPr lang="en-GB" dirty="0"/>
              <a:t>Enter the dimension 3 and tolerance 0.05</a:t>
            </a:r>
          </a:p>
          <a:p>
            <a:pPr>
              <a:lnSpc>
                <a:spcPct val="120000"/>
              </a:lnSpc>
            </a:pPr>
            <a:r>
              <a:rPr lang="en-GB" dirty="0"/>
              <a:t>Click ‘CALCULATE CPK AND PPM’</a:t>
            </a:r>
          </a:p>
          <a:p>
            <a:pPr marL="0" indent="0">
              <a:lnSpc>
                <a:spcPct val="120000"/>
              </a:lnSpc>
              <a:buNone/>
            </a:pPr>
            <a:endParaRPr lang="en-GB" dirty="0"/>
          </a:p>
          <a:p>
            <a:pPr marL="0" indent="0">
              <a:lnSpc>
                <a:spcPct val="120000"/>
              </a:lnSpc>
              <a:buNone/>
            </a:pPr>
            <a:r>
              <a:rPr lang="en-GB" dirty="0"/>
              <a:t>There is no prompt to select the material, because this map is specific to the material.</a:t>
            </a:r>
          </a:p>
          <a:p>
            <a:pPr marL="0" indent="0">
              <a:lnSpc>
                <a:spcPct val="120000"/>
              </a:lnSpc>
              <a:buNone/>
            </a:pPr>
            <a:r>
              <a:rPr lang="en-GB" dirty="0"/>
              <a:t>There is no modification required in either the Geometry or Variation  Wizard, but even so, C</a:t>
            </a:r>
            <a:r>
              <a:rPr lang="en-GB" baseline="-25000" dirty="0"/>
              <a:t>pk</a:t>
            </a:r>
            <a:r>
              <a:rPr lang="en-GB" dirty="0"/>
              <a:t> is estimated at 0.69 – an unacceptably low answer.</a:t>
            </a:r>
          </a:p>
          <a:p>
            <a:endParaRPr lang="en-GB" dirty="0"/>
          </a:p>
        </p:txBody>
      </p:sp>
      <p:pic>
        <p:nvPicPr>
          <p:cNvPr id="16" name="Content Placeholder 15">
            <a:extLst>
              <a:ext uri="{FF2B5EF4-FFF2-40B4-BE49-F238E27FC236}">
                <a16:creationId xmlns:a16="http://schemas.microsoft.com/office/drawing/2014/main" id="{01DBC5C1-ED80-88D9-7C05-272BA58508C0}"/>
              </a:ext>
            </a:extLst>
          </p:cNvPr>
          <p:cNvPicPr>
            <a:picLocks noGrp="1" noChangeAspect="1"/>
          </p:cNvPicPr>
          <p:nvPr>
            <p:ph sz="half" idx="2"/>
          </p:nvPr>
        </p:nvPicPr>
        <p:blipFill>
          <a:blip r:embed="rId2"/>
          <a:stretch>
            <a:fillRect/>
          </a:stretch>
        </p:blipFill>
        <p:spPr>
          <a:xfrm>
            <a:off x="4510088" y="2020453"/>
            <a:ext cx="4714875" cy="3372720"/>
          </a:xfrm>
        </p:spPr>
      </p:pic>
      <p:sp>
        <p:nvSpPr>
          <p:cNvPr id="17" name="Date Placeholder 16">
            <a:extLst>
              <a:ext uri="{FF2B5EF4-FFF2-40B4-BE49-F238E27FC236}">
                <a16:creationId xmlns:a16="http://schemas.microsoft.com/office/drawing/2014/main" id="{65E803D5-4B4F-2016-AFDE-FEF96A9ADE00}"/>
              </a:ext>
            </a:extLst>
          </p:cNvPr>
          <p:cNvSpPr>
            <a:spLocks noGrp="1"/>
          </p:cNvSpPr>
          <p:nvPr>
            <p:ph type="dt" sz="half" idx="10"/>
          </p:nvPr>
        </p:nvSpPr>
        <p:spPr/>
        <p:txBody>
          <a:bodyPr/>
          <a:lstStyle/>
          <a:p>
            <a:r>
              <a:rPr lang="en-US"/>
              <a:t>August 2022</a:t>
            </a:r>
            <a:endParaRPr lang="en-GB" dirty="0"/>
          </a:p>
        </p:txBody>
      </p:sp>
      <p:sp>
        <p:nvSpPr>
          <p:cNvPr id="18" name="Footer Placeholder 17">
            <a:extLst>
              <a:ext uri="{FF2B5EF4-FFF2-40B4-BE49-F238E27FC236}">
                <a16:creationId xmlns:a16="http://schemas.microsoft.com/office/drawing/2014/main" id="{FB2F45BC-7E39-D1D8-77EA-ABFA1440F1A7}"/>
              </a:ext>
            </a:extLst>
          </p:cNvPr>
          <p:cNvSpPr>
            <a:spLocks noGrp="1"/>
          </p:cNvSpPr>
          <p:nvPr>
            <p:ph type="ftr" sz="quarter" idx="11"/>
          </p:nvPr>
        </p:nvSpPr>
        <p:spPr/>
        <p:txBody>
          <a:bodyPr/>
          <a:lstStyle/>
          <a:p>
            <a:r>
              <a:rPr lang="en-GB"/>
              <a:t>© CapraTechnology 2022</a:t>
            </a:r>
            <a:endParaRPr lang="en-GB" dirty="0"/>
          </a:p>
        </p:txBody>
      </p:sp>
      <p:sp>
        <p:nvSpPr>
          <p:cNvPr id="19" name="Slide Number Placeholder 18">
            <a:extLst>
              <a:ext uri="{FF2B5EF4-FFF2-40B4-BE49-F238E27FC236}">
                <a16:creationId xmlns:a16="http://schemas.microsoft.com/office/drawing/2014/main" id="{6151075B-38BA-611D-F489-5D469F30EA02}"/>
              </a:ext>
            </a:extLst>
          </p:cNvPr>
          <p:cNvSpPr>
            <a:spLocks noGrp="1"/>
          </p:cNvSpPr>
          <p:nvPr>
            <p:ph type="sldNum" sz="quarter" idx="12"/>
          </p:nvPr>
        </p:nvSpPr>
        <p:spPr/>
        <p:txBody>
          <a:bodyPr/>
          <a:lstStyle/>
          <a:p>
            <a:r>
              <a:rPr lang="en-GB"/>
              <a:t>Tolcap Example: </a:t>
            </a:r>
            <a:fld id="{E1ECCE4D-312D-46D3-A35B-FD45375B62A0}" type="slidenum">
              <a:rPr lang="en-GB" smtClean="0"/>
              <a:pPr/>
              <a:t>6</a:t>
            </a:fld>
            <a:endParaRPr lang="en-GB" dirty="0"/>
          </a:p>
        </p:txBody>
      </p:sp>
      <p:pic>
        <p:nvPicPr>
          <p:cNvPr id="3" name="Content Placeholder 2">
            <a:extLst>
              <a:ext uri="{FF2B5EF4-FFF2-40B4-BE49-F238E27FC236}">
                <a16:creationId xmlns:a16="http://schemas.microsoft.com/office/drawing/2014/main" id="{31A7E405-10EC-A975-ABA8-260B5744F8EF}"/>
              </a:ext>
            </a:extLst>
          </p:cNvPr>
          <p:cNvPicPr>
            <a:picLocks noGrp="1" noChangeAspect="1"/>
          </p:cNvPicPr>
          <p:nvPr>
            <p:ph sz="quarter" idx="13"/>
          </p:nvPr>
        </p:nvPicPr>
        <p:blipFill>
          <a:blip r:embed="rId3"/>
          <a:stretch>
            <a:fillRect/>
          </a:stretch>
        </p:blipFill>
        <p:spPr>
          <a:xfrm>
            <a:off x="758852" y="338138"/>
            <a:ext cx="1347734" cy="850900"/>
          </a:xfrm>
          <a:prstGeom prst="rect">
            <a:avLst/>
          </a:prstGeom>
        </p:spPr>
      </p:pic>
    </p:spTree>
    <p:extLst>
      <p:ext uri="{BB962C8B-B14F-4D97-AF65-F5344CB8AC3E}">
        <p14:creationId xmlns:p14="http://schemas.microsoft.com/office/powerpoint/2010/main" val="253664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Heat Sink Analysis</a:t>
            </a:r>
            <a:br>
              <a:rPr lang="en-GB" dirty="0"/>
            </a:br>
            <a:endParaRPr lang="en-GB" dirty="0"/>
          </a:p>
        </p:txBody>
      </p:sp>
      <p:sp>
        <p:nvSpPr>
          <p:cNvPr id="10" name="Content Placeholder 9">
            <a:extLst>
              <a:ext uri="{FF2B5EF4-FFF2-40B4-BE49-F238E27FC236}">
                <a16:creationId xmlns:a16="http://schemas.microsoft.com/office/drawing/2014/main" id="{9D3060A1-0F75-2759-CA39-B6D982EC99FC}"/>
              </a:ext>
            </a:extLst>
          </p:cNvPr>
          <p:cNvSpPr>
            <a:spLocks noGrp="1"/>
          </p:cNvSpPr>
          <p:nvPr>
            <p:ph sz="half" idx="1"/>
          </p:nvPr>
        </p:nvSpPr>
        <p:spPr/>
        <p:txBody>
          <a:bodyPr>
            <a:normAutofit/>
          </a:bodyPr>
          <a:lstStyle/>
          <a:p>
            <a:pPr marL="0" indent="0">
              <a:lnSpc>
                <a:spcPct val="120000"/>
              </a:lnSpc>
              <a:buNone/>
            </a:pPr>
            <a:r>
              <a:rPr lang="en-GB" dirty="0"/>
              <a:t>To find the capable tolerance:</a:t>
            </a:r>
          </a:p>
          <a:p>
            <a:pPr>
              <a:lnSpc>
                <a:spcPct val="120000"/>
              </a:lnSpc>
            </a:pPr>
            <a:r>
              <a:rPr lang="en-GB" dirty="0"/>
              <a:t>Click the Cpk tab</a:t>
            </a:r>
          </a:p>
          <a:p>
            <a:pPr>
              <a:lnSpc>
                <a:spcPct val="120000"/>
              </a:lnSpc>
            </a:pPr>
            <a:r>
              <a:rPr lang="en-GB" dirty="0"/>
              <a:t>Select 1.33 as the target C</a:t>
            </a:r>
            <a:r>
              <a:rPr lang="en-GB" baseline="-25000" dirty="0"/>
              <a:t>pk</a:t>
            </a:r>
          </a:p>
          <a:p>
            <a:pPr>
              <a:lnSpc>
                <a:spcPct val="120000"/>
              </a:lnSpc>
            </a:pPr>
            <a:r>
              <a:rPr lang="en-GB" dirty="0"/>
              <a:t>Click ‘CALCULATE TOLERANCE AND PPM’</a:t>
            </a:r>
          </a:p>
          <a:p>
            <a:pPr marL="0" indent="0">
              <a:lnSpc>
                <a:spcPct val="120000"/>
              </a:lnSpc>
              <a:buNone/>
            </a:pPr>
            <a:endParaRPr lang="en-GB" dirty="0"/>
          </a:p>
          <a:p>
            <a:pPr marL="0" indent="0">
              <a:lnSpc>
                <a:spcPct val="120000"/>
              </a:lnSpc>
              <a:buNone/>
            </a:pPr>
            <a:r>
              <a:rPr lang="en-GB" dirty="0"/>
              <a:t>To achieve C</a:t>
            </a:r>
            <a:r>
              <a:rPr lang="en-GB" baseline="-25000" dirty="0"/>
              <a:t>pk</a:t>
            </a:r>
            <a:r>
              <a:rPr lang="en-GB" dirty="0"/>
              <a:t> = 1.33 the  minimum tolerance estimated is  </a:t>
            </a:r>
            <a:r>
              <a:rPr lang="en-GB" dirty="0">
                <a:latin typeface="Calibri" panose="020F0502020204030204" pitchFamily="34" charset="0"/>
                <a:cs typeface="Calibri" panose="020F0502020204030204" pitchFamily="34" charset="0"/>
              </a:rPr>
              <a:t>±</a:t>
            </a:r>
            <a:r>
              <a:rPr lang="en-GB" dirty="0"/>
              <a:t> 0.08.</a:t>
            </a:r>
          </a:p>
          <a:p>
            <a:pPr marL="0" indent="0">
              <a:lnSpc>
                <a:spcPct val="120000"/>
              </a:lnSpc>
              <a:buNone/>
            </a:pPr>
            <a:endParaRPr lang="en-GB" dirty="0"/>
          </a:p>
        </p:txBody>
      </p:sp>
      <p:pic>
        <p:nvPicPr>
          <p:cNvPr id="5" name="Content Placeholder 4">
            <a:extLst>
              <a:ext uri="{FF2B5EF4-FFF2-40B4-BE49-F238E27FC236}">
                <a16:creationId xmlns:a16="http://schemas.microsoft.com/office/drawing/2014/main" id="{9F521867-94E0-2EFC-E912-0CA9C75F7EDB}"/>
              </a:ext>
            </a:extLst>
          </p:cNvPr>
          <p:cNvPicPr>
            <a:picLocks noGrp="1" noChangeAspect="1"/>
          </p:cNvPicPr>
          <p:nvPr>
            <p:ph sz="half" idx="2"/>
          </p:nvPr>
        </p:nvPicPr>
        <p:blipFill>
          <a:blip r:embed="rId2"/>
          <a:stretch>
            <a:fillRect/>
          </a:stretch>
        </p:blipFill>
        <p:spPr>
          <a:xfrm>
            <a:off x="4510088" y="2298220"/>
            <a:ext cx="4714875" cy="2817186"/>
          </a:xfrm>
        </p:spPr>
      </p:pic>
      <p:sp>
        <p:nvSpPr>
          <p:cNvPr id="17" name="Date Placeholder 16">
            <a:extLst>
              <a:ext uri="{FF2B5EF4-FFF2-40B4-BE49-F238E27FC236}">
                <a16:creationId xmlns:a16="http://schemas.microsoft.com/office/drawing/2014/main" id="{65E803D5-4B4F-2016-AFDE-FEF96A9ADE00}"/>
              </a:ext>
            </a:extLst>
          </p:cNvPr>
          <p:cNvSpPr>
            <a:spLocks noGrp="1"/>
          </p:cNvSpPr>
          <p:nvPr>
            <p:ph type="dt" sz="half" idx="10"/>
          </p:nvPr>
        </p:nvSpPr>
        <p:spPr/>
        <p:txBody>
          <a:bodyPr/>
          <a:lstStyle/>
          <a:p>
            <a:r>
              <a:rPr lang="en-US"/>
              <a:t>August 2022</a:t>
            </a:r>
            <a:endParaRPr lang="en-GB" dirty="0"/>
          </a:p>
        </p:txBody>
      </p:sp>
      <p:sp>
        <p:nvSpPr>
          <p:cNvPr id="18" name="Footer Placeholder 17">
            <a:extLst>
              <a:ext uri="{FF2B5EF4-FFF2-40B4-BE49-F238E27FC236}">
                <a16:creationId xmlns:a16="http://schemas.microsoft.com/office/drawing/2014/main" id="{FB2F45BC-7E39-D1D8-77EA-ABFA1440F1A7}"/>
              </a:ext>
            </a:extLst>
          </p:cNvPr>
          <p:cNvSpPr>
            <a:spLocks noGrp="1"/>
          </p:cNvSpPr>
          <p:nvPr>
            <p:ph type="ftr" sz="quarter" idx="11"/>
          </p:nvPr>
        </p:nvSpPr>
        <p:spPr/>
        <p:txBody>
          <a:bodyPr/>
          <a:lstStyle/>
          <a:p>
            <a:r>
              <a:rPr lang="en-GB"/>
              <a:t>© CapraTechnology 2022</a:t>
            </a:r>
            <a:endParaRPr lang="en-GB" dirty="0"/>
          </a:p>
        </p:txBody>
      </p:sp>
      <p:sp>
        <p:nvSpPr>
          <p:cNvPr id="19" name="Slide Number Placeholder 18">
            <a:extLst>
              <a:ext uri="{FF2B5EF4-FFF2-40B4-BE49-F238E27FC236}">
                <a16:creationId xmlns:a16="http://schemas.microsoft.com/office/drawing/2014/main" id="{6151075B-38BA-611D-F489-5D469F30EA02}"/>
              </a:ext>
            </a:extLst>
          </p:cNvPr>
          <p:cNvSpPr>
            <a:spLocks noGrp="1"/>
          </p:cNvSpPr>
          <p:nvPr>
            <p:ph type="sldNum" sz="quarter" idx="12"/>
          </p:nvPr>
        </p:nvSpPr>
        <p:spPr/>
        <p:txBody>
          <a:bodyPr/>
          <a:lstStyle/>
          <a:p>
            <a:r>
              <a:rPr lang="en-GB"/>
              <a:t>Tolcap Example: </a:t>
            </a:r>
            <a:fld id="{E1ECCE4D-312D-46D3-A35B-FD45375B62A0}" type="slidenum">
              <a:rPr lang="en-GB" smtClean="0"/>
              <a:pPr/>
              <a:t>7</a:t>
            </a:fld>
            <a:endParaRPr lang="en-GB" dirty="0"/>
          </a:p>
        </p:txBody>
      </p:sp>
      <p:pic>
        <p:nvPicPr>
          <p:cNvPr id="3" name="Content Placeholder 2">
            <a:extLst>
              <a:ext uri="{FF2B5EF4-FFF2-40B4-BE49-F238E27FC236}">
                <a16:creationId xmlns:a16="http://schemas.microsoft.com/office/drawing/2014/main" id="{A94EC344-3C15-CBAF-90AE-B655747CDB16}"/>
              </a:ext>
            </a:extLst>
          </p:cNvPr>
          <p:cNvPicPr>
            <a:picLocks noGrp="1" noChangeAspect="1"/>
          </p:cNvPicPr>
          <p:nvPr>
            <p:ph sz="quarter" idx="13"/>
          </p:nvPr>
        </p:nvPicPr>
        <p:blipFill>
          <a:blip r:embed="rId3"/>
          <a:stretch>
            <a:fillRect/>
          </a:stretch>
        </p:blipFill>
        <p:spPr>
          <a:xfrm>
            <a:off x="758852" y="338138"/>
            <a:ext cx="1347734" cy="850900"/>
          </a:xfrm>
          <a:prstGeom prst="rect">
            <a:avLst/>
          </a:prstGeom>
        </p:spPr>
      </p:pic>
    </p:spTree>
    <p:extLst>
      <p:ext uri="{BB962C8B-B14F-4D97-AF65-F5344CB8AC3E}">
        <p14:creationId xmlns:p14="http://schemas.microsoft.com/office/powerpoint/2010/main" val="138699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Body Analysis</a:t>
            </a:r>
            <a:br>
              <a:rPr lang="en-GB" dirty="0"/>
            </a:br>
            <a:br>
              <a:rPr lang="en-GB" dirty="0"/>
            </a:br>
            <a:endParaRPr lang="en-GB" dirty="0"/>
          </a:p>
        </p:txBody>
      </p:sp>
      <p:sp>
        <p:nvSpPr>
          <p:cNvPr id="10" name="Content Placeholder 9">
            <a:extLst>
              <a:ext uri="{FF2B5EF4-FFF2-40B4-BE49-F238E27FC236}">
                <a16:creationId xmlns:a16="http://schemas.microsoft.com/office/drawing/2014/main" id="{9D3060A1-0F75-2759-CA39-B6D982EC99FC}"/>
              </a:ext>
            </a:extLst>
          </p:cNvPr>
          <p:cNvSpPr>
            <a:spLocks noGrp="1"/>
          </p:cNvSpPr>
          <p:nvPr>
            <p:ph sz="half" idx="1"/>
          </p:nvPr>
        </p:nvSpPr>
        <p:spPr/>
        <p:txBody>
          <a:bodyPr>
            <a:normAutofit/>
          </a:bodyPr>
          <a:lstStyle/>
          <a:p>
            <a:pPr marL="0" indent="0">
              <a:lnSpc>
                <a:spcPct val="100000"/>
              </a:lnSpc>
              <a:buNone/>
            </a:pPr>
            <a:r>
              <a:rPr lang="en-GB" dirty="0"/>
              <a:t>Next analyse the Body:</a:t>
            </a:r>
          </a:p>
          <a:p>
            <a:pPr>
              <a:lnSpc>
                <a:spcPct val="100000"/>
              </a:lnSpc>
            </a:pPr>
            <a:r>
              <a:rPr lang="en-GB" dirty="0"/>
              <a:t>Select ‘Machining’ and ‘Turning and boring’</a:t>
            </a:r>
          </a:p>
          <a:p>
            <a:pPr>
              <a:lnSpc>
                <a:spcPct val="100000"/>
              </a:lnSpc>
            </a:pPr>
            <a:r>
              <a:rPr lang="en-GB" dirty="0"/>
              <a:t>Enter the dimension 12 and tolerance 0.01.</a:t>
            </a:r>
          </a:p>
          <a:p>
            <a:pPr>
              <a:lnSpc>
                <a:spcPct val="100000"/>
              </a:lnSpc>
            </a:pPr>
            <a:r>
              <a:rPr lang="en-GB" dirty="0"/>
              <a:t>Click ‘CALCULATE CPK AND PPM’</a:t>
            </a:r>
          </a:p>
          <a:p>
            <a:pPr marL="0" indent="0">
              <a:lnSpc>
                <a:spcPct val="100000"/>
              </a:lnSpc>
              <a:buNone/>
            </a:pPr>
            <a:endParaRPr lang="en-GB" dirty="0"/>
          </a:p>
          <a:p>
            <a:pPr marL="0" indent="0">
              <a:lnSpc>
                <a:spcPct val="100000"/>
              </a:lnSpc>
              <a:buNone/>
            </a:pPr>
            <a:r>
              <a:rPr lang="en-GB" dirty="0"/>
              <a:t>The predicted C</a:t>
            </a:r>
            <a:r>
              <a:rPr lang="en-GB" baseline="-25000" dirty="0"/>
              <a:t>pk</a:t>
            </a:r>
            <a:r>
              <a:rPr lang="en-GB" dirty="0"/>
              <a:t> is 1.64, but…</a:t>
            </a:r>
          </a:p>
          <a:p>
            <a:pPr marL="0" indent="0">
              <a:lnSpc>
                <a:spcPct val="120000"/>
              </a:lnSpc>
              <a:buNone/>
            </a:pPr>
            <a:endParaRPr lang="en-GB" dirty="0"/>
          </a:p>
        </p:txBody>
      </p:sp>
      <p:pic>
        <p:nvPicPr>
          <p:cNvPr id="4" name="Screen Shot 2022-07-26 at 11.09.39.png" descr="Screen Shot 2022-07-26 at 11.09.39.png">
            <a:extLst>
              <a:ext uri="{FF2B5EF4-FFF2-40B4-BE49-F238E27FC236}">
                <a16:creationId xmlns:a16="http://schemas.microsoft.com/office/drawing/2014/main" id="{D2786E69-1A4C-2D73-D144-468F9086C7D3}"/>
              </a:ext>
            </a:extLst>
          </p:cNvPr>
          <p:cNvPicPr>
            <a:picLocks noGrp="1" noChangeAspect="1"/>
          </p:cNvPicPr>
          <p:nvPr>
            <p:ph sz="half" idx="2"/>
          </p:nvPr>
        </p:nvPicPr>
        <p:blipFill>
          <a:blip r:embed="rId2"/>
          <a:stretch>
            <a:fillRect/>
          </a:stretch>
        </p:blipFill>
        <p:spPr>
          <a:xfrm>
            <a:off x="4510088" y="1865603"/>
            <a:ext cx="4714875" cy="3682420"/>
          </a:xfrm>
          <a:prstGeom prst="rect">
            <a:avLst/>
          </a:prstGeom>
          <a:ln w="12700">
            <a:miter lim="400000"/>
          </a:ln>
        </p:spPr>
      </p:pic>
      <p:sp>
        <p:nvSpPr>
          <p:cNvPr id="17" name="Date Placeholder 16">
            <a:extLst>
              <a:ext uri="{FF2B5EF4-FFF2-40B4-BE49-F238E27FC236}">
                <a16:creationId xmlns:a16="http://schemas.microsoft.com/office/drawing/2014/main" id="{65E803D5-4B4F-2016-AFDE-FEF96A9ADE00}"/>
              </a:ext>
            </a:extLst>
          </p:cNvPr>
          <p:cNvSpPr>
            <a:spLocks noGrp="1"/>
          </p:cNvSpPr>
          <p:nvPr>
            <p:ph type="dt" sz="half" idx="10"/>
          </p:nvPr>
        </p:nvSpPr>
        <p:spPr/>
        <p:txBody>
          <a:bodyPr/>
          <a:lstStyle/>
          <a:p>
            <a:r>
              <a:rPr lang="en-US"/>
              <a:t>August 2022</a:t>
            </a:r>
            <a:endParaRPr lang="en-GB" dirty="0"/>
          </a:p>
        </p:txBody>
      </p:sp>
      <p:sp>
        <p:nvSpPr>
          <p:cNvPr id="18" name="Footer Placeholder 17">
            <a:extLst>
              <a:ext uri="{FF2B5EF4-FFF2-40B4-BE49-F238E27FC236}">
                <a16:creationId xmlns:a16="http://schemas.microsoft.com/office/drawing/2014/main" id="{FB2F45BC-7E39-D1D8-77EA-ABFA1440F1A7}"/>
              </a:ext>
            </a:extLst>
          </p:cNvPr>
          <p:cNvSpPr>
            <a:spLocks noGrp="1"/>
          </p:cNvSpPr>
          <p:nvPr>
            <p:ph type="ftr" sz="quarter" idx="11"/>
          </p:nvPr>
        </p:nvSpPr>
        <p:spPr/>
        <p:txBody>
          <a:bodyPr/>
          <a:lstStyle/>
          <a:p>
            <a:r>
              <a:rPr lang="en-GB"/>
              <a:t>© CapraTechnology 2022</a:t>
            </a:r>
            <a:endParaRPr lang="en-GB" dirty="0"/>
          </a:p>
        </p:txBody>
      </p:sp>
      <p:sp>
        <p:nvSpPr>
          <p:cNvPr id="19" name="Slide Number Placeholder 18">
            <a:extLst>
              <a:ext uri="{FF2B5EF4-FFF2-40B4-BE49-F238E27FC236}">
                <a16:creationId xmlns:a16="http://schemas.microsoft.com/office/drawing/2014/main" id="{6151075B-38BA-611D-F489-5D469F30EA02}"/>
              </a:ext>
            </a:extLst>
          </p:cNvPr>
          <p:cNvSpPr>
            <a:spLocks noGrp="1"/>
          </p:cNvSpPr>
          <p:nvPr>
            <p:ph type="sldNum" sz="quarter" idx="12"/>
          </p:nvPr>
        </p:nvSpPr>
        <p:spPr/>
        <p:txBody>
          <a:bodyPr/>
          <a:lstStyle/>
          <a:p>
            <a:r>
              <a:rPr lang="en-GB"/>
              <a:t>Tolcap Example: </a:t>
            </a:r>
            <a:fld id="{E1ECCE4D-312D-46D3-A35B-FD45375B62A0}" type="slidenum">
              <a:rPr lang="en-GB" smtClean="0"/>
              <a:pPr/>
              <a:t>8</a:t>
            </a:fld>
            <a:endParaRPr lang="en-GB" dirty="0"/>
          </a:p>
        </p:txBody>
      </p:sp>
      <p:pic>
        <p:nvPicPr>
          <p:cNvPr id="6" name="Content Placeholder 5">
            <a:extLst>
              <a:ext uri="{FF2B5EF4-FFF2-40B4-BE49-F238E27FC236}">
                <a16:creationId xmlns:a16="http://schemas.microsoft.com/office/drawing/2014/main" id="{29711965-B598-DA04-7252-74A7A7C96F7D}"/>
              </a:ext>
            </a:extLst>
          </p:cNvPr>
          <p:cNvPicPr>
            <a:picLocks noGrp="1" noChangeAspect="1"/>
          </p:cNvPicPr>
          <p:nvPr>
            <p:ph sz="quarter" idx="13"/>
          </p:nvPr>
        </p:nvPicPr>
        <p:blipFill>
          <a:blip r:embed="rId3"/>
          <a:stretch>
            <a:fillRect/>
          </a:stretch>
        </p:blipFill>
        <p:spPr>
          <a:xfrm>
            <a:off x="681038" y="465977"/>
            <a:ext cx="1503362" cy="595222"/>
          </a:xfrm>
          <a:prstGeom prst="rect">
            <a:avLst/>
          </a:prstGeom>
        </p:spPr>
      </p:pic>
    </p:spTree>
    <p:extLst>
      <p:ext uri="{BB962C8B-B14F-4D97-AF65-F5344CB8AC3E}">
        <p14:creationId xmlns:p14="http://schemas.microsoft.com/office/powerpoint/2010/main" val="113016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3009CAB-5F8E-8D15-56D7-C646A4DBDC6C}"/>
              </a:ext>
            </a:extLst>
          </p:cNvPr>
          <p:cNvSpPr>
            <a:spLocks noGrp="1"/>
          </p:cNvSpPr>
          <p:nvPr>
            <p:ph type="title"/>
          </p:nvPr>
        </p:nvSpPr>
        <p:spPr/>
        <p:txBody>
          <a:bodyPr>
            <a:normAutofit fontScale="90000"/>
          </a:bodyPr>
          <a:lstStyle/>
          <a:p>
            <a:r>
              <a:rPr lang="en-GB" dirty="0"/>
              <a:t>Camera Body Analysis</a:t>
            </a:r>
            <a:br>
              <a:rPr lang="en-GB" dirty="0"/>
            </a:br>
            <a:br>
              <a:rPr lang="en-GB" dirty="0"/>
            </a:br>
            <a:endParaRPr lang="en-GB" dirty="0"/>
          </a:p>
        </p:txBody>
      </p:sp>
      <p:sp>
        <p:nvSpPr>
          <p:cNvPr id="10" name="Content Placeholder 9">
            <a:extLst>
              <a:ext uri="{FF2B5EF4-FFF2-40B4-BE49-F238E27FC236}">
                <a16:creationId xmlns:a16="http://schemas.microsoft.com/office/drawing/2014/main" id="{9D3060A1-0F75-2759-CA39-B6D982EC99FC}"/>
              </a:ext>
            </a:extLst>
          </p:cNvPr>
          <p:cNvSpPr>
            <a:spLocks noGrp="1"/>
          </p:cNvSpPr>
          <p:nvPr>
            <p:ph sz="half" idx="1"/>
          </p:nvPr>
        </p:nvSpPr>
        <p:spPr/>
        <p:txBody>
          <a:bodyPr>
            <a:normAutofit/>
          </a:bodyPr>
          <a:lstStyle/>
          <a:p>
            <a:pPr>
              <a:lnSpc>
                <a:spcPct val="100000"/>
              </a:lnSpc>
            </a:pPr>
            <a:r>
              <a:rPr lang="en-GB" dirty="0"/>
              <a:t>Click the Material drop down arrow and select ‘Non-ferrous Copper  Alloy’</a:t>
            </a:r>
          </a:p>
          <a:p>
            <a:pPr marL="0" indent="0">
              <a:lnSpc>
                <a:spcPct val="100000"/>
              </a:lnSpc>
              <a:buNone/>
            </a:pPr>
            <a:endParaRPr lang="en-GB" dirty="0"/>
          </a:p>
          <a:p>
            <a:pPr marL="0" indent="0">
              <a:lnSpc>
                <a:spcPct val="100000"/>
              </a:lnSpc>
              <a:buNone/>
            </a:pPr>
            <a:r>
              <a:rPr lang="en-GB" dirty="0"/>
              <a:t>The predicted C</a:t>
            </a:r>
            <a:r>
              <a:rPr lang="en-GB" baseline="-25000" dirty="0"/>
              <a:t>pk</a:t>
            </a:r>
            <a:r>
              <a:rPr lang="en-GB" dirty="0"/>
              <a:t> falls to 1.4.</a:t>
            </a:r>
          </a:p>
          <a:p>
            <a:pPr marL="0" indent="0">
              <a:lnSpc>
                <a:spcPct val="100000"/>
              </a:lnSpc>
              <a:buNone/>
            </a:pPr>
            <a:endParaRPr lang="en-GB" dirty="0"/>
          </a:p>
          <a:p>
            <a:pPr marL="0" indent="0">
              <a:lnSpc>
                <a:spcPct val="120000"/>
              </a:lnSpc>
              <a:buNone/>
            </a:pPr>
            <a:endParaRPr lang="en-GB" dirty="0"/>
          </a:p>
          <a:p>
            <a:pPr marL="0" indent="0">
              <a:lnSpc>
                <a:spcPct val="120000"/>
              </a:lnSpc>
              <a:buNone/>
            </a:pPr>
            <a:endParaRPr lang="en-GB" dirty="0"/>
          </a:p>
        </p:txBody>
      </p:sp>
      <p:pic>
        <p:nvPicPr>
          <p:cNvPr id="5" name="Screen Shot 2022-07-26 at 11.22.14.png" descr="Screen Shot 2022-07-26 at 11.22.14.png">
            <a:extLst>
              <a:ext uri="{FF2B5EF4-FFF2-40B4-BE49-F238E27FC236}">
                <a16:creationId xmlns:a16="http://schemas.microsoft.com/office/drawing/2014/main" id="{2B0BB31F-434C-1E6D-6734-EC365A0CC297}"/>
              </a:ext>
            </a:extLst>
          </p:cNvPr>
          <p:cNvPicPr>
            <a:picLocks noGrp="1" noChangeAspect="1"/>
          </p:cNvPicPr>
          <p:nvPr>
            <p:ph sz="half" idx="2"/>
          </p:nvPr>
        </p:nvPicPr>
        <p:blipFill>
          <a:blip r:embed="rId2"/>
          <a:stretch>
            <a:fillRect/>
          </a:stretch>
        </p:blipFill>
        <p:spPr>
          <a:xfrm>
            <a:off x="5334000" y="1241165"/>
            <a:ext cx="3065929" cy="4958478"/>
          </a:xfrm>
          <a:prstGeom prst="rect">
            <a:avLst/>
          </a:prstGeom>
          <a:ln w="12700">
            <a:miter lim="400000"/>
          </a:ln>
        </p:spPr>
      </p:pic>
      <p:sp>
        <p:nvSpPr>
          <p:cNvPr id="17" name="Date Placeholder 16">
            <a:extLst>
              <a:ext uri="{FF2B5EF4-FFF2-40B4-BE49-F238E27FC236}">
                <a16:creationId xmlns:a16="http://schemas.microsoft.com/office/drawing/2014/main" id="{65E803D5-4B4F-2016-AFDE-FEF96A9ADE00}"/>
              </a:ext>
            </a:extLst>
          </p:cNvPr>
          <p:cNvSpPr>
            <a:spLocks noGrp="1"/>
          </p:cNvSpPr>
          <p:nvPr>
            <p:ph type="dt" sz="half" idx="10"/>
          </p:nvPr>
        </p:nvSpPr>
        <p:spPr/>
        <p:txBody>
          <a:bodyPr/>
          <a:lstStyle/>
          <a:p>
            <a:r>
              <a:rPr lang="en-US"/>
              <a:t>August 2022</a:t>
            </a:r>
            <a:endParaRPr lang="en-GB" dirty="0"/>
          </a:p>
        </p:txBody>
      </p:sp>
      <p:sp>
        <p:nvSpPr>
          <p:cNvPr id="18" name="Footer Placeholder 17">
            <a:extLst>
              <a:ext uri="{FF2B5EF4-FFF2-40B4-BE49-F238E27FC236}">
                <a16:creationId xmlns:a16="http://schemas.microsoft.com/office/drawing/2014/main" id="{FB2F45BC-7E39-D1D8-77EA-ABFA1440F1A7}"/>
              </a:ext>
            </a:extLst>
          </p:cNvPr>
          <p:cNvSpPr>
            <a:spLocks noGrp="1"/>
          </p:cNvSpPr>
          <p:nvPr>
            <p:ph type="ftr" sz="quarter" idx="11"/>
          </p:nvPr>
        </p:nvSpPr>
        <p:spPr/>
        <p:txBody>
          <a:bodyPr/>
          <a:lstStyle/>
          <a:p>
            <a:r>
              <a:rPr lang="en-GB"/>
              <a:t>© CapraTechnology 2022</a:t>
            </a:r>
            <a:endParaRPr lang="en-GB" dirty="0"/>
          </a:p>
        </p:txBody>
      </p:sp>
      <p:sp>
        <p:nvSpPr>
          <p:cNvPr id="19" name="Slide Number Placeholder 18">
            <a:extLst>
              <a:ext uri="{FF2B5EF4-FFF2-40B4-BE49-F238E27FC236}">
                <a16:creationId xmlns:a16="http://schemas.microsoft.com/office/drawing/2014/main" id="{6151075B-38BA-611D-F489-5D469F30EA02}"/>
              </a:ext>
            </a:extLst>
          </p:cNvPr>
          <p:cNvSpPr>
            <a:spLocks noGrp="1"/>
          </p:cNvSpPr>
          <p:nvPr>
            <p:ph type="sldNum" sz="quarter" idx="12"/>
          </p:nvPr>
        </p:nvSpPr>
        <p:spPr/>
        <p:txBody>
          <a:bodyPr/>
          <a:lstStyle/>
          <a:p>
            <a:r>
              <a:rPr lang="en-GB"/>
              <a:t>Tolcap Example: </a:t>
            </a:r>
            <a:fld id="{E1ECCE4D-312D-46D3-A35B-FD45375B62A0}" type="slidenum">
              <a:rPr lang="en-GB" smtClean="0"/>
              <a:pPr/>
              <a:t>9</a:t>
            </a:fld>
            <a:endParaRPr lang="en-GB" dirty="0"/>
          </a:p>
        </p:txBody>
      </p:sp>
      <p:pic>
        <p:nvPicPr>
          <p:cNvPr id="8" name="Picture 7">
            <a:extLst>
              <a:ext uri="{FF2B5EF4-FFF2-40B4-BE49-F238E27FC236}">
                <a16:creationId xmlns:a16="http://schemas.microsoft.com/office/drawing/2014/main" id="{942B3968-FF50-98CB-80E4-A3B7D8823352}"/>
              </a:ext>
            </a:extLst>
          </p:cNvPr>
          <p:cNvPicPr>
            <a:picLocks noChangeAspect="1"/>
          </p:cNvPicPr>
          <p:nvPr/>
        </p:nvPicPr>
        <p:blipFill>
          <a:blip r:embed="rId3"/>
          <a:stretch>
            <a:fillRect/>
          </a:stretch>
        </p:blipFill>
        <p:spPr>
          <a:xfrm>
            <a:off x="6039891" y="4605891"/>
            <a:ext cx="154781" cy="193477"/>
          </a:xfrm>
          <a:prstGeom prst="rect">
            <a:avLst/>
          </a:prstGeom>
        </p:spPr>
      </p:pic>
      <p:pic>
        <p:nvPicPr>
          <p:cNvPr id="3" name="Content Placeholder 2">
            <a:extLst>
              <a:ext uri="{FF2B5EF4-FFF2-40B4-BE49-F238E27FC236}">
                <a16:creationId xmlns:a16="http://schemas.microsoft.com/office/drawing/2014/main" id="{E437E03A-2ED0-0F63-AAA4-42BA11C93E2E}"/>
              </a:ext>
            </a:extLst>
          </p:cNvPr>
          <p:cNvPicPr>
            <a:picLocks noGrp="1" noChangeAspect="1"/>
          </p:cNvPicPr>
          <p:nvPr>
            <p:ph sz="quarter" idx="13"/>
          </p:nvPr>
        </p:nvPicPr>
        <p:blipFill>
          <a:blip r:embed="rId4"/>
          <a:stretch>
            <a:fillRect/>
          </a:stretch>
        </p:blipFill>
        <p:spPr>
          <a:xfrm>
            <a:off x="681038" y="465977"/>
            <a:ext cx="1503362" cy="595222"/>
          </a:xfrm>
          <a:prstGeom prst="rect">
            <a:avLst/>
          </a:prstGeom>
        </p:spPr>
      </p:pic>
    </p:spTree>
    <p:extLst>
      <p:ext uri="{BB962C8B-B14F-4D97-AF65-F5344CB8AC3E}">
        <p14:creationId xmlns:p14="http://schemas.microsoft.com/office/powerpoint/2010/main" val="1186589279"/>
      </p:ext>
    </p:extLst>
  </p:cSld>
  <p:clrMapOvr>
    <a:masterClrMapping/>
  </p:clrMapOvr>
</p:sld>
</file>

<file path=ppt/theme/theme1.xml><?xml version="1.0" encoding="utf-8"?>
<a:theme xmlns:a="http://schemas.openxmlformats.org/drawingml/2006/main" name="Office Theme">
  <a:themeElements>
    <a:clrScheme name="New Tolcap">
      <a:dk1>
        <a:sysClr val="windowText" lastClr="000000"/>
      </a:dk1>
      <a:lt1>
        <a:sysClr val="window" lastClr="FFFFFF"/>
      </a:lt1>
      <a:dk2>
        <a:srgbClr val="44546A"/>
      </a:dk2>
      <a:lt2>
        <a:srgbClr val="E7E6E6"/>
      </a:lt2>
      <a:accent1>
        <a:srgbClr val="2154AC"/>
      </a:accent1>
      <a:accent2>
        <a:srgbClr val="EC6A18"/>
      </a:accent2>
      <a:accent3>
        <a:srgbClr val="009A93"/>
      </a:accent3>
      <a:accent4>
        <a:srgbClr val="E8A713"/>
      </a:accent4>
      <a:accent5>
        <a:srgbClr val="6592E1"/>
      </a:accent5>
      <a:accent6>
        <a:srgbClr val="29FFF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5EFBF99-ADFB-468A-B7F8-DD063041AC02}" vid="{51FA316A-820C-4403-AB7A-B308C142D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HowtouseTolcapTemplate</Template>
  <TotalTime>625</TotalTime>
  <Words>1597</Words>
  <Application>Microsoft Office PowerPoint</Application>
  <PresentationFormat>A4 Paper (210x297 mm)</PresentationFormat>
  <Paragraphs>305</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Tolcap Example</vt:lpstr>
      <vt:lpstr>Tolcap Example - Objectives </vt:lpstr>
      <vt:lpstr>Tolcap Example – a ‘Camera’ </vt:lpstr>
      <vt:lpstr>Camera Tolerance Stack </vt:lpstr>
      <vt:lpstr>Camera Heat Sink Analysis </vt:lpstr>
      <vt:lpstr>Camera Heat Sink Analysis </vt:lpstr>
      <vt:lpstr>Camera Heat Sink Analysis </vt:lpstr>
      <vt:lpstr>Camera Body Analysis  </vt:lpstr>
      <vt:lpstr>Camera Body Analysis  </vt:lpstr>
      <vt:lpstr>Camera Body Analysis  </vt:lpstr>
      <vt:lpstr>Camera Body Analysis  </vt:lpstr>
      <vt:lpstr>Camera Lens Analysis  </vt:lpstr>
      <vt:lpstr>Camera Lens Analysis  </vt:lpstr>
      <vt:lpstr>Camera Lens Analysis  </vt:lpstr>
      <vt:lpstr>Camera Lens Analysis  </vt:lpstr>
      <vt:lpstr>Camera Design – Capable Tolerances! </vt:lpstr>
      <vt:lpstr>Camera Capable Tolerance Stack </vt:lpstr>
      <vt:lpstr>Camera Example: Discussion </vt:lpstr>
      <vt:lpstr>Lens: Discussion</vt:lpstr>
      <vt:lpstr>Lens: Discussion 2</vt:lpstr>
      <vt:lpstr>Heat Sink: Discussion</vt:lpstr>
      <vt:lpstr>Heat Sink: Discussion</vt:lpstr>
      <vt:lpstr>Tolcap Example Objectives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Tolcap</dc:title>
  <dc:creator>Kerry Adair</dc:creator>
  <cp:lastModifiedBy>Kerry Adair</cp:lastModifiedBy>
  <cp:revision>3</cp:revision>
  <dcterms:created xsi:type="dcterms:W3CDTF">2022-08-31T14:10:00Z</dcterms:created>
  <dcterms:modified xsi:type="dcterms:W3CDTF">2022-09-08T13:38:56Z</dcterms:modified>
</cp:coreProperties>
</file>