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8" r:id="rId2"/>
    <p:sldId id="280" r:id="rId3"/>
    <p:sldId id="281" r:id="rId4"/>
    <p:sldId id="282" r:id="rId5"/>
    <p:sldId id="284" r:id="rId6"/>
    <p:sldId id="283" r:id="rId7"/>
    <p:sldId id="285" r:id="rId8"/>
    <p:sldId id="287" r:id="rId9"/>
    <p:sldId id="286" r:id="rId10"/>
    <p:sldId id="288" r:id="rId11"/>
    <p:sldId id="289" r:id="rId12"/>
    <p:sldId id="290" r:id="rId13"/>
    <p:sldId id="292" r:id="rId14"/>
    <p:sldId id="291" r:id="rId15"/>
    <p:sldId id="293" r:id="rId16"/>
    <p:sldId id="295" r:id="rId17"/>
    <p:sldId id="296" r:id="rId18"/>
    <p:sldId id="279" r:id="rId19"/>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08CE94-1937-40EA-A8E7-13B1DF572352}" v="6" dt="2022-09-08T10:20:48.1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2" autoAdjust="0"/>
    <p:restoredTop sz="95794" autoAdjust="0"/>
  </p:normalViewPr>
  <p:slideViewPr>
    <p:cSldViewPr snapToGrid="0">
      <p:cViewPr varScale="1">
        <p:scale>
          <a:sx n="107" d="100"/>
          <a:sy n="107" d="100"/>
        </p:scale>
        <p:origin x="708" y="11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2" d="100"/>
          <a:sy n="72" d="100"/>
        </p:scale>
        <p:origin x="244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rry Adair" userId="bd88304f-e014-4026-992c-301a0817f52a" providerId="ADAL" clId="{7B08CE94-1937-40EA-A8E7-13B1DF572352}"/>
    <pc:docChg chg="undo custSel modSld modMainMaster">
      <pc:chgData name="Kerry Adair" userId="bd88304f-e014-4026-992c-301a0817f52a" providerId="ADAL" clId="{7B08CE94-1937-40EA-A8E7-13B1DF572352}" dt="2022-09-08T10:34:36.128" v="258" actId="700"/>
      <pc:docMkLst>
        <pc:docMk/>
      </pc:docMkLst>
      <pc:sldChg chg="modSp mod chgLayout">
        <pc:chgData name="Kerry Adair" userId="bd88304f-e014-4026-992c-301a0817f52a" providerId="ADAL" clId="{7B08CE94-1937-40EA-A8E7-13B1DF572352}" dt="2022-09-08T10:34:36.128" v="258" actId="700"/>
        <pc:sldMkLst>
          <pc:docMk/>
          <pc:sldMk cId="388809763" sldId="279"/>
        </pc:sldMkLst>
        <pc:spChg chg="mod ord">
          <ac:chgData name="Kerry Adair" userId="bd88304f-e014-4026-992c-301a0817f52a" providerId="ADAL" clId="{7B08CE94-1937-40EA-A8E7-13B1DF572352}" dt="2022-09-08T10:34:36.128" v="258" actId="700"/>
          <ac:spMkLst>
            <pc:docMk/>
            <pc:sldMk cId="388809763" sldId="279"/>
            <ac:spMk id="2" creationId="{3761DABC-D353-CC94-4F4B-AFAEEFF4E46F}"/>
          </ac:spMkLst>
        </pc:spChg>
        <pc:spChg chg="mod ord">
          <ac:chgData name="Kerry Adair" userId="bd88304f-e014-4026-992c-301a0817f52a" providerId="ADAL" clId="{7B08CE94-1937-40EA-A8E7-13B1DF572352}" dt="2022-09-08T10:34:36.128" v="258" actId="700"/>
          <ac:spMkLst>
            <pc:docMk/>
            <pc:sldMk cId="388809763" sldId="279"/>
            <ac:spMk id="3" creationId="{0F9CFB57-8884-77E9-9056-A5047AA56646}"/>
          </ac:spMkLst>
        </pc:spChg>
        <pc:spChg chg="mod ord">
          <ac:chgData name="Kerry Adair" userId="bd88304f-e014-4026-992c-301a0817f52a" providerId="ADAL" clId="{7B08CE94-1937-40EA-A8E7-13B1DF572352}" dt="2022-09-08T10:34:36.128" v="258" actId="700"/>
          <ac:spMkLst>
            <pc:docMk/>
            <pc:sldMk cId="388809763" sldId="279"/>
            <ac:spMk id="4" creationId="{29DB391C-6B29-A914-BD80-F74741703AEF}"/>
          </ac:spMkLst>
        </pc:spChg>
        <pc:spChg chg="mod ord">
          <ac:chgData name="Kerry Adair" userId="bd88304f-e014-4026-992c-301a0817f52a" providerId="ADAL" clId="{7B08CE94-1937-40EA-A8E7-13B1DF572352}" dt="2022-09-08T10:34:36.128" v="258" actId="700"/>
          <ac:spMkLst>
            <pc:docMk/>
            <pc:sldMk cId="388809763" sldId="279"/>
            <ac:spMk id="5" creationId="{0C6153D0-322D-AA69-BB1A-DD4F977971A8}"/>
          </ac:spMkLst>
        </pc:spChg>
      </pc:sldChg>
      <pc:sldChg chg="modSp mod chgLayout">
        <pc:chgData name="Kerry Adair" userId="bd88304f-e014-4026-992c-301a0817f52a" providerId="ADAL" clId="{7B08CE94-1937-40EA-A8E7-13B1DF572352}" dt="2022-09-08T10:06:09.522" v="36" actId="700"/>
        <pc:sldMkLst>
          <pc:docMk/>
          <pc:sldMk cId="0" sldId="280"/>
        </pc:sldMkLst>
        <pc:spChg chg="mod ord">
          <ac:chgData name="Kerry Adair" userId="bd88304f-e014-4026-992c-301a0817f52a" providerId="ADAL" clId="{7B08CE94-1937-40EA-A8E7-13B1DF572352}" dt="2022-09-08T10:06:09.522" v="36" actId="700"/>
          <ac:spMkLst>
            <pc:docMk/>
            <pc:sldMk cId="0" sldId="280"/>
            <ac:spMk id="2" creationId="{3451C612-3361-EC60-E463-FBABCD5B1E67}"/>
          </ac:spMkLst>
        </pc:spChg>
        <pc:spChg chg="mod ord">
          <ac:chgData name="Kerry Adair" userId="bd88304f-e014-4026-992c-301a0817f52a" providerId="ADAL" clId="{7B08CE94-1937-40EA-A8E7-13B1DF572352}" dt="2022-09-08T10:06:09.522" v="36" actId="700"/>
          <ac:spMkLst>
            <pc:docMk/>
            <pc:sldMk cId="0" sldId="280"/>
            <ac:spMk id="3" creationId="{935A5DBA-CBEC-B71F-657C-BFFC09D20490}"/>
          </ac:spMkLst>
        </pc:spChg>
        <pc:spChg chg="mod ord">
          <ac:chgData name="Kerry Adair" userId="bd88304f-e014-4026-992c-301a0817f52a" providerId="ADAL" clId="{7B08CE94-1937-40EA-A8E7-13B1DF572352}" dt="2022-09-08T10:06:09.522" v="36" actId="700"/>
          <ac:spMkLst>
            <pc:docMk/>
            <pc:sldMk cId="0" sldId="280"/>
            <ac:spMk id="4" creationId="{F29DE51F-77F3-FA98-97B8-40FA3F02B965}"/>
          </ac:spMkLst>
        </pc:spChg>
        <pc:spChg chg="mod ord">
          <ac:chgData name="Kerry Adair" userId="bd88304f-e014-4026-992c-301a0817f52a" providerId="ADAL" clId="{7B08CE94-1937-40EA-A8E7-13B1DF572352}" dt="2022-09-08T10:06:09.522" v="36" actId="700"/>
          <ac:spMkLst>
            <pc:docMk/>
            <pc:sldMk cId="0" sldId="280"/>
            <ac:spMk id="5" creationId="{372AA231-60DE-90F6-EAF7-406303F03F4F}"/>
          </ac:spMkLst>
        </pc:spChg>
        <pc:spChg chg="mod ord">
          <ac:chgData name="Kerry Adair" userId="bd88304f-e014-4026-992c-301a0817f52a" providerId="ADAL" clId="{7B08CE94-1937-40EA-A8E7-13B1DF572352}" dt="2022-09-08T10:06:09.522" v="36" actId="700"/>
          <ac:spMkLst>
            <pc:docMk/>
            <pc:sldMk cId="0" sldId="280"/>
            <ac:spMk id="7" creationId="{AFA7475A-5913-910B-2FF8-79DEF89456F8}"/>
          </ac:spMkLst>
        </pc:spChg>
      </pc:sldChg>
      <pc:sldChg chg="modSp mod chgLayout">
        <pc:chgData name="Kerry Adair" userId="bd88304f-e014-4026-992c-301a0817f52a" providerId="ADAL" clId="{7B08CE94-1937-40EA-A8E7-13B1DF572352}" dt="2022-09-08T10:06:04.746" v="35" actId="700"/>
        <pc:sldMkLst>
          <pc:docMk/>
          <pc:sldMk cId="0" sldId="281"/>
        </pc:sldMkLst>
        <pc:spChg chg="mod ord">
          <ac:chgData name="Kerry Adair" userId="bd88304f-e014-4026-992c-301a0817f52a" providerId="ADAL" clId="{7B08CE94-1937-40EA-A8E7-13B1DF572352}" dt="2022-09-08T10:06:04.746" v="35" actId="700"/>
          <ac:spMkLst>
            <pc:docMk/>
            <pc:sldMk cId="0" sldId="281"/>
            <ac:spMk id="3" creationId="{9CF7CCCA-067E-C4FE-368B-C2198A655D2D}"/>
          </ac:spMkLst>
        </pc:spChg>
        <pc:spChg chg="mod ord">
          <ac:chgData name="Kerry Adair" userId="bd88304f-e014-4026-992c-301a0817f52a" providerId="ADAL" clId="{7B08CE94-1937-40EA-A8E7-13B1DF572352}" dt="2022-09-08T10:06:04.746" v="35" actId="700"/>
          <ac:spMkLst>
            <pc:docMk/>
            <pc:sldMk cId="0" sldId="281"/>
            <ac:spMk id="4" creationId="{3FD46628-FD3B-18DF-D99E-BCC8A7DA5B15}"/>
          </ac:spMkLst>
        </pc:spChg>
        <pc:spChg chg="mod ord">
          <ac:chgData name="Kerry Adair" userId="bd88304f-e014-4026-992c-301a0817f52a" providerId="ADAL" clId="{7B08CE94-1937-40EA-A8E7-13B1DF572352}" dt="2022-09-08T10:06:04.746" v="35" actId="700"/>
          <ac:spMkLst>
            <pc:docMk/>
            <pc:sldMk cId="0" sldId="281"/>
            <ac:spMk id="5" creationId="{65C550B7-476B-356F-4108-AE848BF5A8B2}"/>
          </ac:spMkLst>
        </pc:spChg>
        <pc:spChg chg="mod ord">
          <ac:chgData name="Kerry Adair" userId="bd88304f-e014-4026-992c-301a0817f52a" providerId="ADAL" clId="{7B08CE94-1937-40EA-A8E7-13B1DF572352}" dt="2022-09-08T10:06:04.746" v="35" actId="700"/>
          <ac:spMkLst>
            <pc:docMk/>
            <pc:sldMk cId="0" sldId="281"/>
            <ac:spMk id="6" creationId="{C267E800-CF59-8368-2426-C80C80E2804F}"/>
          </ac:spMkLst>
        </pc:spChg>
        <pc:spChg chg="mod ord">
          <ac:chgData name="Kerry Adair" userId="bd88304f-e014-4026-992c-301a0817f52a" providerId="ADAL" clId="{7B08CE94-1937-40EA-A8E7-13B1DF572352}" dt="2022-09-08T10:06:04.746" v="35" actId="700"/>
          <ac:spMkLst>
            <pc:docMk/>
            <pc:sldMk cId="0" sldId="281"/>
            <ac:spMk id="7" creationId="{EEB9570D-CA87-33C4-0843-E82B5E88EF58}"/>
          </ac:spMkLst>
        </pc:spChg>
      </pc:sldChg>
      <pc:sldChg chg="modSp mod chgLayout">
        <pc:chgData name="Kerry Adair" userId="bd88304f-e014-4026-992c-301a0817f52a" providerId="ADAL" clId="{7B08CE94-1937-40EA-A8E7-13B1DF572352}" dt="2022-09-08T10:05:55.408" v="34" actId="700"/>
        <pc:sldMkLst>
          <pc:docMk/>
          <pc:sldMk cId="522076234" sldId="282"/>
        </pc:sldMkLst>
        <pc:spChg chg="mod ord">
          <ac:chgData name="Kerry Adair" userId="bd88304f-e014-4026-992c-301a0817f52a" providerId="ADAL" clId="{7B08CE94-1937-40EA-A8E7-13B1DF572352}" dt="2022-09-08T10:05:55.408" v="34" actId="700"/>
          <ac:spMkLst>
            <pc:docMk/>
            <pc:sldMk cId="522076234" sldId="282"/>
            <ac:spMk id="3" creationId="{9CF7CCCA-067E-C4FE-368B-C2198A655D2D}"/>
          </ac:spMkLst>
        </pc:spChg>
        <pc:spChg chg="mod ord">
          <ac:chgData name="Kerry Adair" userId="bd88304f-e014-4026-992c-301a0817f52a" providerId="ADAL" clId="{7B08CE94-1937-40EA-A8E7-13B1DF572352}" dt="2022-09-08T10:05:55.408" v="34" actId="700"/>
          <ac:spMkLst>
            <pc:docMk/>
            <pc:sldMk cId="522076234" sldId="282"/>
            <ac:spMk id="4" creationId="{3FD46628-FD3B-18DF-D99E-BCC8A7DA5B15}"/>
          </ac:spMkLst>
        </pc:spChg>
        <pc:spChg chg="mod ord">
          <ac:chgData name="Kerry Adair" userId="bd88304f-e014-4026-992c-301a0817f52a" providerId="ADAL" clId="{7B08CE94-1937-40EA-A8E7-13B1DF572352}" dt="2022-09-08T10:05:55.408" v="34" actId="700"/>
          <ac:spMkLst>
            <pc:docMk/>
            <pc:sldMk cId="522076234" sldId="282"/>
            <ac:spMk id="5" creationId="{65C550B7-476B-356F-4108-AE848BF5A8B2}"/>
          </ac:spMkLst>
        </pc:spChg>
        <pc:spChg chg="mod ord">
          <ac:chgData name="Kerry Adair" userId="bd88304f-e014-4026-992c-301a0817f52a" providerId="ADAL" clId="{7B08CE94-1937-40EA-A8E7-13B1DF572352}" dt="2022-09-08T10:05:55.408" v="34" actId="700"/>
          <ac:spMkLst>
            <pc:docMk/>
            <pc:sldMk cId="522076234" sldId="282"/>
            <ac:spMk id="6" creationId="{C267E800-CF59-8368-2426-C80C80E2804F}"/>
          </ac:spMkLst>
        </pc:spChg>
        <pc:spChg chg="mod ord">
          <ac:chgData name="Kerry Adair" userId="bd88304f-e014-4026-992c-301a0817f52a" providerId="ADAL" clId="{7B08CE94-1937-40EA-A8E7-13B1DF572352}" dt="2022-09-08T10:05:55.408" v="34" actId="700"/>
          <ac:spMkLst>
            <pc:docMk/>
            <pc:sldMk cId="522076234" sldId="282"/>
            <ac:spMk id="7" creationId="{EEB9570D-CA87-33C4-0843-E82B5E88EF58}"/>
          </ac:spMkLst>
        </pc:spChg>
      </pc:sldChg>
      <pc:sldChg chg="modSp mod chgLayout">
        <pc:chgData name="Kerry Adair" userId="bd88304f-e014-4026-992c-301a0817f52a" providerId="ADAL" clId="{7B08CE94-1937-40EA-A8E7-13B1DF572352}" dt="2022-09-08T10:09:21.765" v="58" actId="14100"/>
        <pc:sldMkLst>
          <pc:docMk/>
          <pc:sldMk cId="2396209371" sldId="283"/>
        </pc:sldMkLst>
        <pc:spChg chg="mod ord">
          <ac:chgData name="Kerry Adair" userId="bd88304f-e014-4026-992c-301a0817f52a" providerId="ADAL" clId="{7B08CE94-1937-40EA-A8E7-13B1DF572352}" dt="2022-09-08T10:08:27.447" v="47" actId="700"/>
          <ac:spMkLst>
            <pc:docMk/>
            <pc:sldMk cId="2396209371" sldId="283"/>
            <ac:spMk id="3" creationId="{9CF7CCCA-067E-C4FE-368B-C2198A655D2D}"/>
          </ac:spMkLst>
        </pc:spChg>
        <pc:spChg chg="mod ord">
          <ac:chgData name="Kerry Adair" userId="bd88304f-e014-4026-992c-301a0817f52a" providerId="ADAL" clId="{7B08CE94-1937-40EA-A8E7-13B1DF572352}" dt="2022-09-08T10:08:27.447" v="47" actId="700"/>
          <ac:spMkLst>
            <pc:docMk/>
            <pc:sldMk cId="2396209371" sldId="283"/>
            <ac:spMk id="4" creationId="{3FD46628-FD3B-18DF-D99E-BCC8A7DA5B15}"/>
          </ac:spMkLst>
        </pc:spChg>
        <pc:spChg chg="mod ord">
          <ac:chgData name="Kerry Adair" userId="bd88304f-e014-4026-992c-301a0817f52a" providerId="ADAL" clId="{7B08CE94-1937-40EA-A8E7-13B1DF572352}" dt="2022-09-08T10:08:27.447" v="47" actId="700"/>
          <ac:spMkLst>
            <pc:docMk/>
            <pc:sldMk cId="2396209371" sldId="283"/>
            <ac:spMk id="5" creationId="{65C550B7-476B-356F-4108-AE848BF5A8B2}"/>
          </ac:spMkLst>
        </pc:spChg>
        <pc:spChg chg="mod ord">
          <ac:chgData name="Kerry Adair" userId="bd88304f-e014-4026-992c-301a0817f52a" providerId="ADAL" clId="{7B08CE94-1937-40EA-A8E7-13B1DF572352}" dt="2022-09-08T10:08:27.447" v="47" actId="700"/>
          <ac:spMkLst>
            <pc:docMk/>
            <pc:sldMk cId="2396209371" sldId="283"/>
            <ac:spMk id="6" creationId="{C267E800-CF59-8368-2426-C80C80E2804F}"/>
          </ac:spMkLst>
        </pc:spChg>
        <pc:spChg chg="mod ord">
          <ac:chgData name="Kerry Adair" userId="bd88304f-e014-4026-992c-301a0817f52a" providerId="ADAL" clId="{7B08CE94-1937-40EA-A8E7-13B1DF572352}" dt="2022-09-08T10:09:21.765" v="58" actId="14100"/>
          <ac:spMkLst>
            <pc:docMk/>
            <pc:sldMk cId="2396209371" sldId="283"/>
            <ac:spMk id="11" creationId="{F0048079-E099-9483-39B9-38F0C65E421F}"/>
          </ac:spMkLst>
        </pc:spChg>
        <pc:spChg chg="mod">
          <ac:chgData name="Kerry Adair" userId="bd88304f-e014-4026-992c-301a0817f52a" providerId="ADAL" clId="{7B08CE94-1937-40EA-A8E7-13B1DF572352}" dt="2022-09-08T10:08:42.197" v="51" actId="1076"/>
          <ac:spMkLst>
            <pc:docMk/>
            <pc:sldMk cId="2396209371" sldId="283"/>
            <ac:spMk id="14" creationId="{4EFA5A26-ED60-E141-5283-30119DB806CB}"/>
          </ac:spMkLst>
        </pc:spChg>
        <pc:spChg chg="mod">
          <ac:chgData name="Kerry Adair" userId="bd88304f-e014-4026-992c-301a0817f52a" providerId="ADAL" clId="{7B08CE94-1937-40EA-A8E7-13B1DF572352}" dt="2022-09-08T10:09:06.870" v="56" actId="1076"/>
          <ac:spMkLst>
            <pc:docMk/>
            <pc:sldMk cId="2396209371" sldId="283"/>
            <ac:spMk id="15" creationId="{B7CEEE09-FF59-4606-3D78-47EB7481B5DD}"/>
          </ac:spMkLst>
        </pc:spChg>
        <pc:spChg chg="mod">
          <ac:chgData name="Kerry Adair" userId="bd88304f-e014-4026-992c-301a0817f52a" providerId="ADAL" clId="{7B08CE94-1937-40EA-A8E7-13B1DF572352}" dt="2022-09-08T10:09:01.624" v="55" actId="1076"/>
          <ac:spMkLst>
            <pc:docMk/>
            <pc:sldMk cId="2396209371" sldId="283"/>
            <ac:spMk id="16" creationId="{867B9673-6293-CB57-B75D-1B7AB03227C9}"/>
          </ac:spMkLst>
        </pc:spChg>
        <pc:picChg chg="mod ord">
          <ac:chgData name="Kerry Adair" userId="bd88304f-e014-4026-992c-301a0817f52a" providerId="ADAL" clId="{7B08CE94-1937-40EA-A8E7-13B1DF572352}" dt="2022-09-08T10:08:55.989" v="54" actId="14100"/>
          <ac:picMkLst>
            <pc:docMk/>
            <pc:sldMk cId="2396209371" sldId="283"/>
            <ac:picMk id="13" creationId="{CE957BFC-2332-AA9F-A1D5-5B531DD399F5}"/>
          </ac:picMkLst>
        </pc:picChg>
      </pc:sldChg>
      <pc:sldChg chg="addSp modSp mod modClrScheme chgLayout">
        <pc:chgData name="Kerry Adair" userId="bd88304f-e014-4026-992c-301a0817f52a" providerId="ADAL" clId="{7B08CE94-1937-40EA-A8E7-13B1DF572352}" dt="2022-09-08T10:07:16.540" v="46" actId="14100"/>
        <pc:sldMkLst>
          <pc:docMk/>
          <pc:sldMk cId="122020279" sldId="284"/>
        </pc:sldMkLst>
        <pc:spChg chg="mod">
          <ac:chgData name="Kerry Adair" userId="bd88304f-e014-4026-992c-301a0817f52a" providerId="ADAL" clId="{7B08CE94-1937-40EA-A8E7-13B1DF572352}" dt="2022-09-08T10:07:01.947" v="43" actId="1076"/>
          <ac:spMkLst>
            <pc:docMk/>
            <pc:sldMk cId="122020279" sldId="284"/>
            <ac:spMk id="2" creationId="{98BBCA22-2266-38C7-CFFC-5023CB10D9FD}"/>
          </ac:spMkLst>
        </pc:spChg>
        <pc:spChg chg="mod ord">
          <ac:chgData name="Kerry Adair" userId="bd88304f-e014-4026-992c-301a0817f52a" providerId="ADAL" clId="{7B08CE94-1937-40EA-A8E7-13B1DF572352}" dt="2022-09-08T10:06:36.742" v="37" actId="700"/>
          <ac:spMkLst>
            <pc:docMk/>
            <pc:sldMk cId="122020279" sldId="284"/>
            <ac:spMk id="3" creationId="{9CF7CCCA-067E-C4FE-368B-C2198A655D2D}"/>
          </ac:spMkLst>
        </pc:spChg>
        <pc:spChg chg="mod ord">
          <ac:chgData name="Kerry Adair" userId="bd88304f-e014-4026-992c-301a0817f52a" providerId="ADAL" clId="{7B08CE94-1937-40EA-A8E7-13B1DF572352}" dt="2022-09-08T10:06:36.742" v="37" actId="700"/>
          <ac:spMkLst>
            <pc:docMk/>
            <pc:sldMk cId="122020279" sldId="284"/>
            <ac:spMk id="4" creationId="{3FD46628-FD3B-18DF-D99E-BCC8A7DA5B15}"/>
          </ac:spMkLst>
        </pc:spChg>
        <pc:spChg chg="mod ord">
          <ac:chgData name="Kerry Adair" userId="bd88304f-e014-4026-992c-301a0817f52a" providerId="ADAL" clId="{7B08CE94-1937-40EA-A8E7-13B1DF572352}" dt="2022-09-08T10:06:36.742" v="37" actId="700"/>
          <ac:spMkLst>
            <pc:docMk/>
            <pc:sldMk cId="122020279" sldId="284"/>
            <ac:spMk id="5" creationId="{65C550B7-476B-356F-4108-AE848BF5A8B2}"/>
          </ac:spMkLst>
        </pc:spChg>
        <pc:spChg chg="mod ord">
          <ac:chgData name="Kerry Adair" userId="bd88304f-e014-4026-992c-301a0817f52a" providerId="ADAL" clId="{7B08CE94-1937-40EA-A8E7-13B1DF572352}" dt="2022-09-08T10:06:36.742" v="37" actId="700"/>
          <ac:spMkLst>
            <pc:docMk/>
            <pc:sldMk cId="122020279" sldId="284"/>
            <ac:spMk id="6" creationId="{C267E800-CF59-8368-2426-C80C80E2804F}"/>
          </ac:spMkLst>
        </pc:spChg>
        <pc:spChg chg="mod ord">
          <ac:chgData name="Kerry Adair" userId="bd88304f-e014-4026-992c-301a0817f52a" providerId="ADAL" clId="{7B08CE94-1937-40EA-A8E7-13B1DF572352}" dt="2022-09-08T10:06:36.773" v="38" actId="27636"/>
          <ac:spMkLst>
            <pc:docMk/>
            <pc:sldMk cId="122020279" sldId="284"/>
            <ac:spMk id="7" creationId="{EEB9570D-CA87-33C4-0843-E82B5E88EF58}"/>
          </ac:spMkLst>
        </pc:spChg>
        <pc:spChg chg="mod">
          <ac:chgData name="Kerry Adair" userId="bd88304f-e014-4026-992c-301a0817f52a" providerId="ADAL" clId="{7B08CE94-1937-40EA-A8E7-13B1DF572352}" dt="2022-09-08T10:07:04.849" v="44" actId="1076"/>
          <ac:spMkLst>
            <pc:docMk/>
            <pc:sldMk cId="122020279" sldId="284"/>
            <ac:spMk id="9" creationId="{B0954431-53BB-C282-54C1-EBC0E22F64BE}"/>
          </ac:spMkLst>
        </pc:spChg>
        <pc:spChg chg="add mod ord">
          <ac:chgData name="Kerry Adair" userId="bd88304f-e014-4026-992c-301a0817f52a" providerId="ADAL" clId="{7B08CE94-1937-40EA-A8E7-13B1DF572352}" dt="2022-09-08T10:07:16.540" v="46" actId="14100"/>
          <ac:spMkLst>
            <pc:docMk/>
            <pc:sldMk cId="122020279" sldId="284"/>
            <ac:spMk id="10" creationId="{47B47F7C-87B8-6ED6-9BBE-86E13F87F045}"/>
          </ac:spMkLst>
        </pc:spChg>
        <pc:picChg chg="mod">
          <ac:chgData name="Kerry Adair" userId="bd88304f-e014-4026-992c-301a0817f52a" providerId="ADAL" clId="{7B08CE94-1937-40EA-A8E7-13B1DF572352}" dt="2022-09-08T10:06:55.528" v="42" actId="14100"/>
          <ac:picMkLst>
            <pc:docMk/>
            <pc:sldMk cId="122020279" sldId="284"/>
            <ac:picMk id="8" creationId="{9C6739E3-3918-A0FB-97D8-790B46D8D639}"/>
          </ac:picMkLst>
        </pc:picChg>
      </pc:sldChg>
      <pc:sldChg chg="modSp mod chgLayout">
        <pc:chgData name="Kerry Adair" userId="bd88304f-e014-4026-992c-301a0817f52a" providerId="ADAL" clId="{7B08CE94-1937-40EA-A8E7-13B1DF572352}" dt="2022-09-08T10:10:20.563" v="67" actId="1076"/>
        <pc:sldMkLst>
          <pc:docMk/>
          <pc:sldMk cId="4273306338" sldId="285"/>
        </pc:sldMkLst>
        <pc:spChg chg="mod ord">
          <ac:chgData name="Kerry Adair" userId="bd88304f-e014-4026-992c-301a0817f52a" providerId="ADAL" clId="{7B08CE94-1937-40EA-A8E7-13B1DF572352}" dt="2022-09-08T10:09:37.822" v="59" actId="700"/>
          <ac:spMkLst>
            <pc:docMk/>
            <pc:sldMk cId="4273306338" sldId="285"/>
            <ac:spMk id="3" creationId="{9CF7CCCA-067E-C4FE-368B-C2198A655D2D}"/>
          </ac:spMkLst>
        </pc:spChg>
        <pc:spChg chg="mod ord">
          <ac:chgData name="Kerry Adair" userId="bd88304f-e014-4026-992c-301a0817f52a" providerId="ADAL" clId="{7B08CE94-1937-40EA-A8E7-13B1DF572352}" dt="2022-09-08T10:09:37.822" v="59" actId="700"/>
          <ac:spMkLst>
            <pc:docMk/>
            <pc:sldMk cId="4273306338" sldId="285"/>
            <ac:spMk id="4" creationId="{3FD46628-FD3B-18DF-D99E-BCC8A7DA5B15}"/>
          </ac:spMkLst>
        </pc:spChg>
        <pc:spChg chg="mod ord">
          <ac:chgData name="Kerry Adair" userId="bd88304f-e014-4026-992c-301a0817f52a" providerId="ADAL" clId="{7B08CE94-1937-40EA-A8E7-13B1DF572352}" dt="2022-09-08T10:09:37.822" v="59" actId="700"/>
          <ac:spMkLst>
            <pc:docMk/>
            <pc:sldMk cId="4273306338" sldId="285"/>
            <ac:spMk id="5" creationId="{65C550B7-476B-356F-4108-AE848BF5A8B2}"/>
          </ac:spMkLst>
        </pc:spChg>
        <pc:spChg chg="mod ord">
          <ac:chgData name="Kerry Adair" userId="bd88304f-e014-4026-992c-301a0817f52a" providerId="ADAL" clId="{7B08CE94-1937-40EA-A8E7-13B1DF572352}" dt="2022-09-08T10:09:37.822" v="59" actId="700"/>
          <ac:spMkLst>
            <pc:docMk/>
            <pc:sldMk cId="4273306338" sldId="285"/>
            <ac:spMk id="6" creationId="{C267E800-CF59-8368-2426-C80C80E2804F}"/>
          </ac:spMkLst>
        </pc:spChg>
        <pc:spChg chg="mod ord">
          <ac:chgData name="Kerry Adair" userId="bd88304f-e014-4026-992c-301a0817f52a" providerId="ADAL" clId="{7B08CE94-1937-40EA-A8E7-13B1DF572352}" dt="2022-09-08T10:09:54.044" v="64" actId="27636"/>
          <ac:spMkLst>
            <pc:docMk/>
            <pc:sldMk cId="4273306338" sldId="285"/>
            <ac:spMk id="11" creationId="{F0048079-E099-9483-39B9-38F0C65E421F}"/>
          </ac:spMkLst>
        </pc:spChg>
        <pc:spChg chg="mod">
          <ac:chgData name="Kerry Adair" userId="bd88304f-e014-4026-992c-301a0817f52a" providerId="ADAL" clId="{7B08CE94-1937-40EA-A8E7-13B1DF572352}" dt="2022-09-08T10:09:58.619" v="65" actId="1076"/>
          <ac:spMkLst>
            <pc:docMk/>
            <pc:sldMk cId="4273306338" sldId="285"/>
            <ac:spMk id="15" creationId="{B7CEEE09-FF59-4606-3D78-47EB7481B5DD}"/>
          </ac:spMkLst>
        </pc:spChg>
        <pc:spChg chg="mod">
          <ac:chgData name="Kerry Adair" userId="bd88304f-e014-4026-992c-301a0817f52a" providerId="ADAL" clId="{7B08CE94-1937-40EA-A8E7-13B1DF572352}" dt="2022-09-08T10:10:20.563" v="67" actId="1076"/>
          <ac:spMkLst>
            <pc:docMk/>
            <pc:sldMk cId="4273306338" sldId="285"/>
            <ac:spMk id="16" creationId="{867B9673-6293-CB57-B75D-1B7AB03227C9}"/>
          </ac:spMkLst>
        </pc:spChg>
        <pc:picChg chg="mod ord">
          <ac:chgData name="Kerry Adair" userId="bd88304f-e014-4026-992c-301a0817f52a" providerId="ADAL" clId="{7B08CE94-1937-40EA-A8E7-13B1DF572352}" dt="2022-09-08T10:09:49.912" v="62" actId="14100"/>
          <ac:picMkLst>
            <pc:docMk/>
            <pc:sldMk cId="4273306338" sldId="285"/>
            <ac:picMk id="13" creationId="{CE957BFC-2332-AA9F-A1D5-5B531DD399F5}"/>
          </ac:picMkLst>
        </pc:picChg>
      </pc:sldChg>
      <pc:sldChg chg="modSp mod chgLayout">
        <pc:chgData name="Kerry Adair" userId="bd88304f-e014-4026-992c-301a0817f52a" providerId="ADAL" clId="{7B08CE94-1937-40EA-A8E7-13B1DF572352}" dt="2022-09-08T10:26:00.300" v="195" actId="1036"/>
        <pc:sldMkLst>
          <pc:docMk/>
          <pc:sldMk cId="841255787" sldId="286"/>
        </pc:sldMkLst>
        <pc:spChg chg="mod ord">
          <ac:chgData name="Kerry Adair" userId="bd88304f-e014-4026-992c-301a0817f52a" providerId="ADAL" clId="{7B08CE94-1937-40EA-A8E7-13B1DF572352}" dt="2022-09-08T10:24:29.478" v="176" actId="700"/>
          <ac:spMkLst>
            <pc:docMk/>
            <pc:sldMk cId="841255787" sldId="286"/>
            <ac:spMk id="3" creationId="{9CF7CCCA-067E-C4FE-368B-C2198A655D2D}"/>
          </ac:spMkLst>
        </pc:spChg>
        <pc:spChg chg="mod ord">
          <ac:chgData name="Kerry Adair" userId="bd88304f-e014-4026-992c-301a0817f52a" providerId="ADAL" clId="{7B08CE94-1937-40EA-A8E7-13B1DF572352}" dt="2022-09-08T10:24:29.478" v="176" actId="700"/>
          <ac:spMkLst>
            <pc:docMk/>
            <pc:sldMk cId="841255787" sldId="286"/>
            <ac:spMk id="4" creationId="{3FD46628-FD3B-18DF-D99E-BCC8A7DA5B15}"/>
          </ac:spMkLst>
        </pc:spChg>
        <pc:spChg chg="mod ord">
          <ac:chgData name="Kerry Adair" userId="bd88304f-e014-4026-992c-301a0817f52a" providerId="ADAL" clId="{7B08CE94-1937-40EA-A8E7-13B1DF572352}" dt="2022-09-08T10:24:29.478" v="176" actId="700"/>
          <ac:spMkLst>
            <pc:docMk/>
            <pc:sldMk cId="841255787" sldId="286"/>
            <ac:spMk id="5" creationId="{65C550B7-476B-356F-4108-AE848BF5A8B2}"/>
          </ac:spMkLst>
        </pc:spChg>
        <pc:spChg chg="mod ord">
          <ac:chgData name="Kerry Adair" userId="bd88304f-e014-4026-992c-301a0817f52a" providerId="ADAL" clId="{7B08CE94-1937-40EA-A8E7-13B1DF572352}" dt="2022-09-08T10:24:29.478" v="176" actId="700"/>
          <ac:spMkLst>
            <pc:docMk/>
            <pc:sldMk cId="841255787" sldId="286"/>
            <ac:spMk id="6" creationId="{C267E800-CF59-8368-2426-C80C80E2804F}"/>
          </ac:spMkLst>
        </pc:spChg>
        <pc:spChg chg="mod">
          <ac:chgData name="Kerry Adair" userId="bd88304f-e014-4026-992c-301a0817f52a" providerId="ADAL" clId="{7B08CE94-1937-40EA-A8E7-13B1DF572352}" dt="2022-09-08T10:26:00.300" v="195" actId="1036"/>
          <ac:spMkLst>
            <pc:docMk/>
            <pc:sldMk cId="841255787" sldId="286"/>
            <ac:spMk id="9" creationId="{BEAC2F91-A8AF-3B0C-A6F4-C51FF2652F89}"/>
          </ac:spMkLst>
        </pc:spChg>
        <pc:spChg chg="mod ord">
          <ac:chgData name="Kerry Adair" userId="bd88304f-e014-4026-992c-301a0817f52a" providerId="ADAL" clId="{7B08CE94-1937-40EA-A8E7-13B1DF572352}" dt="2022-09-08T10:24:39.290" v="178" actId="14100"/>
          <ac:spMkLst>
            <pc:docMk/>
            <pc:sldMk cId="841255787" sldId="286"/>
            <ac:spMk id="11" creationId="{F0048079-E099-9483-39B9-38F0C65E421F}"/>
          </ac:spMkLst>
        </pc:spChg>
        <pc:spChg chg="mod">
          <ac:chgData name="Kerry Adair" userId="bd88304f-e014-4026-992c-301a0817f52a" providerId="ADAL" clId="{7B08CE94-1937-40EA-A8E7-13B1DF572352}" dt="2022-09-08T10:26:00.300" v="195" actId="1036"/>
          <ac:spMkLst>
            <pc:docMk/>
            <pc:sldMk cId="841255787" sldId="286"/>
            <ac:spMk id="16" creationId="{867B9673-6293-CB57-B75D-1B7AB03227C9}"/>
          </ac:spMkLst>
        </pc:spChg>
        <pc:spChg chg="mod">
          <ac:chgData name="Kerry Adair" userId="bd88304f-e014-4026-992c-301a0817f52a" providerId="ADAL" clId="{7B08CE94-1937-40EA-A8E7-13B1DF572352}" dt="2022-09-08T10:26:00.300" v="195" actId="1036"/>
          <ac:spMkLst>
            <pc:docMk/>
            <pc:sldMk cId="841255787" sldId="286"/>
            <ac:spMk id="30" creationId="{9A3F416D-5F8E-F5BF-9750-1BBF769DD4C0}"/>
          </ac:spMkLst>
        </pc:spChg>
        <pc:spChg chg="mod">
          <ac:chgData name="Kerry Adair" userId="bd88304f-e014-4026-992c-301a0817f52a" providerId="ADAL" clId="{7B08CE94-1937-40EA-A8E7-13B1DF572352}" dt="2022-09-08T10:26:00.300" v="195" actId="1036"/>
          <ac:spMkLst>
            <pc:docMk/>
            <pc:sldMk cId="841255787" sldId="286"/>
            <ac:spMk id="31" creationId="{FB17DB14-3A26-5305-6F39-459028C0CD3B}"/>
          </ac:spMkLst>
        </pc:spChg>
        <pc:picChg chg="mod ord">
          <ac:chgData name="Kerry Adair" userId="bd88304f-e014-4026-992c-301a0817f52a" providerId="ADAL" clId="{7B08CE94-1937-40EA-A8E7-13B1DF572352}" dt="2022-09-08T10:25:48.454" v="187" actId="14100"/>
          <ac:picMkLst>
            <pc:docMk/>
            <pc:sldMk cId="841255787" sldId="286"/>
            <ac:picMk id="29" creationId="{79D7B6BC-9098-B7DB-2D39-4E5A158CE22D}"/>
          </ac:picMkLst>
        </pc:picChg>
      </pc:sldChg>
      <pc:sldChg chg="addSp delSp modSp mod modClrScheme chgLayout">
        <pc:chgData name="Kerry Adair" userId="bd88304f-e014-4026-992c-301a0817f52a" providerId="ADAL" clId="{7B08CE94-1937-40EA-A8E7-13B1DF572352}" dt="2022-09-08T10:23:11.101" v="175" actId="255"/>
        <pc:sldMkLst>
          <pc:docMk/>
          <pc:sldMk cId="1612493255" sldId="287"/>
        </pc:sldMkLst>
        <pc:spChg chg="mod ord">
          <ac:chgData name="Kerry Adair" userId="bd88304f-e014-4026-992c-301a0817f52a" providerId="ADAL" clId="{7B08CE94-1937-40EA-A8E7-13B1DF572352}" dt="2022-09-08T10:20:41.449" v="133" actId="700"/>
          <ac:spMkLst>
            <pc:docMk/>
            <pc:sldMk cId="1612493255" sldId="287"/>
            <ac:spMk id="3" creationId="{9CF7CCCA-067E-C4FE-368B-C2198A655D2D}"/>
          </ac:spMkLst>
        </pc:spChg>
        <pc:spChg chg="mod ord">
          <ac:chgData name="Kerry Adair" userId="bd88304f-e014-4026-992c-301a0817f52a" providerId="ADAL" clId="{7B08CE94-1937-40EA-A8E7-13B1DF572352}" dt="2022-09-08T10:20:41.449" v="133" actId="700"/>
          <ac:spMkLst>
            <pc:docMk/>
            <pc:sldMk cId="1612493255" sldId="287"/>
            <ac:spMk id="4" creationId="{3FD46628-FD3B-18DF-D99E-BCC8A7DA5B15}"/>
          </ac:spMkLst>
        </pc:spChg>
        <pc:spChg chg="mod ord">
          <ac:chgData name="Kerry Adair" userId="bd88304f-e014-4026-992c-301a0817f52a" providerId="ADAL" clId="{7B08CE94-1937-40EA-A8E7-13B1DF572352}" dt="2022-09-08T10:20:41.449" v="133" actId="700"/>
          <ac:spMkLst>
            <pc:docMk/>
            <pc:sldMk cId="1612493255" sldId="287"/>
            <ac:spMk id="5" creationId="{65C550B7-476B-356F-4108-AE848BF5A8B2}"/>
          </ac:spMkLst>
        </pc:spChg>
        <pc:spChg chg="mod ord">
          <ac:chgData name="Kerry Adair" userId="bd88304f-e014-4026-992c-301a0817f52a" providerId="ADAL" clId="{7B08CE94-1937-40EA-A8E7-13B1DF572352}" dt="2022-09-08T10:20:41.449" v="133" actId="700"/>
          <ac:spMkLst>
            <pc:docMk/>
            <pc:sldMk cId="1612493255" sldId="287"/>
            <ac:spMk id="6" creationId="{C267E800-CF59-8368-2426-C80C80E2804F}"/>
          </ac:spMkLst>
        </pc:spChg>
        <pc:spChg chg="add del mod">
          <ac:chgData name="Kerry Adair" userId="bd88304f-e014-4026-992c-301a0817f52a" providerId="ADAL" clId="{7B08CE94-1937-40EA-A8E7-13B1DF572352}" dt="2022-09-08T10:18:32.847" v="119" actId="478"/>
          <ac:spMkLst>
            <pc:docMk/>
            <pc:sldMk cId="1612493255" sldId="287"/>
            <ac:spMk id="7" creationId="{1C234CDE-D8FF-3A9A-4AE1-CBDCD077EBA3}"/>
          </ac:spMkLst>
        </pc:spChg>
        <pc:spChg chg="add del mod ord">
          <ac:chgData name="Kerry Adair" userId="bd88304f-e014-4026-992c-301a0817f52a" providerId="ADAL" clId="{7B08CE94-1937-40EA-A8E7-13B1DF572352}" dt="2022-09-08T10:20:41.449" v="133" actId="700"/>
          <ac:spMkLst>
            <pc:docMk/>
            <pc:sldMk cId="1612493255" sldId="287"/>
            <ac:spMk id="8" creationId="{0F09C0D9-4A23-4246-494C-7D79FFD6BB77}"/>
          </ac:spMkLst>
        </pc:spChg>
        <pc:spChg chg="mod ord">
          <ac:chgData name="Kerry Adair" userId="bd88304f-e014-4026-992c-301a0817f52a" providerId="ADAL" clId="{7B08CE94-1937-40EA-A8E7-13B1DF572352}" dt="2022-09-08T10:23:02.842" v="174" actId="1076"/>
          <ac:spMkLst>
            <pc:docMk/>
            <pc:sldMk cId="1612493255" sldId="287"/>
            <ac:spMk id="9" creationId="{BEAC2F91-A8AF-3B0C-A6F4-C51FF2652F89}"/>
          </ac:spMkLst>
        </pc:spChg>
        <pc:spChg chg="mod ord">
          <ac:chgData name="Kerry Adair" userId="bd88304f-e014-4026-992c-301a0817f52a" providerId="ADAL" clId="{7B08CE94-1937-40EA-A8E7-13B1DF572352}" dt="2022-09-08T10:21:43.153" v="155" actId="14100"/>
          <ac:spMkLst>
            <pc:docMk/>
            <pc:sldMk cId="1612493255" sldId="287"/>
            <ac:spMk id="11" creationId="{F0048079-E099-9483-39B9-38F0C65E421F}"/>
          </ac:spMkLst>
        </pc:spChg>
        <pc:spChg chg="add del mod">
          <ac:chgData name="Kerry Adair" userId="bd88304f-e014-4026-992c-301a0817f52a" providerId="ADAL" clId="{7B08CE94-1937-40EA-A8E7-13B1DF572352}" dt="2022-09-08T10:19:45.140" v="129" actId="478"/>
          <ac:spMkLst>
            <pc:docMk/>
            <pc:sldMk cId="1612493255" sldId="287"/>
            <ac:spMk id="13" creationId="{B62863D1-0CBE-05A6-61F0-87AA18078E75}"/>
          </ac:spMkLst>
        </pc:spChg>
        <pc:spChg chg="add del mod ord">
          <ac:chgData name="Kerry Adair" userId="bd88304f-e014-4026-992c-301a0817f52a" providerId="ADAL" clId="{7B08CE94-1937-40EA-A8E7-13B1DF572352}" dt="2022-09-08T10:20:48.127" v="134"/>
          <ac:spMkLst>
            <pc:docMk/>
            <pc:sldMk cId="1612493255" sldId="287"/>
            <ac:spMk id="14" creationId="{5F5A7F1D-D56C-4EA2-D709-3B908BB71936}"/>
          </ac:spMkLst>
        </pc:spChg>
        <pc:spChg chg="del mod">
          <ac:chgData name="Kerry Adair" userId="bd88304f-e014-4026-992c-301a0817f52a" providerId="ADAL" clId="{7B08CE94-1937-40EA-A8E7-13B1DF572352}" dt="2022-09-08T10:18:11.106" v="114" actId="478"/>
          <ac:spMkLst>
            <pc:docMk/>
            <pc:sldMk cId="1612493255" sldId="287"/>
            <ac:spMk id="16" creationId="{867B9673-6293-CB57-B75D-1B7AB03227C9}"/>
          </ac:spMkLst>
        </pc:spChg>
        <pc:spChg chg="add mod">
          <ac:chgData name="Kerry Adair" userId="bd88304f-e014-4026-992c-301a0817f52a" providerId="ADAL" clId="{7B08CE94-1937-40EA-A8E7-13B1DF572352}" dt="2022-09-08T10:23:11.101" v="175" actId="255"/>
          <ac:spMkLst>
            <pc:docMk/>
            <pc:sldMk cId="1612493255" sldId="287"/>
            <ac:spMk id="18" creationId="{BCA8E94A-2286-0529-3F81-BE0F27B3DE5A}"/>
          </ac:spMkLst>
        </pc:spChg>
        <pc:picChg chg="add del mod">
          <ac:chgData name="Kerry Adair" userId="bd88304f-e014-4026-992c-301a0817f52a" providerId="ADAL" clId="{7B08CE94-1937-40EA-A8E7-13B1DF572352}" dt="2022-09-08T10:19:46.258" v="130"/>
          <ac:picMkLst>
            <pc:docMk/>
            <pc:sldMk cId="1612493255" sldId="287"/>
            <ac:picMk id="10" creationId="{B5507356-4D1F-33E9-A947-DAC1DE716AAF}"/>
          </ac:picMkLst>
        </pc:picChg>
        <pc:picChg chg="add mod">
          <ac:chgData name="Kerry Adair" userId="bd88304f-e014-4026-992c-301a0817f52a" providerId="ADAL" clId="{7B08CE94-1937-40EA-A8E7-13B1DF572352}" dt="2022-09-08T10:22:58.196" v="172" actId="1076"/>
          <ac:picMkLst>
            <pc:docMk/>
            <pc:sldMk cId="1612493255" sldId="287"/>
            <ac:picMk id="15" creationId="{F7791D13-D188-212C-1583-4130404D6820}"/>
          </ac:picMkLst>
        </pc:picChg>
        <pc:picChg chg="add del mod ord">
          <ac:chgData name="Kerry Adair" userId="bd88304f-e014-4026-992c-301a0817f52a" providerId="ADAL" clId="{7B08CE94-1937-40EA-A8E7-13B1DF572352}" dt="2022-09-08T10:20:49.554" v="135" actId="478"/>
          <ac:picMkLst>
            <pc:docMk/>
            <pc:sldMk cId="1612493255" sldId="287"/>
            <ac:picMk id="23" creationId="{BDD9B9A5-5397-31CE-C807-83B7030EA67E}"/>
          </ac:picMkLst>
        </pc:picChg>
      </pc:sldChg>
      <pc:sldChg chg="modSp mod chgLayout">
        <pc:chgData name="Kerry Adair" userId="bd88304f-e014-4026-992c-301a0817f52a" providerId="ADAL" clId="{7B08CE94-1937-40EA-A8E7-13B1DF572352}" dt="2022-09-08T10:26:32.895" v="199" actId="14100"/>
        <pc:sldMkLst>
          <pc:docMk/>
          <pc:sldMk cId="3529570200" sldId="288"/>
        </pc:sldMkLst>
        <pc:spChg chg="mod ord">
          <ac:chgData name="Kerry Adair" userId="bd88304f-e014-4026-992c-301a0817f52a" providerId="ADAL" clId="{7B08CE94-1937-40EA-A8E7-13B1DF572352}" dt="2022-09-08T10:26:16.726" v="196" actId="700"/>
          <ac:spMkLst>
            <pc:docMk/>
            <pc:sldMk cId="3529570200" sldId="288"/>
            <ac:spMk id="3" creationId="{9CF7CCCA-067E-C4FE-368B-C2198A655D2D}"/>
          </ac:spMkLst>
        </pc:spChg>
        <pc:spChg chg="mod ord">
          <ac:chgData name="Kerry Adair" userId="bd88304f-e014-4026-992c-301a0817f52a" providerId="ADAL" clId="{7B08CE94-1937-40EA-A8E7-13B1DF572352}" dt="2022-09-08T10:26:16.726" v="196" actId="700"/>
          <ac:spMkLst>
            <pc:docMk/>
            <pc:sldMk cId="3529570200" sldId="288"/>
            <ac:spMk id="4" creationId="{3FD46628-FD3B-18DF-D99E-BCC8A7DA5B15}"/>
          </ac:spMkLst>
        </pc:spChg>
        <pc:spChg chg="mod ord">
          <ac:chgData name="Kerry Adair" userId="bd88304f-e014-4026-992c-301a0817f52a" providerId="ADAL" clId="{7B08CE94-1937-40EA-A8E7-13B1DF572352}" dt="2022-09-08T10:26:16.726" v="196" actId="700"/>
          <ac:spMkLst>
            <pc:docMk/>
            <pc:sldMk cId="3529570200" sldId="288"/>
            <ac:spMk id="5" creationId="{65C550B7-476B-356F-4108-AE848BF5A8B2}"/>
          </ac:spMkLst>
        </pc:spChg>
        <pc:spChg chg="mod ord">
          <ac:chgData name="Kerry Adair" userId="bd88304f-e014-4026-992c-301a0817f52a" providerId="ADAL" clId="{7B08CE94-1937-40EA-A8E7-13B1DF572352}" dt="2022-09-08T10:26:16.726" v="196" actId="700"/>
          <ac:spMkLst>
            <pc:docMk/>
            <pc:sldMk cId="3529570200" sldId="288"/>
            <ac:spMk id="6" creationId="{C267E800-CF59-8368-2426-C80C80E2804F}"/>
          </ac:spMkLst>
        </pc:spChg>
        <pc:spChg chg="mod ord">
          <ac:chgData name="Kerry Adair" userId="bd88304f-e014-4026-992c-301a0817f52a" providerId="ADAL" clId="{7B08CE94-1937-40EA-A8E7-13B1DF572352}" dt="2022-09-08T10:26:32.895" v="199" actId="14100"/>
          <ac:spMkLst>
            <pc:docMk/>
            <pc:sldMk cId="3529570200" sldId="288"/>
            <ac:spMk id="11" creationId="{F0048079-E099-9483-39B9-38F0C65E421F}"/>
          </ac:spMkLst>
        </pc:spChg>
        <pc:picChg chg="mod ord">
          <ac:chgData name="Kerry Adair" userId="bd88304f-e014-4026-992c-301a0817f52a" providerId="ADAL" clId="{7B08CE94-1937-40EA-A8E7-13B1DF572352}" dt="2022-09-08T10:26:26.621" v="198" actId="14100"/>
          <ac:picMkLst>
            <pc:docMk/>
            <pc:sldMk cId="3529570200" sldId="288"/>
            <ac:picMk id="10" creationId="{4D30DA1A-349A-188A-DEC6-75053760C746}"/>
          </ac:picMkLst>
        </pc:picChg>
      </pc:sldChg>
      <pc:sldChg chg="modSp mod chgLayout">
        <pc:chgData name="Kerry Adair" userId="bd88304f-e014-4026-992c-301a0817f52a" providerId="ADAL" clId="{7B08CE94-1937-40EA-A8E7-13B1DF572352}" dt="2022-09-08T10:27:36.142" v="205" actId="1076"/>
        <pc:sldMkLst>
          <pc:docMk/>
          <pc:sldMk cId="1819489867" sldId="289"/>
        </pc:sldMkLst>
        <pc:spChg chg="mod ord">
          <ac:chgData name="Kerry Adair" userId="bd88304f-e014-4026-992c-301a0817f52a" providerId="ADAL" clId="{7B08CE94-1937-40EA-A8E7-13B1DF572352}" dt="2022-09-08T10:26:51.306" v="200" actId="700"/>
          <ac:spMkLst>
            <pc:docMk/>
            <pc:sldMk cId="1819489867" sldId="289"/>
            <ac:spMk id="3" creationId="{9CF7CCCA-067E-C4FE-368B-C2198A655D2D}"/>
          </ac:spMkLst>
        </pc:spChg>
        <pc:spChg chg="mod ord">
          <ac:chgData name="Kerry Adair" userId="bd88304f-e014-4026-992c-301a0817f52a" providerId="ADAL" clId="{7B08CE94-1937-40EA-A8E7-13B1DF572352}" dt="2022-09-08T10:26:51.306" v="200" actId="700"/>
          <ac:spMkLst>
            <pc:docMk/>
            <pc:sldMk cId="1819489867" sldId="289"/>
            <ac:spMk id="4" creationId="{3FD46628-FD3B-18DF-D99E-BCC8A7DA5B15}"/>
          </ac:spMkLst>
        </pc:spChg>
        <pc:spChg chg="mod ord">
          <ac:chgData name="Kerry Adair" userId="bd88304f-e014-4026-992c-301a0817f52a" providerId="ADAL" clId="{7B08CE94-1937-40EA-A8E7-13B1DF572352}" dt="2022-09-08T10:26:51.306" v="200" actId="700"/>
          <ac:spMkLst>
            <pc:docMk/>
            <pc:sldMk cId="1819489867" sldId="289"/>
            <ac:spMk id="5" creationId="{65C550B7-476B-356F-4108-AE848BF5A8B2}"/>
          </ac:spMkLst>
        </pc:spChg>
        <pc:spChg chg="mod ord">
          <ac:chgData name="Kerry Adair" userId="bd88304f-e014-4026-992c-301a0817f52a" providerId="ADAL" clId="{7B08CE94-1937-40EA-A8E7-13B1DF572352}" dt="2022-09-08T10:26:51.306" v="200" actId="700"/>
          <ac:spMkLst>
            <pc:docMk/>
            <pc:sldMk cId="1819489867" sldId="289"/>
            <ac:spMk id="6" creationId="{C267E800-CF59-8368-2426-C80C80E2804F}"/>
          </ac:spMkLst>
        </pc:spChg>
        <pc:spChg chg="mod ord">
          <ac:chgData name="Kerry Adair" userId="bd88304f-e014-4026-992c-301a0817f52a" providerId="ADAL" clId="{7B08CE94-1937-40EA-A8E7-13B1DF572352}" dt="2022-09-08T10:26:51.352" v="203" actId="27636"/>
          <ac:spMkLst>
            <pc:docMk/>
            <pc:sldMk cId="1819489867" sldId="289"/>
            <ac:spMk id="8" creationId="{DDF0D470-2DB6-85DA-8DFA-C44924FE896A}"/>
          </ac:spMkLst>
        </pc:spChg>
        <pc:spChg chg="mod ord">
          <ac:chgData name="Kerry Adair" userId="bd88304f-e014-4026-992c-301a0817f52a" providerId="ADAL" clId="{7B08CE94-1937-40EA-A8E7-13B1DF572352}" dt="2022-09-08T10:26:51.352" v="202" actId="27636"/>
          <ac:spMkLst>
            <pc:docMk/>
            <pc:sldMk cId="1819489867" sldId="289"/>
            <ac:spMk id="12" creationId="{289884E1-D39B-88F4-958E-B1812BEE3126}"/>
          </ac:spMkLst>
        </pc:spChg>
        <pc:spChg chg="mod">
          <ac:chgData name="Kerry Adair" userId="bd88304f-e014-4026-992c-301a0817f52a" providerId="ADAL" clId="{7B08CE94-1937-40EA-A8E7-13B1DF572352}" dt="2022-09-08T10:27:36.142" v="205" actId="1076"/>
          <ac:spMkLst>
            <pc:docMk/>
            <pc:sldMk cId="1819489867" sldId="289"/>
            <ac:spMk id="22" creationId="{70F47CF5-6E17-7F18-69AA-BF6F8BA6BFFF}"/>
          </ac:spMkLst>
        </pc:spChg>
        <pc:spChg chg="mod">
          <ac:chgData name="Kerry Adair" userId="bd88304f-e014-4026-992c-301a0817f52a" providerId="ADAL" clId="{7B08CE94-1937-40EA-A8E7-13B1DF572352}" dt="2022-09-08T10:27:29.996" v="204" actId="1076"/>
          <ac:spMkLst>
            <pc:docMk/>
            <pc:sldMk cId="1819489867" sldId="289"/>
            <ac:spMk id="23" creationId="{30AF0E4C-5AC7-0956-996A-8B664D952059}"/>
          </ac:spMkLst>
        </pc:spChg>
        <pc:picChg chg="mod ord">
          <ac:chgData name="Kerry Adair" userId="bd88304f-e014-4026-992c-301a0817f52a" providerId="ADAL" clId="{7B08CE94-1937-40EA-A8E7-13B1DF572352}" dt="2022-09-08T10:26:51.306" v="200" actId="700"/>
          <ac:picMkLst>
            <pc:docMk/>
            <pc:sldMk cId="1819489867" sldId="289"/>
            <ac:picMk id="15" creationId="{E6290FA3-1A4B-BF39-33FA-A15CF4D55FC8}"/>
          </ac:picMkLst>
        </pc:picChg>
        <pc:picChg chg="mod ord">
          <ac:chgData name="Kerry Adair" userId="bd88304f-e014-4026-992c-301a0817f52a" providerId="ADAL" clId="{7B08CE94-1937-40EA-A8E7-13B1DF572352}" dt="2022-09-08T10:26:51.306" v="200" actId="700"/>
          <ac:picMkLst>
            <pc:docMk/>
            <pc:sldMk cId="1819489867" sldId="289"/>
            <ac:picMk id="21" creationId="{FFE89DB0-2715-D011-3CE1-AE9489B8FA52}"/>
          </ac:picMkLst>
        </pc:picChg>
      </pc:sldChg>
      <pc:sldChg chg="modSp mod chgLayout">
        <pc:chgData name="Kerry Adair" userId="bd88304f-e014-4026-992c-301a0817f52a" providerId="ADAL" clId="{7B08CE94-1937-40EA-A8E7-13B1DF572352}" dt="2022-09-08T10:29:10.543" v="217" actId="2710"/>
        <pc:sldMkLst>
          <pc:docMk/>
          <pc:sldMk cId="2798339344" sldId="290"/>
        </pc:sldMkLst>
        <pc:spChg chg="mod ord">
          <ac:chgData name="Kerry Adair" userId="bd88304f-e014-4026-992c-301a0817f52a" providerId="ADAL" clId="{7B08CE94-1937-40EA-A8E7-13B1DF572352}" dt="2022-09-08T10:28:18.262" v="206" actId="700"/>
          <ac:spMkLst>
            <pc:docMk/>
            <pc:sldMk cId="2798339344" sldId="290"/>
            <ac:spMk id="7" creationId="{9D747836-CE7F-A13D-6ED8-08E9524B29C0}"/>
          </ac:spMkLst>
        </pc:spChg>
        <pc:spChg chg="mod ord">
          <ac:chgData name="Kerry Adair" userId="bd88304f-e014-4026-992c-301a0817f52a" providerId="ADAL" clId="{7B08CE94-1937-40EA-A8E7-13B1DF572352}" dt="2022-09-08T10:28:18.262" v="206" actId="700"/>
          <ac:spMkLst>
            <pc:docMk/>
            <pc:sldMk cId="2798339344" sldId="290"/>
            <ac:spMk id="8" creationId="{3FAC7C5C-BAC3-CE98-A7A0-6D45A7A4635E}"/>
          </ac:spMkLst>
        </pc:spChg>
        <pc:spChg chg="mod ord">
          <ac:chgData name="Kerry Adair" userId="bd88304f-e014-4026-992c-301a0817f52a" providerId="ADAL" clId="{7B08CE94-1937-40EA-A8E7-13B1DF572352}" dt="2022-09-08T10:28:18.262" v="206" actId="700"/>
          <ac:spMkLst>
            <pc:docMk/>
            <pc:sldMk cId="2798339344" sldId="290"/>
            <ac:spMk id="9" creationId="{9D22CDBA-5777-0D92-39FD-B13A09975196}"/>
          </ac:spMkLst>
        </pc:spChg>
        <pc:spChg chg="mod ord">
          <ac:chgData name="Kerry Adair" userId="bd88304f-e014-4026-992c-301a0817f52a" providerId="ADAL" clId="{7B08CE94-1937-40EA-A8E7-13B1DF572352}" dt="2022-09-08T10:28:18.262" v="206" actId="700"/>
          <ac:spMkLst>
            <pc:docMk/>
            <pc:sldMk cId="2798339344" sldId="290"/>
            <ac:spMk id="10" creationId="{C9C379A1-CA45-4E5F-2FE0-4F68B0B0A748}"/>
          </ac:spMkLst>
        </pc:spChg>
        <pc:spChg chg="mod ord">
          <ac:chgData name="Kerry Adair" userId="bd88304f-e014-4026-992c-301a0817f52a" providerId="ADAL" clId="{7B08CE94-1937-40EA-A8E7-13B1DF572352}" dt="2022-09-08T10:29:10.543" v="217" actId="2710"/>
          <ac:spMkLst>
            <pc:docMk/>
            <pc:sldMk cId="2798339344" sldId="290"/>
            <ac:spMk id="11" creationId="{E90AD357-70C8-C93F-8663-99DECAC81D88}"/>
          </ac:spMkLst>
        </pc:spChg>
      </pc:sldChg>
      <pc:sldChg chg="modSp mod chgLayout">
        <pc:chgData name="Kerry Adair" userId="bd88304f-e014-4026-992c-301a0817f52a" providerId="ADAL" clId="{7B08CE94-1937-40EA-A8E7-13B1DF572352}" dt="2022-09-08T10:30:36.649" v="227" actId="1076"/>
        <pc:sldMkLst>
          <pc:docMk/>
          <pc:sldMk cId="2917134449" sldId="291"/>
        </pc:sldMkLst>
        <pc:spChg chg="mod ord">
          <ac:chgData name="Kerry Adair" userId="bd88304f-e014-4026-992c-301a0817f52a" providerId="ADAL" clId="{7B08CE94-1937-40EA-A8E7-13B1DF572352}" dt="2022-09-08T10:29:42.512" v="218" actId="700"/>
          <ac:spMkLst>
            <pc:docMk/>
            <pc:sldMk cId="2917134449" sldId="291"/>
            <ac:spMk id="3" creationId="{9CF7CCCA-067E-C4FE-368B-C2198A655D2D}"/>
          </ac:spMkLst>
        </pc:spChg>
        <pc:spChg chg="mod ord">
          <ac:chgData name="Kerry Adair" userId="bd88304f-e014-4026-992c-301a0817f52a" providerId="ADAL" clId="{7B08CE94-1937-40EA-A8E7-13B1DF572352}" dt="2022-09-08T10:29:42.512" v="218" actId="700"/>
          <ac:spMkLst>
            <pc:docMk/>
            <pc:sldMk cId="2917134449" sldId="291"/>
            <ac:spMk id="4" creationId="{3FD46628-FD3B-18DF-D99E-BCC8A7DA5B15}"/>
          </ac:spMkLst>
        </pc:spChg>
        <pc:spChg chg="mod ord">
          <ac:chgData name="Kerry Adair" userId="bd88304f-e014-4026-992c-301a0817f52a" providerId="ADAL" clId="{7B08CE94-1937-40EA-A8E7-13B1DF572352}" dt="2022-09-08T10:29:42.512" v="218" actId="700"/>
          <ac:spMkLst>
            <pc:docMk/>
            <pc:sldMk cId="2917134449" sldId="291"/>
            <ac:spMk id="5" creationId="{65C550B7-476B-356F-4108-AE848BF5A8B2}"/>
          </ac:spMkLst>
        </pc:spChg>
        <pc:spChg chg="mod ord">
          <ac:chgData name="Kerry Adair" userId="bd88304f-e014-4026-992c-301a0817f52a" providerId="ADAL" clId="{7B08CE94-1937-40EA-A8E7-13B1DF572352}" dt="2022-09-08T10:29:42.512" v="218" actId="700"/>
          <ac:spMkLst>
            <pc:docMk/>
            <pc:sldMk cId="2917134449" sldId="291"/>
            <ac:spMk id="6" creationId="{C267E800-CF59-8368-2426-C80C80E2804F}"/>
          </ac:spMkLst>
        </pc:spChg>
        <pc:spChg chg="mod">
          <ac:chgData name="Kerry Adair" userId="bd88304f-e014-4026-992c-301a0817f52a" providerId="ADAL" clId="{7B08CE94-1937-40EA-A8E7-13B1DF572352}" dt="2022-09-08T10:30:36.649" v="227" actId="1076"/>
          <ac:spMkLst>
            <pc:docMk/>
            <pc:sldMk cId="2917134449" sldId="291"/>
            <ac:spMk id="9" creationId="{BEAC2F91-A8AF-3B0C-A6F4-C51FF2652F89}"/>
          </ac:spMkLst>
        </pc:spChg>
        <pc:spChg chg="mod ord">
          <ac:chgData name="Kerry Adair" userId="bd88304f-e014-4026-992c-301a0817f52a" providerId="ADAL" clId="{7B08CE94-1937-40EA-A8E7-13B1DF572352}" dt="2022-09-08T10:29:48.304" v="221" actId="27636"/>
          <ac:spMkLst>
            <pc:docMk/>
            <pc:sldMk cId="2917134449" sldId="291"/>
            <ac:spMk id="11" creationId="{F0048079-E099-9483-39B9-38F0C65E421F}"/>
          </ac:spMkLst>
        </pc:spChg>
        <pc:picChg chg="mod ord">
          <ac:chgData name="Kerry Adair" userId="bd88304f-e014-4026-992c-301a0817f52a" providerId="ADAL" clId="{7B08CE94-1937-40EA-A8E7-13B1DF572352}" dt="2022-09-08T10:30:25.885" v="226" actId="14100"/>
          <ac:picMkLst>
            <pc:docMk/>
            <pc:sldMk cId="2917134449" sldId="291"/>
            <ac:picMk id="8" creationId="{34FC37F7-5DF3-A379-2B68-755E148B0A14}"/>
          </ac:picMkLst>
        </pc:picChg>
      </pc:sldChg>
      <pc:sldChg chg="modSp mod chgLayout">
        <pc:chgData name="Kerry Adair" userId="bd88304f-e014-4026-992c-301a0817f52a" providerId="ADAL" clId="{7B08CE94-1937-40EA-A8E7-13B1DF572352}" dt="2022-09-08T10:29:04.453" v="216" actId="2710"/>
        <pc:sldMkLst>
          <pc:docMk/>
          <pc:sldMk cId="2328645649" sldId="292"/>
        </pc:sldMkLst>
        <pc:spChg chg="mod ord">
          <ac:chgData name="Kerry Adair" userId="bd88304f-e014-4026-992c-301a0817f52a" providerId="ADAL" clId="{7B08CE94-1937-40EA-A8E7-13B1DF572352}" dt="2022-09-08T10:28:26.426" v="207" actId="700"/>
          <ac:spMkLst>
            <pc:docMk/>
            <pc:sldMk cId="2328645649" sldId="292"/>
            <ac:spMk id="3" creationId="{9CF7CCCA-067E-C4FE-368B-C2198A655D2D}"/>
          </ac:spMkLst>
        </pc:spChg>
        <pc:spChg chg="mod ord">
          <ac:chgData name="Kerry Adair" userId="bd88304f-e014-4026-992c-301a0817f52a" providerId="ADAL" clId="{7B08CE94-1937-40EA-A8E7-13B1DF572352}" dt="2022-09-08T10:28:26.426" v="207" actId="700"/>
          <ac:spMkLst>
            <pc:docMk/>
            <pc:sldMk cId="2328645649" sldId="292"/>
            <ac:spMk id="4" creationId="{3FD46628-FD3B-18DF-D99E-BCC8A7DA5B15}"/>
          </ac:spMkLst>
        </pc:spChg>
        <pc:spChg chg="mod ord">
          <ac:chgData name="Kerry Adair" userId="bd88304f-e014-4026-992c-301a0817f52a" providerId="ADAL" clId="{7B08CE94-1937-40EA-A8E7-13B1DF572352}" dt="2022-09-08T10:28:26.426" v="207" actId="700"/>
          <ac:spMkLst>
            <pc:docMk/>
            <pc:sldMk cId="2328645649" sldId="292"/>
            <ac:spMk id="5" creationId="{65C550B7-476B-356F-4108-AE848BF5A8B2}"/>
          </ac:spMkLst>
        </pc:spChg>
        <pc:spChg chg="mod ord">
          <ac:chgData name="Kerry Adair" userId="bd88304f-e014-4026-992c-301a0817f52a" providerId="ADAL" clId="{7B08CE94-1937-40EA-A8E7-13B1DF572352}" dt="2022-09-08T10:28:26.426" v="207" actId="700"/>
          <ac:spMkLst>
            <pc:docMk/>
            <pc:sldMk cId="2328645649" sldId="292"/>
            <ac:spMk id="6" creationId="{C267E800-CF59-8368-2426-C80C80E2804F}"/>
          </ac:spMkLst>
        </pc:spChg>
        <pc:spChg chg="mod ord">
          <ac:chgData name="Kerry Adair" userId="bd88304f-e014-4026-992c-301a0817f52a" providerId="ADAL" clId="{7B08CE94-1937-40EA-A8E7-13B1DF572352}" dt="2022-09-08T10:29:04.453" v="216" actId="2710"/>
          <ac:spMkLst>
            <pc:docMk/>
            <pc:sldMk cId="2328645649" sldId="292"/>
            <ac:spMk id="11" creationId="{F0048079-E099-9483-39B9-38F0C65E421F}"/>
          </ac:spMkLst>
        </pc:spChg>
        <pc:picChg chg="mod ord">
          <ac:chgData name="Kerry Adair" userId="bd88304f-e014-4026-992c-301a0817f52a" providerId="ADAL" clId="{7B08CE94-1937-40EA-A8E7-13B1DF572352}" dt="2022-09-08T10:28:43.193" v="211" actId="14100"/>
          <ac:picMkLst>
            <pc:docMk/>
            <pc:sldMk cId="2328645649" sldId="292"/>
            <ac:picMk id="8" creationId="{D1DE90B3-A7A3-CD2C-0D88-7B123F6AF939}"/>
          </ac:picMkLst>
        </pc:picChg>
      </pc:sldChg>
      <pc:sldChg chg="modSp mod modClrScheme chgLayout">
        <pc:chgData name="Kerry Adair" userId="bd88304f-e014-4026-992c-301a0817f52a" providerId="ADAL" clId="{7B08CE94-1937-40EA-A8E7-13B1DF572352}" dt="2022-09-08T10:33:30.040" v="251" actId="27636"/>
        <pc:sldMkLst>
          <pc:docMk/>
          <pc:sldMk cId="4048632086" sldId="293"/>
        </pc:sldMkLst>
        <pc:spChg chg="mod ord">
          <ac:chgData name="Kerry Adair" userId="bd88304f-e014-4026-992c-301a0817f52a" providerId="ADAL" clId="{7B08CE94-1937-40EA-A8E7-13B1DF572352}" dt="2022-09-08T10:32:15.272" v="240" actId="700"/>
          <ac:spMkLst>
            <pc:docMk/>
            <pc:sldMk cId="4048632086" sldId="293"/>
            <ac:spMk id="3" creationId="{9CF7CCCA-067E-C4FE-368B-C2198A655D2D}"/>
          </ac:spMkLst>
        </pc:spChg>
        <pc:spChg chg="mod ord">
          <ac:chgData name="Kerry Adair" userId="bd88304f-e014-4026-992c-301a0817f52a" providerId="ADAL" clId="{7B08CE94-1937-40EA-A8E7-13B1DF572352}" dt="2022-09-08T10:32:15.272" v="240" actId="700"/>
          <ac:spMkLst>
            <pc:docMk/>
            <pc:sldMk cId="4048632086" sldId="293"/>
            <ac:spMk id="4" creationId="{3FD46628-FD3B-18DF-D99E-BCC8A7DA5B15}"/>
          </ac:spMkLst>
        </pc:spChg>
        <pc:spChg chg="mod ord">
          <ac:chgData name="Kerry Adair" userId="bd88304f-e014-4026-992c-301a0817f52a" providerId="ADAL" clId="{7B08CE94-1937-40EA-A8E7-13B1DF572352}" dt="2022-09-08T10:32:15.272" v="240" actId="700"/>
          <ac:spMkLst>
            <pc:docMk/>
            <pc:sldMk cId="4048632086" sldId="293"/>
            <ac:spMk id="5" creationId="{65C550B7-476B-356F-4108-AE848BF5A8B2}"/>
          </ac:spMkLst>
        </pc:spChg>
        <pc:spChg chg="mod ord">
          <ac:chgData name="Kerry Adair" userId="bd88304f-e014-4026-992c-301a0817f52a" providerId="ADAL" clId="{7B08CE94-1937-40EA-A8E7-13B1DF572352}" dt="2022-09-08T10:32:15.272" v="240" actId="700"/>
          <ac:spMkLst>
            <pc:docMk/>
            <pc:sldMk cId="4048632086" sldId="293"/>
            <ac:spMk id="6" creationId="{C267E800-CF59-8368-2426-C80C80E2804F}"/>
          </ac:spMkLst>
        </pc:spChg>
        <pc:spChg chg="mod ord">
          <ac:chgData name="Kerry Adair" userId="bd88304f-e014-4026-992c-301a0817f52a" providerId="ADAL" clId="{7B08CE94-1937-40EA-A8E7-13B1DF572352}" dt="2022-09-08T10:33:30.040" v="251" actId="27636"/>
          <ac:spMkLst>
            <pc:docMk/>
            <pc:sldMk cId="4048632086" sldId="293"/>
            <ac:spMk id="11" creationId="{F0048079-E099-9483-39B9-38F0C65E421F}"/>
          </ac:spMkLst>
        </pc:spChg>
        <pc:picChg chg="mod ord">
          <ac:chgData name="Kerry Adair" userId="bd88304f-e014-4026-992c-301a0817f52a" providerId="ADAL" clId="{7B08CE94-1937-40EA-A8E7-13B1DF572352}" dt="2022-09-08T10:32:58.102" v="246" actId="1076"/>
          <ac:picMkLst>
            <pc:docMk/>
            <pc:sldMk cId="4048632086" sldId="293"/>
            <ac:picMk id="17" creationId="{043555A5-1312-734E-5179-6D9A2BEC68A6}"/>
          </ac:picMkLst>
        </pc:picChg>
        <pc:picChg chg="mod ord">
          <ac:chgData name="Kerry Adair" userId="bd88304f-e014-4026-992c-301a0817f52a" providerId="ADAL" clId="{7B08CE94-1937-40EA-A8E7-13B1DF572352}" dt="2022-09-08T10:33:05.415" v="248" actId="1076"/>
          <ac:picMkLst>
            <pc:docMk/>
            <pc:sldMk cId="4048632086" sldId="293"/>
            <ac:picMk id="19" creationId="{0B5D2B68-4A98-5D9E-0732-68D320BA1F9C}"/>
          </ac:picMkLst>
        </pc:picChg>
        <pc:picChg chg="mod">
          <ac:chgData name="Kerry Adair" userId="bd88304f-e014-4026-992c-301a0817f52a" providerId="ADAL" clId="{7B08CE94-1937-40EA-A8E7-13B1DF572352}" dt="2022-09-08T10:33:10.746" v="249" actId="1076"/>
          <ac:picMkLst>
            <pc:docMk/>
            <pc:sldMk cId="4048632086" sldId="293"/>
            <ac:picMk id="21" creationId="{0935C63D-CD36-8663-AEBF-8DBEDAAE2F36}"/>
          </ac:picMkLst>
        </pc:picChg>
        <pc:picChg chg="mod">
          <ac:chgData name="Kerry Adair" userId="bd88304f-e014-4026-992c-301a0817f52a" providerId="ADAL" clId="{7B08CE94-1937-40EA-A8E7-13B1DF572352}" dt="2022-09-08T10:33:03.462" v="247" actId="1076"/>
          <ac:picMkLst>
            <pc:docMk/>
            <pc:sldMk cId="4048632086" sldId="293"/>
            <ac:picMk id="22" creationId="{8972631E-BBC5-12EB-6475-3A9004CF12DE}"/>
          </ac:picMkLst>
        </pc:picChg>
      </pc:sldChg>
      <pc:sldChg chg="modSp mod modClrScheme chgLayout">
        <pc:chgData name="Kerry Adair" userId="bd88304f-e014-4026-992c-301a0817f52a" providerId="ADAL" clId="{7B08CE94-1937-40EA-A8E7-13B1DF572352}" dt="2022-09-08T10:34:05.246" v="256" actId="1076"/>
        <pc:sldMkLst>
          <pc:docMk/>
          <pc:sldMk cId="3350498680" sldId="295"/>
        </pc:sldMkLst>
        <pc:spChg chg="mod ord">
          <ac:chgData name="Kerry Adair" userId="bd88304f-e014-4026-992c-301a0817f52a" providerId="ADAL" clId="{7B08CE94-1937-40EA-A8E7-13B1DF572352}" dt="2022-09-08T10:33:42.659" v="252" actId="700"/>
          <ac:spMkLst>
            <pc:docMk/>
            <pc:sldMk cId="3350498680" sldId="295"/>
            <ac:spMk id="3" creationId="{9CF7CCCA-067E-C4FE-368B-C2198A655D2D}"/>
          </ac:spMkLst>
        </pc:spChg>
        <pc:spChg chg="mod ord">
          <ac:chgData name="Kerry Adair" userId="bd88304f-e014-4026-992c-301a0817f52a" providerId="ADAL" clId="{7B08CE94-1937-40EA-A8E7-13B1DF572352}" dt="2022-09-08T10:33:42.659" v="252" actId="700"/>
          <ac:spMkLst>
            <pc:docMk/>
            <pc:sldMk cId="3350498680" sldId="295"/>
            <ac:spMk id="4" creationId="{3FD46628-FD3B-18DF-D99E-BCC8A7DA5B15}"/>
          </ac:spMkLst>
        </pc:spChg>
        <pc:spChg chg="mod ord">
          <ac:chgData name="Kerry Adair" userId="bd88304f-e014-4026-992c-301a0817f52a" providerId="ADAL" clId="{7B08CE94-1937-40EA-A8E7-13B1DF572352}" dt="2022-09-08T10:33:42.659" v="252" actId="700"/>
          <ac:spMkLst>
            <pc:docMk/>
            <pc:sldMk cId="3350498680" sldId="295"/>
            <ac:spMk id="5" creationId="{65C550B7-476B-356F-4108-AE848BF5A8B2}"/>
          </ac:spMkLst>
        </pc:spChg>
        <pc:spChg chg="mod ord">
          <ac:chgData name="Kerry Adair" userId="bd88304f-e014-4026-992c-301a0817f52a" providerId="ADAL" clId="{7B08CE94-1937-40EA-A8E7-13B1DF572352}" dt="2022-09-08T10:33:42.659" v="252" actId="700"/>
          <ac:spMkLst>
            <pc:docMk/>
            <pc:sldMk cId="3350498680" sldId="295"/>
            <ac:spMk id="6" creationId="{C267E800-CF59-8368-2426-C80C80E2804F}"/>
          </ac:spMkLst>
        </pc:spChg>
        <pc:spChg chg="mod ord">
          <ac:chgData name="Kerry Adair" userId="bd88304f-e014-4026-992c-301a0817f52a" providerId="ADAL" clId="{7B08CE94-1937-40EA-A8E7-13B1DF572352}" dt="2022-09-08T10:33:42.706" v="253" actId="27636"/>
          <ac:spMkLst>
            <pc:docMk/>
            <pc:sldMk cId="3350498680" sldId="295"/>
            <ac:spMk id="11" creationId="{F0048079-E099-9483-39B9-38F0C65E421F}"/>
          </ac:spMkLst>
        </pc:spChg>
        <pc:picChg chg="mod ord">
          <ac:chgData name="Kerry Adair" userId="bd88304f-e014-4026-992c-301a0817f52a" providerId="ADAL" clId="{7B08CE94-1937-40EA-A8E7-13B1DF572352}" dt="2022-09-08T10:34:05.246" v="256" actId="1076"/>
          <ac:picMkLst>
            <pc:docMk/>
            <pc:sldMk cId="3350498680" sldId="295"/>
            <ac:picMk id="20" creationId="{5AC6A2BD-E3B5-2FE4-9B23-499F044E3BDC}"/>
          </ac:picMkLst>
        </pc:picChg>
        <pc:picChg chg="mod">
          <ac:chgData name="Kerry Adair" userId="bd88304f-e014-4026-992c-301a0817f52a" providerId="ADAL" clId="{7B08CE94-1937-40EA-A8E7-13B1DF572352}" dt="2022-09-08T10:33:50.396" v="254" actId="1076"/>
          <ac:picMkLst>
            <pc:docMk/>
            <pc:sldMk cId="3350498680" sldId="295"/>
            <ac:picMk id="21" creationId="{0935C63D-CD36-8663-AEBF-8DBEDAAE2F36}"/>
          </ac:picMkLst>
        </pc:picChg>
        <pc:picChg chg="mod">
          <ac:chgData name="Kerry Adair" userId="bd88304f-e014-4026-992c-301a0817f52a" providerId="ADAL" clId="{7B08CE94-1937-40EA-A8E7-13B1DF572352}" dt="2022-09-08T10:34:05.246" v="256" actId="1076"/>
          <ac:picMkLst>
            <pc:docMk/>
            <pc:sldMk cId="3350498680" sldId="295"/>
            <ac:picMk id="22" creationId="{8972631E-BBC5-12EB-6475-3A9004CF12DE}"/>
          </ac:picMkLst>
        </pc:picChg>
        <pc:picChg chg="mod ord">
          <ac:chgData name="Kerry Adair" userId="bd88304f-e014-4026-992c-301a0817f52a" providerId="ADAL" clId="{7B08CE94-1937-40EA-A8E7-13B1DF572352}" dt="2022-09-08T10:33:42.659" v="252" actId="700"/>
          <ac:picMkLst>
            <pc:docMk/>
            <pc:sldMk cId="3350498680" sldId="295"/>
            <ac:picMk id="26" creationId="{B5D27367-181E-ACC1-CB25-D71A1B2F9414}"/>
          </ac:picMkLst>
        </pc:picChg>
      </pc:sldChg>
      <pc:sldChg chg="modSp mod chgLayout">
        <pc:chgData name="Kerry Adair" userId="bd88304f-e014-4026-992c-301a0817f52a" providerId="ADAL" clId="{7B08CE94-1937-40EA-A8E7-13B1DF572352}" dt="2022-09-08T10:34:29.323" v="257" actId="700"/>
        <pc:sldMkLst>
          <pc:docMk/>
          <pc:sldMk cId="3844312140" sldId="296"/>
        </pc:sldMkLst>
        <pc:spChg chg="mod ord">
          <ac:chgData name="Kerry Adair" userId="bd88304f-e014-4026-992c-301a0817f52a" providerId="ADAL" clId="{7B08CE94-1937-40EA-A8E7-13B1DF572352}" dt="2022-09-08T10:34:29.323" v="257" actId="700"/>
          <ac:spMkLst>
            <pc:docMk/>
            <pc:sldMk cId="3844312140" sldId="296"/>
            <ac:spMk id="9" creationId="{43145CD7-FD48-5BA6-07E7-67DF5598A363}"/>
          </ac:spMkLst>
        </pc:spChg>
        <pc:spChg chg="mod ord">
          <ac:chgData name="Kerry Adair" userId="bd88304f-e014-4026-992c-301a0817f52a" providerId="ADAL" clId="{7B08CE94-1937-40EA-A8E7-13B1DF572352}" dt="2022-09-08T10:34:29.323" v="257" actId="700"/>
          <ac:spMkLst>
            <pc:docMk/>
            <pc:sldMk cId="3844312140" sldId="296"/>
            <ac:spMk id="10" creationId="{97B186A2-D43C-CD33-29BD-A336C1485C21}"/>
          </ac:spMkLst>
        </pc:spChg>
        <pc:spChg chg="mod ord">
          <ac:chgData name="Kerry Adair" userId="bd88304f-e014-4026-992c-301a0817f52a" providerId="ADAL" clId="{7B08CE94-1937-40EA-A8E7-13B1DF572352}" dt="2022-09-08T10:34:29.323" v="257" actId="700"/>
          <ac:spMkLst>
            <pc:docMk/>
            <pc:sldMk cId="3844312140" sldId="296"/>
            <ac:spMk id="11" creationId="{B953661F-C6A9-77A9-77A9-BA1836BA9A6F}"/>
          </ac:spMkLst>
        </pc:spChg>
        <pc:spChg chg="mod ord">
          <ac:chgData name="Kerry Adair" userId="bd88304f-e014-4026-992c-301a0817f52a" providerId="ADAL" clId="{7B08CE94-1937-40EA-A8E7-13B1DF572352}" dt="2022-09-08T10:34:29.323" v="257" actId="700"/>
          <ac:spMkLst>
            <pc:docMk/>
            <pc:sldMk cId="3844312140" sldId="296"/>
            <ac:spMk id="12" creationId="{944FEDF1-0CAB-FEDA-9A7D-84D55C8EAFA5}"/>
          </ac:spMkLst>
        </pc:spChg>
        <pc:spChg chg="mod ord">
          <ac:chgData name="Kerry Adair" userId="bd88304f-e014-4026-992c-301a0817f52a" providerId="ADAL" clId="{7B08CE94-1937-40EA-A8E7-13B1DF572352}" dt="2022-09-08T10:34:29.323" v="257" actId="700"/>
          <ac:spMkLst>
            <pc:docMk/>
            <pc:sldMk cId="3844312140" sldId="296"/>
            <ac:spMk id="13" creationId="{872A122C-CC73-3BB3-4F10-DD948A21D65C}"/>
          </ac:spMkLst>
        </pc:spChg>
      </pc:sldChg>
      <pc:sldMasterChg chg="modSp mod addSldLayout delSldLayout modSldLayout">
        <pc:chgData name="Kerry Adair" userId="bd88304f-e014-4026-992c-301a0817f52a" providerId="ADAL" clId="{7B08CE94-1937-40EA-A8E7-13B1DF572352}" dt="2022-09-08T10:32:04.846" v="239" actId="6014"/>
        <pc:sldMasterMkLst>
          <pc:docMk/>
          <pc:sldMasterMk cId="3533561502" sldId="2147483648"/>
        </pc:sldMasterMkLst>
        <pc:spChg chg="mod">
          <ac:chgData name="Kerry Adair" userId="bd88304f-e014-4026-992c-301a0817f52a" providerId="ADAL" clId="{7B08CE94-1937-40EA-A8E7-13B1DF572352}" dt="2022-09-08T09:53:26.937" v="7" actId="14100"/>
          <ac:spMkLst>
            <pc:docMk/>
            <pc:sldMasterMk cId="3533561502" sldId="2147483648"/>
            <ac:spMk id="2" creationId="{2EA24640-A62B-9663-7753-135304754943}"/>
          </ac:spMkLst>
        </pc:spChg>
        <pc:spChg chg="mod">
          <ac:chgData name="Kerry Adair" userId="bd88304f-e014-4026-992c-301a0817f52a" providerId="ADAL" clId="{7B08CE94-1937-40EA-A8E7-13B1DF572352}" dt="2022-09-08T09:53:33.696" v="9" actId="14100"/>
          <ac:spMkLst>
            <pc:docMk/>
            <pc:sldMasterMk cId="3533561502" sldId="2147483648"/>
            <ac:spMk id="3" creationId="{DC6EE194-39E8-C6F4-192B-0AE6FC13870F}"/>
          </ac:spMkLst>
        </pc:spChg>
        <pc:picChg chg="mod">
          <ac:chgData name="Kerry Adair" userId="bd88304f-e014-4026-992c-301a0817f52a" providerId="ADAL" clId="{7B08CE94-1937-40EA-A8E7-13B1DF572352}" dt="2022-09-08T09:49:45.084" v="6" actId="14100"/>
          <ac:picMkLst>
            <pc:docMk/>
            <pc:sldMasterMk cId="3533561502" sldId="2147483648"/>
            <ac:picMk id="11" creationId="{0250419F-3300-7869-E873-7B9E6981797A}"/>
          </ac:picMkLst>
        </pc:picChg>
        <pc:sldLayoutChg chg="modSp mod">
          <pc:chgData name="Kerry Adair" userId="bd88304f-e014-4026-992c-301a0817f52a" providerId="ADAL" clId="{7B08CE94-1937-40EA-A8E7-13B1DF572352}" dt="2022-09-08T09:53:45.942" v="11" actId="14100"/>
          <pc:sldLayoutMkLst>
            <pc:docMk/>
            <pc:sldMasterMk cId="3533561502" sldId="2147483648"/>
            <pc:sldLayoutMk cId="2135755804" sldId="2147483649"/>
          </pc:sldLayoutMkLst>
          <pc:spChg chg="mod">
            <ac:chgData name="Kerry Adair" userId="bd88304f-e014-4026-992c-301a0817f52a" providerId="ADAL" clId="{7B08CE94-1937-40EA-A8E7-13B1DF572352}" dt="2022-09-08T09:53:45.942" v="11" actId="14100"/>
            <ac:spMkLst>
              <pc:docMk/>
              <pc:sldMasterMk cId="3533561502" sldId="2147483648"/>
              <pc:sldLayoutMk cId="2135755804" sldId="2147483649"/>
              <ac:spMk id="3" creationId="{366E2499-F887-6941-F8FB-12E94B3DA615}"/>
            </ac:spMkLst>
          </pc:spChg>
        </pc:sldLayoutChg>
        <pc:sldLayoutChg chg="del">
          <pc:chgData name="Kerry Adair" userId="bd88304f-e014-4026-992c-301a0817f52a" providerId="ADAL" clId="{7B08CE94-1937-40EA-A8E7-13B1DF572352}" dt="2022-09-08T09:55:12.333" v="20" actId="2696"/>
          <pc:sldLayoutMkLst>
            <pc:docMk/>
            <pc:sldMasterMk cId="3533561502" sldId="2147483648"/>
            <pc:sldLayoutMk cId="2623993868" sldId="2147483651"/>
          </pc:sldLayoutMkLst>
        </pc:sldLayoutChg>
        <pc:sldLayoutChg chg="modSp mod">
          <pc:chgData name="Kerry Adair" userId="bd88304f-e014-4026-992c-301a0817f52a" providerId="ADAL" clId="{7B08CE94-1937-40EA-A8E7-13B1DF572352}" dt="2022-09-08T09:55:19.232" v="21" actId="14100"/>
          <pc:sldLayoutMkLst>
            <pc:docMk/>
            <pc:sldMasterMk cId="3533561502" sldId="2147483648"/>
            <pc:sldLayoutMk cId="2263587001" sldId="2147483652"/>
          </pc:sldLayoutMkLst>
          <pc:spChg chg="mod">
            <ac:chgData name="Kerry Adair" userId="bd88304f-e014-4026-992c-301a0817f52a" providerId="ADAL" clId="{7B08CE94-1937-40EA-A8E7-13B1DF572352}" dt="2022-09-08T09:55:19.232" v="21" actId="14100"/>
            <ac:spMkLst>
              <pc:docMk/>
              <pc:sldMasterMk cId="3533561502" sldId="2147483648"/>
              <pc:sldLayoutMk cId="2263587001" sldId="2147483652"/>
              <ac:spMk id="3" creationId="{01E6E200-09E5-AF20-9ECB-A4C9FC08A660}"/>
            </ac:spMkLst>
          </pc:spChg>
          <pc:spChg chg="mod">
            <ac:chgData name="Kerry Adair" userId="bd88304f-e014-4026-992c-301a0817f52a" providerId="ADAL" clId="{7B08CE94-1937-40EA-A8E7-13B1DF572352}" dt="2022-09-08T09:55:19.232" v="21" actId="14100"/>
            <ac:spMkLst>
              <pc:docMk/>
              <pc:sldMasterMk cId="3533561502" sldId="2147483648"/>
              <pc:sldLayoutMk cId="2263587001" sldId="2147483652"/>
              <ac:spMk id="4" creationId="{6165A516-E8E7-FB09-FC37-1102C3A53C46}"/>
            </ac:spMkLst>
          </pc:spChg>
        </pc:sldLayoutChg>
        <pc:sldLayoutChg chg="modSp mod">
          <pc:chgData name="Kerry Adair" userId="bd88304f-e014-4026-992c-301a0817f52a" providerId="ADAL" clId="{7B08CE94-1937-40EA-A8E7-13B1DF572352}" dt="2022-09-08T09:55:38.568" v="23" actId="1076"/>
          <pc:sldLayoutMkLst>
            <pc:docMk/>
            <pc:sldMasterMk cId="3533561502" sldId="2147483648"/>
            <pc:sldLayoutMk cId="1366818116" sldId="2147483653"/>
          </pc:sldLayoutMkLst>
          <pc:spChg chg="mod">
            <ac:chgData name="Kerry Adair" userId="bd88304f-e014-4026-992c-301a0817f52a" providerId="ADAL" clId="{7B08CE94-1937-40EA-A8E7-13B1DF572352}" dt="2022-09-08T09:55:34.489" v="22" actId="14100"/>
            <ac:spMkLst>
              <pc:docMk/>
              <pc:sldMasterMk cId="3533561502" sldId="2147483648"/>
              <pc:sldLayoutMk cId="1366818116" sldId="2147483653"/>
              <ac:spMk id="2" creationId="{63D56081-F087-E810-1AB8-25AE92A2C8C8}"/>
            </ac:spMkLst>
          </pc:spChg>
          <pc:spChg chg="mod">
            <ac:chgData name="Kerry Adair" userId="bd88304f-e014-4026-992c-301a0817f52a" providerId="ADAL" clId="{7B08CE94-1937-40EA-A8E7-13B1DF572352}" dt="2022-09-08T09:55:38.568" v="23" actId="1076"/>
            <ac:spMkLst>
              <pc:docMk/>
              <pc:sldMasterMk cId="3533561502" sldId="2147483648"/>
              <pc:sldLayoutMk cId="1366818116" sldId="2147483653"/>
              <ac:spMk id="3" creationId="{4FA23568-5F90-EE5A-F07A-8B4AB37F200D}"/>
            </ac:spMkLst>
          </pc:spChg>
          <pc:spChg chg="mod">
            <ac:chgData name="Kerry Adair" userId="bd88304f-e014-4026-992c-301a0817f52a" providerId="ADAL" clId="{7B08CE94-1937-40EA-A8E7-13B1DF572352}" dt="2022-09-08T09:55:38.568" v="23" actId="1076"/>
            <ac:spMkLst>
              <pc:docMk/>
              <pc:sldMasterMk cId="3533561502" sldId="2147483648"/>
              <pc:sldLayoutMk cId="1366818116" sldId="2147483653"/>
              <ac:spMk id="5" creationId="{EC412A0C-48EB-FEB1-111D-CF40D48B4A80}"/>
            </ac:spMkLst>
          </pc:spChg>
        </pc:sldLayoutChg>
        <pc:sldLayoutChg chg="del">
          <pc:chgData name="Kerry Adair" userId="bd88304f-e014-4026-992c-301a0817f52a" providerId="ADAL" clId="{7B08CE94-1937-40EA-A8E7-13B1DF572352}" dt="2022-09-08T09:56:33.837" v="27" actId="2696"/>
          <pc:sldLayoutMkLst>
            <pc:docMk/>
            <pc:sldMasterMk cId="3533561502" sldId="2147483648"/>
            <pc:sldLayoutMk cId="2305442268" sldId="2147483655"/>
          </pc:sldLayoutMkLst>
        </pc:sldLayoutChg>
        <pc:sldLayoutChg chg="del">
          <pc:chgData name="Kerry Adair" userId="bd88304f-e014-4026-992c-301a0817f52a" providerId="ADAL" clId="{7B08CE94-1937-40EA-A8E7-13B1DF572352}" dt="2022-09-08T09:56:40.844" v="28" actId="2696"/>
          <pc:sldLayoutMkLst>
            <pc:docMk/>
            <pc:sldMasterMk cId="3533561502" sldId="2147483648"/>
            <pc:sldLayoutMk cId="3146001209" sldId="2147483656"/>
          </pc:sldLayoutMkLst>
        </pc:sldLayoutChg>
        <pc:sldLayoutChg chg="modSp mod">
          <pc:chgData name="Kerry Adair" userId="bd88304f-e014-4026-992c-301a0817f52a" providerId="ADAL" clId="{7B08CE94-1937-40EA-A8E7-13B1DF572352}" dt="2022-09-08T09:57:30.642" v="31" actId="6014"/>
          <pc:sldLayoutMkLst>
            <pc:docMk/>
            <pc:sldMasterMk cId="3533561502" sldId="2147483648"/>
            <pc:sldLayoutMk cId="3376060658" sldId="2147483657"/>
          </pc:sldLayoutMkLst>
          <pc:spChg chg="mod">
            <ac:chgData name="Kerry Adair" userId="bd88304f-e014-4026-992c-301a0817f52a" providerId="ADAL" clId="{7B08CE94-1937-40EA-A8E7-13B1DF572352}" dt="2022-09-08T09:56:47.483" v="29" actId="14100"/>
            <ac:spMkLst>
              <pc:docMk/>
              <pc:sldMasterMk cId="3533561502" sldId="2147483648"/>
              <pc:sldLayoutMk cId="3376060658" sldId="2147483657"/>
              <ac:spMk id="2" creationId="{B4BE10E9-063A-6510-AE75-3DD2A55EACD1}"/>
            </ac:spMkLst>
          </pc:spChg>
          <pc:spChg chg="mod">
            <ac:chgData name="Kerry Adair" userId="bd88304f-e014-4026-992c-301a0817f52a" providerId="ADAL" clId="{7B08CE94-1937-40EA-A8E7-13B1DF572352}" dt="2022-09-08T09:56:51.193" v="30" actId="14100"/>
            <ac:spMkLst>
              <pc:docMk/>
              <pc:sldMasterMk cId="3533561502" sldId="2147483648"/>
              <pc:sldLayoutMk cId="3376060658" sldId="2147483657"/>
              <ac:spMk id="12" creationId="{1CDF0D46-0F23-B8C4-F4FE-EC75C82AF92A}"/>
            </ac:spMkLst>
          </pc:spChg>
        </pc:sldLayoutChg>
        <pc:sldLayoutChg chg="del">
          <pc:chgData name="Kerry Adair" userId="bd88304f-e014-4026-992c-301a0817f52a" providerId="ADAL" clId="{7B08CE94-1937-40EA-A8E7-13B1DF572352}" dt="2022-09-08T09:53:59.764" v="13" actId="2696"/>
          <pc:sldLayoutMkLst>
            <pc:docMk/>
            <pc:sldMasterMk cId="3533561502" sldId="2147483648"/>
            <pc:sldLayoutMk cId="1181404292" sldId="2147483660"/>
          </pc:sldLayoutMkLst>
        </pc:sldLayoutChg>
        <pc:sldLayoutChg chg="del">
          <pc:chgData name="Kerry Adair" userId="bd88304f-e014-4026-992c-301a0817f52a" providerId="ADAL" clId="{7B08CE94-1937-40EA-A8E7-13B1DF572352}" dt="2022-09-08T09:57:46.908" v="32" actId="2696"/>
          <pc:sldLayoutMkLst>
            <pc:docMk/>
            <pc:sldMasterMk cId="3533561502" sldId="2147483648"/>
            <pc:sldLayoutMk cId="3605968921" sldId="2147483661"/>
          </pc:sldLayoutMkLst>
        </pc:sldLayoutChg>
        <pc:sldLayoutChg chg="modSp mod">
          <pc:chgData name="Kerry Adair" userId="bd88304f-e014-4026-992c-301a0817f52a" providerId="ADAL" clId="{7B08CE94-1937-40EA-A8E7-13B1DF572352}" dt="2022-09-08T09:56:17.326" v="26" actId="14100"/>
          <pc:sldLayoutMkLst>
            <pc:docMk/>
            <pc:sldMasterMk cId="3533561502" sldId="2147483648"/>
            <pc:sldLayoutMk cId="4109492673" sldId="2147483663"/>
          </pc:sldLayoutMkLst>
          <pc:spChg chg="mod">
            <ac:chgData name="Kerry Adair" userId="bd88304f-e014-4026-992c-301a0817f52a" providerId="ADAL" clId="{7B08CE94-1937-40EA-A8E7-13B1DF572352}" dt="2022-09-08T09:55:49.466" v="24" actId="14100"/>
            <ac:spMkLst>
              <pc:docMk/>
              <pc:sldMasterMk cId="3533561502" sldId="2147483648"/>
              <pc:sldLayoutMk cId="4109492673" sldId="2147483663"/>
              <ac:spMk id="2" creationId="{63D56081-F087-E810-1AB8-25AE92A2C8C8}"/>
            </ac:spMkLst>
          </pc:spChg>
          <pc:spChg chg="mod">
            <ac:chgData name="Kerry Adair" userId="bd88304f-e014-4026-992c-301a0817f52a" providerId="ADAL" clId="{7B08CE94-1937-40EA-A8E7-13B1DF572352}" dt="2022-09-08T09:56:00.593" v="25" actId="1076"/>
            <ac:spMkLst>
              <pc:docMk/>
              <pc:sldMasterMk cId="3533561502" sldId="2147483648"/>
              <pc:sldLayoutMk cId="4109492673" sldId="2147483663"/>
              <ac:spMk id="3" creationId="{4FA23568-5F90-EE5A-F07A-8B4AB37F200D}"/>
            </ac:spMkLst>
          </pc:spChg>
          <pc:spChg chg="mod">
            <ac:chgData name="Kerry Adair" userId="bd88304f-e014-4026-992c-301a0817f52a" providerId="ADAL" clId="{7B08CE94-1937-40EA-A8E7-13B1DF572352}" dt="2022-09-08T09:56:17.326" v="26" actId="14100"/>
            <ac:spMkLst>
              <pc:docMk/>
              <pc:sldMasterMk cId="3533561502" sldId="2147483648"/>
              <pc:sldLayoutMk cId="4109492673" sldId="2147483663"/>
              <ac:spMk id="4" creationId="{85149C6D-79C8-B645-051E-4711F583E12F}"/>
            </ac:spMkLst>
          </pc:spChg>
          <pc:spChg chg="mod">
            <ac:chgData name="Kerry Adair" userId="bd88304f-e014-4026-992c-301a0817f52a" providerId="ADAL" clId="{7B08CE94-1937-40EA-A8E7-13B1DF572352}" dt="2022-09-08T09:56:17.326" v="26" actId="14100"/>
            <ac:spMkLst>
              <pc:docMk/>
              <pc:sldMasterMk cId="3533561502" sldId="2147483648"/>
              <pc:sldLayoutMk cId="4109492673" sldId="2147483663"/>
              <ac:spMk id="12" creationId="{EC9DB1AA-5101-CD74-E63E-965C5B4F4E1C}"/>
            </ac:spMkLst>
          </pc:spChg>
          <pc:spChg chg="mod">
            <ac:chgData name="Kerry Adair" userId="bd88304f-e014-4026-992c-301a0817f52a" providerId="ADAL" clId="{7B08CE94-1937-40EA-A8E7-13B1DF572352}" dt="2022-09-08T09:56:00.593" v="25" actId="1076"/>
            <ac:spMkLst>
              <pc:docMk/>
              <pc:sldMasterMk cId="3533561502" sldId="2147483648"/>
              <pc:sldLayoutMk cId="4109492673" sldId="2147483663"/>
              <ac:spMk id="14" creationId="{EFE6D295-67B2-4CB7-87AF-09C16502618D}"/>
            </ac:spMkLst>
          </pc:spChg>
          <pc:spChg chg="mod">
            <ac:chgData name="Kerry Adair" userId="bd88304f-e014-4026-992c-301a0817f52a" providerId="ADAL" clId="{7B08CE94-1937-40EA-A8E7-13B1DF572352}" dt="2022-09-08T09:56:00.593" v="25" actId="1076"/>
            <ac:spMkLst>
              <pc:docMk/>
              <pc:sldMasterMk cId="3533561502" sldId="2147483648"/>
              <pc:sldLayoutMk cId="4109492673" sldId="2147483663"/>
              <ac:spMk id="16" creationId="{B229FE6A-BD80-EE74-1EE3-DE836DBEA54F}"/>
            </ac:spMkLst>
          </pc:spChg>
          <pc:spChg chg="mod">
            <ac:chgData name="Kerry Adair" userId="bd88304f-e014-4026-992c-301a0817f52a" providerId="ADAL" clId="{7B08CE94-1937-40EA-A8E7-13B1DF572352}" dt="2022-09-08T09:56:17.326" v="26" actId="14100"/>
            <ac:spMkLst>
              <pc:docMk/>
              <pc:sldMasterMk cId="3533561502" sldId="2147483648"/>
              <pc:sldLayoutMk cId="4109492673" sldId="2147483663"/>
              <ac:spMk id="19" creationId="{7ED54420-11A9-9AAB-0686-FB1974C3B863}"/>
            </ac:spMkLst>
          </pc:spChg>
        </pc:sldLayoutChg>
        <pc:sldLayoutChg chg="addSp delSp modSp mod">
          <pc:chgData name="Kerry Adair" userId="bd88304f-e014-4026-992c-301a0817f52a" providerId="ADAL" clId="{7B08CE94-1937-40EA-A8E7-13B1DF572352}" dt="2022-09-08T10:20:18.142" v="132" actId="11529"/>
          <pc:sldLayoutMkLst>
            <pc:docMk/>
            <pc:sldMasterMk cId="3533561502" sldId="2147483648"/>
            <pc:sldLayoutMk cId="2296378812" sldId="2147483664"/>
          </pc:sldLayoutMkLst>
          <pc:spChg chg="mod">
            <ac:chgData name="Kerry Adair" userId="bd88304f-e014-4026-992c-301a0817f52a" providerId="ADAL" clId="{7B08CE94-1937-40EA-A8E7-13B1DF572352}" dt="2022-09-08T09:54:33.904" v="14" actId="1076"/>
            <ac:spMkLst>
              <pc:docMk/>
              <pc:sldMasterMk cId="3533561502" sldId="2147483648"/>
              <pc:sldLayoutMk cId="2296378812" sldId="2147483664"/>
              <ac:spMk id="3" creationId="{D54E2208-7CFC-A131-9727-D145884740DD}"/>
            </ac:spMkLst>
          </pc:spChg>
          <pc:spChg chg="add del">
            <ac:chgData name="Kerry Adair" userId="bd88304f-e014-4026-992c-301a0817f52a" providerId="ADAL" clId="{7B08CE94-1937-40EA-A8E7-13B1DF572352}" dt="2022-09-08T10:20:18.142" v="132" actId="11529"/>
            <ac:spMkLst>
              <pc:docMk/>
              <pc:sldMasterMk cId="3533561502" sldId="2147483648"/>
              <pc:sldLayoutMk cId="2296378812" sldId="2147483664"/>
              <ac:spMk id="4" creationId="{995829B8-AD04-BB93-4076-EE1C1A38BF63}"/>
            </ac:spMkLst>
          </pc:spChg>
          <pc:spChg chg="del mod">
            <ac:chgData name="Kerry Adair" userId="bd88304f-e014-4026-992c-301a0817f52a" providerId="ADAL" clId="{7B08CE94-1937-40EA-A8E7-13B1DF572352}" dt="2022-09-08T10:20:09.859" v="131" actId="478"/>
            <ac:spMkLst>
              <pc:docMk/>
              <pc:sldMasterMk cId="3533561502" sldId="2147483648"/>
              <pc:sldLayoutMk cId="2296378812" sldId="2147483664"/>
              <ac:spMk id="8" creationId="{9B3916D3-4A7B-C77E-D505-010B702E417E}"/>
            </ac:spMkLst>
          </pc:spChg>
          <pc:spChg chg="add mod">
            <ac:chgData name="Kerry Adair" userId="bd88304f-e014-4026-992c-301a0817f52a" providerId="ADAL" clId="{7B08CE94-1937-40EA-A8E7-13B1DF572352}" dt="2022-09-08T10:20:18.142" v="132" actId="11529"/>
            <ac:spMkLst>
              <pc:docMk/>
              <pc:sldMasterMk cId="3533561502" sldId="2147483648"/>
              <pc:sldLayoutMk cId="2296378812" sldId="2147483664"/>
              <ac:spMk id="9" creationId="{2EFF1D5B-6180-4A9B-1058-CE1E979A2922}"/>
            </ac:spMkLst>
          </pc:spChg>
        </pc:sldLayoutChg>
        <pc:sldLayoutChg chg="modSp mod">
          <pc:chgData name="Kerry Adair" userId="bd88304f-e014-4026-992c-301a0817f52a" providerId="ADAL" clId="{7B08CE94-1937-40EA-A8E7-13B1DF572352}" dt="2022-09-08T09:54:59.363" v="19" actId="1076"/>
          <pc:sldLayoutMkLst>
            <pc:docMk/>
            <pc:sldMasterMk cId="3533561502" sldId="2147483648"/>
            <pc:sldLayoutMk cId="905988040" sldId="2147483665"/>
          </pc:sldLayoutMkLst>
          <pc:spChg chg="mod">
            <ac:chgData name="Kerry Adair" userId="bd88304f-e014-4026-992c-301a0817f52a" providerId="ADAL" clId="{7B08CE94-1937-40EA-A8E7-13B1DF572352}" dt="2022-09-08T09:54:54.165" v="18" actId="1076"/>
            <ac:spMkLst>
              <pc:docMk/>
              <pc:sldMasterMk cId="3533561502" sldId="2147483648"/>
              <pc:sldLayoutMk cId="905988040" sldId="2147483665"/>
              <ac:spMk id="3" creationId="{D54E2208-7CFC-A131-9727-D145884740DD}"/>
            </ac:spMkLst>
          </pc:spChg>
          <pc:spChg chg="mod">
            <ac:chgData name="Kerry Adair" userId="bd88304f-e014-4026-992c-301a0817f52a" providerId="ADAL" clId="{7B08CE94-1937-40EA-A8E7-13B1DF572352}" dt="2022-09-08T09:54:59.363" v="19" actId="1076"/>
            <ac:spMkLst>
              <pc:docMk/>
              <pc:sldMasterMk cId="3533561502" sldId="2147483648"/>
              <pc:sldLayoutMk cId="905988040" sldId="2147483665"/>
              <ac:spMk id="9" creationId="{E2C398CB-745D-6352-F537-86B073A57D40}"/>
            </ac:spMkLst>
          </pc:spChg>
        </pc:sldLayoutChg>
        <pc:sldLayoutChg chg="modSp mod">
          <pc:chgData name="Kerry Adair" userId="bd88304f-e014-4026-992c-301a0817f52a" providerId="ADAL" clId="{7B08CE94-1937-40EA-A8E7-13B1DF572352}" dt="2022-09-08T09:53:52.184" v="12" actId="14100"/>
          <pc:sldLayoutMkLst>
            <pc:docMk/>
            <pc:sldMasterMk cId="3533561502" sldId="2147483648"/>
            <pc:sldLayoutMk cId="2942413893" sldId="2147483666"/>
          </pc:sldLayoutMkLst>
          <pc:spChg chg="mod">
            <ac:chgData name="Kerry Adair" userId="bd88304f-e014-4026-992c-301a0817f52a" providerId="ADAL" clId="{7B08CE94-1937-40EA-A8E7-13B1DF572352}" dt="2022-09-08T09:53:52.184" v="12" actId="14100"/>
            <ac:spMkLst>
              <pc:docMk/>
              <pc:sldMasterMk cId="3533561502" sldId="2147483648"/>
              <pc:sldLayoutMk cId="2942413893" sldId="2147483666"/>
              <ac:spMk id="7" creationId="{E15E9BC0-0F1B-59F8-9A14-8F710F5EB316}"/>
            </ac:spMkLst>
          </pc:spChg>
        </pc:sldLayoutChg>
        <pc:sldLayoutChg chg="delSp modSp add mod modTransition">
          <pc:chgData name="Kerry Adair" userId="bd88304f-e014-4026-992c-301a0817f52a" providerId="ADAL" clId="{7B08CE94-1937-40EA-A8E7-13B1DF572352}" dt="2022-09-08T10:32:04.846" v="239" actId="6014"/>
          <pc:sldLayoutMkLst>
            <pc:docMk/>
            <pc:sldMasterMk cId="3533561502" sldId="2147483648"/>
            <pc:sldLayoutMk cId="531576568" sldId="2147483667"/>
          </pc:sldLayoutMkLst>
          <pc:spChg chg="del">
            <ac:chgData name="Kerry Adair" userId="bd88304f-e014-4026-992c-301a0817f52a" providerId="ADAL" clId="{7B08CE94-1937-40EA-A8E7-13B1DF572352}" dt="2022-09-08T10:31:46.158" v="237" actId="478"/>
            <ac:spMkLst>
              <pc:docMk/>
              <pc:sldMasterMk cId="3533561502" sldId="2147483648"/>
              <pc:sldLayoutMk cId="531576568" sldId="2147483667"/>
              <ac:spMk id="3" creationId="{4FA23568-5F90-EE5A-F07A-8B4AB37F200D}"/>
            </ac:spMkLst>
          </pc:spChg>
          <pc:spChg chg="mod">
            <ac:chgData name="Kerry Adair" userId="bd88304f-e014-4026-992c-301a0817f52a" providerId="ADAL" clId="{7B08CE94-1937-40EA-A8E7-13B1DF572352}" dt="2022-09-08T10:31:53.446" v="238" actId="14100"/>
            <ac:spMkLst>
              <pc:docMk/>
              <pc:sldMasterMk cId="3533561502" sldId="2147483648"/>
              <pc:sldLayoutMk cId="531576568" sldId="2147483667"/>
              <ac:spMk id="4" creationId="{85149C6D-79C8-B645-051E-4711F583E12F}"/>
            </ac:spMkLst>
          </pc:spChg>
          <pc:spChg chg="mod">
            <ac:chgData name="Kerry Adair" userId="bd88304f-e014-4026-992c-301a0817f52a" providerId="ADAL" clId="{7B08CE94-1937-40EA-A8E7-13B1DF572352}" dt="2022-09-08T10:31:53.446" v="238" actId="14100"/>
            <ac:spMkLst>
              <pc:docMk/>
              <pc:sldMasterMk cId="3533561502" sldId="2147483648"/>
              <pc:sldLayoutMk cId="531576568" sldId="2147483667"/>
              <ac:spMk id="12" creationId="{EC9DB1AA-5101-CD74-E63E-965C5B4F4E1C}"/>
            </ac:spMkLst>
          </pc:spChg>
          <pc:spChg chg="del">
            <ac:chgData name="Kerry Adair" userId="bd88304f-e014-4026-992c-301a0817f52a" providerId="ADAL" clId="{7B08CE94-1937-40EA-A8E7-13B1DF572352}" dt="2022-09-08T10:31:46.158" v="237" actId="478"/>
            <ac:spMkLst>
              <pc:docMk/>
              <pc:sldMasterMk cId="3533561502" sldId="2147483648"/>
              <pc:sldLayoutMk cId="531576568" sldId="2147483667"/>
              <ac:spMk id="14" creationId="{EFE6D295-67B2-4CB7-87AF-09C16502618D}"/>
            </ac:spMkLst>
          </pc:spChg>
          <pc:spChg chg="del">
            <ac:chgData name="Kerry Adair" userId="bd88304f-e014-4026-992c-301a0817f52a" providerId="ADAL" clId="{7B08CE94-1937-40EA-A8E7-13B1DF572352}" dt="2022-09-08T10:31:46.158" v="237" actId="478"/>
            <ac:spMkLst>
              <pc:docMk/>
              <pc:sldMasterMk cId="3533561502" sldId="2147483648"/>
              <pc:sldLayoutMk cId="531576568" sldId="2147483667"/>
              <ac:spMk id="16" creationId="{B229FE6A-BD80-EE74-1EE3-DE836DBEA54F}"/>
            </ac:spMkLst>
          </pc:spChg>
          <pc:spChg chg="mod">
            <ac:chgData name="Kerry Adair" userId="bd88304f-e014-4026-992c-301a0817f52a" providerId="ADAL" clId="{7B08CE94-1937-40EA-A8E7-13B1DF572352}" dt="2022-09-08T10:31:53.446" v="238" actId="14100"/>
            <ac:spMkLst>
              <pc:docMk/>
              <pc:sldMasterMk cId="3533561502" sldId="2147483648"/>
              <pc:sldLayoutMk cId="531576568" sldId="2147483667"/>
              <ac:spMk id="19" creationId="{7ED54420-11A9-9AAB-0686-FB1974C3B863}"/>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9F6CB6-0610-2119-6F43-AB7740F2A1F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0F68A17-09FB-139E-D82F-5F927B7F05F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47AFBDA-597E-4FD9-93CF-D56DB2A3A987}" type="datetimeFigureOut">
              <a:rPr lang="en-GB" smtClean="0"/>
              <a:t>08/09/2022</a:t>
            </a:fld>
            <a:endParaRPr lang="en-GB"/>
          </a:p>
        </p:txBody>
      </p:sp>
      <p:sp>
        <p:nvSpPr>
          <p:cNvPr id="4" name="Footer Placeholder 3">
            <a:extLst>
              <a:ext uri="{FF2B5EF4-FFF2-40B4-BE49-F238E27FC236}">
                <a16:creationId xmlns:a16="http://schemas.microsoft.com/office/drawing/2014/main" id="{3E02E848-26BA-696D-F311-7F0DC86C434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C7517A7-965F-D39A-324D-FBD07FA366A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FFCA9C1-7C93-4768-A896-E8B7C2AAE2A1}" type="slidenum">
              <a:rPr lang="en-GB" smtClean="0"/>
              <a:t>‹#›</a:t>
            </a:fld>
            <a:endParaRPr lang="en-GB"/>
          </a:p>
        </p:txBody>
      </p:sp>
    </p:spTree>
    <p:extLst>
      <p:ext uri="{BB962C8B-B14F-4D97-AF65-F5344CB8AC3E}">
        <p14:creationId xmlns:p14="http://schemas.microsoft.com/office/powerpoint/2010/main" val="41921237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C566F8-76BB-40CF-804C-7ED898B66C9F}" type="datetimeFigureOut">
              <a:rPr lang="en-GB" smtClean="0"/>
              <a:t>08/09/2022</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57AF21-D520-4DFB-8079-C247935F44E0}" type="slidenum">
              <a:rPr lang="en-GB" smtClean="0"/>
              <a:t>‹#›</a:t>
            </a:fld>
            <a:endParaRPr lang="en-GB"/>
          </a:p>
        </p:txBody>
      </p:sp>
    </p:spTree>
    <p:extLst>
      <p:ext uri="{BB962C8B-B14F-4D97-AF65-F5344CB8AC3E}">
        <p14:creationId xmlns:p14="http://schemas.microsoft.com/office/powerpoint/2010/main" val="2330202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57AF21-D520-4DFB-8079-C247935F44E0}" type="slidenum">
              <a:rPr lang="en-GB" smtClean="0"/>
              <a:t>1</a:t>
            </a:fld>
            <a:endParaRPr lang="en-GB"/>
          </a:p>
        </p:txBody>
      </p:sp>
    </p:spTree>
    <p:extLst>
      <p:ext uri="{BB962C8B-B14F-4D97-AF65-F5344CB8AC3E}">
        <p14:creationId xmlns:p14="http://schemas.microsoft.com/office/powerpoint/2010/main" val="566641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66E2499-F887-6941-F8FB-12E94B3DA615}"/>
              </a:ext>
            </a:extLst>
          </p:cNvPr>
          <p:cNvSpPr>
            <a:spLocks noGrp="1"/>
          </p:cNvSpPr>
          <p:nvPr>
            <p:ph type="subTitle" idx="1"/>
          </p:nvPr>
        </p:nvSpPr>
        <p:spPr>
          <a:xfrm>
            <a:off x="681037" y="1231641"/>
            <a:ext cx="8543925" cy="4963886"/>
          </a:xfrm>
        </p:spPr>
        <p:txBody>
          <a:bodyPr>
            <a:normAutofit/>
          </a:bodyPr>
          <a:lstStyle>
            <a:lvl1pPr marL="0" indent="0" algn="l">
              <a:buNone/>
              <a:defRPr sz="260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dirty="0"/>
              <a:t>Click to edit Master subtitle style</a:t>
            </a:r>
            <a:endParaRPr lang="en-GB" dirty="0"/>
          </a:p>
        </p:txBody>
      </p:sp>
      <p:sp>
        <p:nvSpPr>
          <p:cNvPr id="13" name="Title 12">
            <a:extLst>
              <a:ext uri="{FF2B5EF4-FFF2-40B4-BE49-F238E27FC236}">
                <a16:creationId xmlns:a16="http://schemas.microsoft.com/office/drawing/2014/main" id="{F1CEAA76-4EEF-7F0E-C159-98C31A82A563}"/>
              </a:ext>
            </a:extLst>
          </p:cNvPr>
          <p:cNvSpPr>
            <a:spLocks noGrp="1"/>
          </p:cNvSpPr>
          <p:nvPr>
            <p:ph type="title"/>
          </p:nvPr>
        </p:nvSpPr>
        <p:spPr/>
        <p:txBody>
          <a:bodyPr/>
          <a:lstStyle/>
          <a:p>
            <a:r>
              <a:rPr lang="en-US"/>
              <a:t>Click to edit Master title style</a:t>
            </a:r>
            <a:endParaRPr lang="en-GB"/>
          </a:p>
        </p:txBody>
      </p:sp>
      <p:sp>
        <p:nvSpPr>
          <p:cNvPr id="6" name="Date Placeholder 5">
            <a:extLst>
              <a:ext uri="{FF2B5EF4-FFF2-40B4-BE49-F238E27FC236}">
                <a16:creationId xmlns:a16="http://schemas.microsoft.com/office/drawing/2014/main" id="{AD9B9DAC-AEBF-98A0-7776-F586B0C89457}"/>
              </a:ext>
            </a:extLst>
          </p:cNvPr>
          <p:cNvSpPr>
            <a:spLocks noGrp="1"/>
          </p:cNvSpPr>
          <p:nvPr>
            <p:ph type="dt" sz="half" idx="10"/>
          </p:nvPr>
        </p:nvSpPr>
        <p:spPr/>
        <p:txBody>
          <a:bodyPr/>
          <a:lstStyle/>
          <a:p>
            <a:r>
              <a:rPr lang="en-US"/>
              <a:t>August 2022</a:t>
            </a:r>
            <a:endParaRPr lang="en-GB" dirty="0"/>
          </a:p>
        </p:txBody>
      </p:sp>
      <p:sp>
        <p:nvSpPr>
          <p:cNvPr id="7" name="Footer Placeholder 6">
            <a:extLst>
              <a:ext uri="{FF2B5EF4-FFF2-40B4-BE49-F238E27FC236}">
                <a16:creationId xmlns:a16="http://schemas.microsoft.com/office/drawing/2014/main" id="{0418636C-F3B0-9364-5E4D-C2F9F002DAC5}"/>
              </a:ext>
            </a:extLst>
          </p:cNvPr>
          <p:cNvSpPr>
            <a:spLocks noGrp="1"/>
          </p:cNvSpPr>
          <p:nvPr>
            <p:ph type="ftr" sz="quarter" idx="11"/>
          </p:nvPr>
        </p:nvSpPr>
        <p:spPr/>
        <p:txBody>
          <a:bodyPr/>
          <a:lstStyle/>
          <a:p>
            <a:r>
              <a:rPr lang="en-GB"/>
              <a:t>© CapraTechnology 2022</a:t>
            </a:r>
            <a:endParaRPr lang="en-GB" dirty="0"/>
          </a:p>
        </p:txBody>
      </p:sp>
      <p:sp>
        <p:nvSpPr>
          <p:cNvPr id="8" name="Slide Number Placeholder 7">
            <a:extLst>
              <a:ext uri="{FF2B5EF4-FFF2-40B4-BE49-F238E27FC236}">
                <a16:creationId xmlns:a16="http://schemas.microsoft.com/office/drawing/2014/main" id="{E50DE58A-1B22-5F67-55AB-FED2324053B7}"/>
              </a:ext>
            </a:extLst>
          </p:cNvPr>
          <p:cNvSpPr>
            <a:spLocks noGrp="1"/>
          </p:cNvSpPr>
          <p:nvPr>
            <p:ph type="sldNum" sz="quarter" idx="12"/>
          </p:nvPr>
        </p:nvSpPr>
        <p:spPr/>
        <p:txBody>
          <a:bodyPr/>
          <a:lstStyle/>
          <a:p>
            <a:r>
              <a:rPr lang="en-GB"/>
              <a:t>How to use Tolcap – Part 2: </a:t>
            </a:r>
            <a:fld id="{B560C25C-23BD-4CD2-BCEE-6DC358E344A7}" type="slidenum">
              <a:rPr lang="en-GB" smtClean="0"/>
              <a:pPr/>
              <a:t>‹#›</a:t>
            </a:fld>
            <a:endParaRPr lang="en-GB" dirty="0"/>
          </a:p>
        </p:txBody>
      </p:sp>
    </p:spTree>
    <p:extLst>
      <p:ext uri="{BB962C8B-B14F-4D97-AF65-F5344CB8AC3E}">
        <p14:creationId xmlns:p14="http://schemas.microsoft.com/office/powerpoint/2010/main" val="2135755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32768-6FB8-7FD0-0434-60B3A9F414B0}"/>
              </a:ext>
            </a:extLst>
          </p:cNvPr>
          <p:cNvSpPr>
            <a:spLocks noGrp="1"/>
          </p:cNvSpPr>
          <p:nvPr>
            <p:ph type="title"/>
          </p:nvPr>
        </p:nvSpPr>
        <p:spPr/>
        <p:txBody>
          <a:bodyPr/>
          <a:lstStyle/>
          <a:p>
            <a:r>
              <a:rPr lang="en-US"/>
              <a:t>Click to edit Master title style</a:t>
            </a:r>
            <a:endParaRPr lang="en-GB"/>
          </a:p>
        </p:txBody>
      </p:sp>
      <p:sp>
        <p:nvSpPr>
          <p:cNvPr id="6" name="Date Placeholder 5">
            <a:extLst>
              <a:ext uri="{FF2B5EF4-FFF2-40B4-BE49-F238E27FC236}">
                <a16:creationId xmlns:a16="http://schemas.microsoft.com/office/drawing/2014/main" id="{0F9E7F53-A1AF-4843-ABE3-B78AF8743CC5}"/>
              </a:ext>
            </a:extLst>
          </p:cNvPr>
          <p:cNvSpPr>
            <a:spLocks noGrp="1"/>
          </p:cNvSpPr>
          <p:nvPr>
            <p:ph type="dt" sz="half" idx="10"/>
          </p:nvPr>
        </p:nvSpPr>
        <p:spPr/>
        <p:txBody>
          <a:bodyPr/>
          <a:lstStyle/>
          <a:p>
            <a:r>
              <a:rPr lang="en-US"/>
              <a:t>August 2022</a:t>
            </a:r>
            <a:endParaRPr lang="en-GB" dirty="0"/>
          </a:p>
        </p:txBody>
      </p:sp>
      <p:sp>
        <p:nvSpPr>
          <p:cNvPr id="7" name="Footer Placeholder 6">
            <a:extLst>
              <a:ext uri="{FF2B5EF4-FFF2-40B4-BE49-F238E27FC236}">
                <a16:creationId xmlns:a16="http://schemas.microsoft.com/office/drawing/2014/main" id="{76A02D5B-4A1B-FB72-6330-26A924FB44E7}"/>
              </a:ext>
            </a:extLst>
          </p:cNvPr>
          <p:cNvSpPr>
            <a:spLocks noGrp="1"/>
          </p:cNvSpPr>
          <p:nvPr>
            <p:ph type="ftr" sz="quarter" idx="11"/>
          </p:nvPr>
        </p:nvSpPr>
        <p:spPr/>
        <p:txBody>
          <a:bodyPr/>
          <a:lstStyle/>
          <a:p>
            <a:r>
              <a:rPr lang="en-GB"/>
              <a:t>© CapraTechnology 2022</a:t>
            </a:r>
            <a:endParaRPr lang="en-GB" dirty="0"/>
          </a:p>
        </p:txBody>
      </p:sp>
      <p:sp>
        <p:nvSpPr>
          <p:cNvPr id="8" name="Slide Number Placeholder 7">
            <a:extLst>
              <a:ext uri="{FF2B5EF4-FFF2-40B4-BE49-F238E27FC236}">
                <a16:creationId xmlns:a16="http://schemas.microsoft.com/office/drawing/2014/main" id="{EEAC8770-D5A5-E53E-8345-41E91D24E986}"/>
              </a:ext>
            </a:extLst>
          </p:cNvPr>
          <p:cNvSpPr>
            <a:spLocks noGrp="1"/>
          </p:cNvSpPr>
          <p:nvPr>
            <p:ph type="sldNum" sz="quarter" idx="12"/>
          </p:nvPr>
        </p:nvSpPr>
        <p:spPr/>
        <p:txBody>
          <a:bodyPr/>
          <a:lstStyle/>
          <a:p>
            <a:r>
              <a:rPr lang="en-GB"/>
              <a:t>How to use Tolcap – Part 2: </a:t>
            </a:r>
            <a:fld id="{B560C25C-23BD-4CD2-BCEE-6DC358E344A7}" type="slidenum">
              <a:rPr lang="en-GB" smtClean="0"/>
              <a:pPr/>
              <a:t>‹#›</a:t>
            </a:fld>
            <a:endParaRPr lang="en-GB" dirty="0"/>
          </a:p>
        </p:txBody>
      </p:sp>
    </p:spTree>
    <p:extLst>
      <p:ext uri="{BB962C8B-B14F-4D97-AF65-F5344CB8AC3E}">
        <p14:creationId xmlns:p14="http://schemas.microsoft.com/office/powerpoint/2010/main" val="4020783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deTitle-SideContent-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E10E9-063A-6510-AE75-3DD2A55EACD1}"/>
              </a:ext>
            </a:extLst>
          </p:cNvPr>
          <p:cNvSpPr>
            <a:spLocks noGrp="1"/>
          </p:cNvSpPr>
          <p:nvPr>
            <p:ph type="title"/>
          </p:nvPr>
        </p:nvSpPr>
        <p:spPr>
          <a:xfrm>
            <a:off x="682328" y="457200"/>
            <a:ext cx="3194943" cy="1452562"/>
          </a:xfrm>
        </p:spPr>
        <p:txBody>
          <a:bodyPr anchor="t">
            <a:noAutofit/>
          </a:bodyPr>
          <a:lstStyle>
            <a:lvl1pPr>
              <a:defRPr sz="3575"/>
            </a:lvl1pPr>
          </a:lstStyle>
          <a:p>
            <a:r>
              <a:rPr lang="en-US" dirty="0"/>
              <a:t>Click to edit Master title style</a:t>
            </a:r>
            <a:endParaRPr lang="en-GB" dirty="0"/>
          </a:p>
        </p:txBody>
      </p:sp>
      <p:sp>
        <p:nvSpPr>
          <p:cNvPr id="4" name="Text Placeholder 3">
            <a:extLst>
              <a:ext uri="{FF2B5EF4-FFF2-40B4-BE49-F238E27FC236}">
                <a16:creationId xmlns:a16="http://schemas.microsoft.com/office/drawing/2014/main" id="{66DA1230-9FF6-0E41-A956-C8A2860F55B6}"/>
              </a:ext>
            </a:extLst>
          </p:cNvPr>
          <p:cNvSpPr>
            <a:spLocks noGrp="1"/>
          </p:cNvSpPr>
          <p:nvPr>
            <p:ph type="body" sz="half" idx="2"/>
          </p:nvPr>
        </p:nvSpPr>
        <p:spPr>
          <a:xfrm>
            <a:off x="682328" y="2057400"/>
            <a:ext cx="3194943" cy="4151313"/>
          </a:xfrm>
        </p:spPr>
        <p:txBody>
          <a:bodyPr>
            <a:normAutofit/>
          </a:bodyPr>
          <a:lstStyle>
            <a:lvl1pPr marL="0" indent="0">
              <a:buNone/>
              <a:defRPr sz="2275"/>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12" name="Content Placeholder 11">
            <a:extLst>
              <a:ext uri="{FF2B5EF4-FFF2-40B4-BE49-F238E27FC236}">
                <a16:creationId xmlns:a16="http://schemas.microsoft.com/office/drawing/2014/main" id="{1CDF0D46-0F23-B8C4-F4FE-EC75C82AF92A}"/>
              </a:ext>
            </a:extLst>
          </p:cNvPr>
          <p:cNvSpPr>
            <a:spLocks noGrp="1"/>
          </p:cNvSpPr>
          <p:nvPr>
            <p:ph sz="quarter" idx="13"/>
          </p:nvPr>
        </p:nvSpPr>
        <p:spPr>
          <a:xfrm>
            <a:off x="4086225" y="1156996"/>
            <a:ext cx="5137448" cy="50517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F35E0E1A-E811-D64F-A1E7-6A605DA2D46B}"/>
              </a:ext>
            </a:extLst>
          </p:cNvPr>
          <p:cNvSpPr>
            <a:spLocks noGrp="1"/>
          </p:cNvSpPr>
          <p:nvPr>
            <p:ph type="dt" sz="half" idx="14"/>
          </p:nvPr>
        </p:nvSpPr>
        <p:spPr/>
        <p:txBody>
          <a:bodyPr/>
          <a:lstStyle/>
          <a:p>
            <a:r>
              <a:rPr lang="en-US"/>
              <a:t>August 2022</a:t>
            </a:r>
            <a:endParaRPr lang="en-GB" dirty="0"/>
          </a:p>
        </p:txBody>
      </p:sp>
      <p:sp>
        <p:nvSpPr>
          <p:cNvPr id="8" name="Footer Placeholder 7">
            <a:extLst>
              <a:ext uri="{FF2B5EF4-FFF2-40B4-BE49-F238E27FC236}">
                <a16:creationId xmlns:a16="http://schemas.microsoft.com/office/drawing/2014/main" id="{5A9964C7-0CA2-E2B2-F710-AF028D03C6B0}"/>
              </a:ext>
            </a:extLst>
          </p:cNvPr>
          <p:cNvSpPr>
            <a:spLocks noGrp="1"/>
          </p:cNvSpPr>
          <p:nvPr>
            <p:ph type="ftr" sz="quarter" idx="15"/>
          </p:nvPr>
        </p:nvSpPr>
        <p:spPr/>
        <p:txBody>
          <a:bodyPr/>
          <a:lstStyle/>
          <a:p>
            <a:r>
              <a:rPr lang="en-GB"/>
              <a:t>© CapraTechnology 2022</a:t>
            </a:r>
            <a:endParaRPr lang="en-GB" dirty="0"/>
          </a:p>
        </p:txBody>
      </p:sp>
      <p:sp>
        <p:nvSpPr>
          <p:cNvPr id="9" name="Slide Number Placeholder 8">
            <a:extLst>
              <a:ext uri="{FF2B5EF4-FFF2-40B4-BE49-F238E27FC236}">
                <a16:creationId xmlns:a16="http://schemas.microsoft.com/office/drawing/2014/main" id="{A865B645-B590-2280-A9F9-487031913D6E}"/>
              </a:ext>
            </a:extLst>
          </p:cNvPr>
          <p:cNvSpPr>
            <a:spLocks noGrp="1"/>
          </p:cNvSpPr>
          <p:nvPr>
            <p:ph type="sldNum" sz="quarter" idx="16"/>
          </p:nvPr>
        </p:nvSpPr>
        <p:spPr/>
        <p:txBody>
          <a:bodyPr/>
          <a:lstStyle/>
          <a:p>
            <a:r>
              <a:rPr lang="en-GB"/>
              <a:t>How to use Tolcap – Part 2: </a:t>
            </a:r>
            <a:fld id="{B560C25C-23BD-4CD2-BCEE-6DC358E344A7}" type="slidenum">
              <a:rPr lang="en-GB" smtClean="0"/>
              <a:pPr/>
              <a:t>‹#›</a:t>
            </a:fld>
            <a:endParaRPr lang="en-GB" dirty="0"/>
          </a:p>
        </p:txBody>
      </p:sp>
    </p:spTree>
    <p:extLst>
      <p:ext uri="{BB962C8B-B14F-4D97-AF65-F5344CB8AC3E}">
        <p14:creationId xmlns:p14="http://schemas.microsoft.com/office/powerpoint/2010/main" val="3376060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5C1D7-3C55-8BC8-A641-997B36A7E31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D36028B-DD36-C555-0DBE-AEDF17E85A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F5DF867-94A7-C57F-64CE-0C13B2854E24}"/>
              </a:ext>
            </a:extLst>
          </p:cNvPr>
          <p:cNvSpPr>
            <a:spLocks noGrp="1"/>
          </p:cNvSpPr>
          <p:nvPr>
            <p:ph type="dt" sz="half" idx="10"/>
          </p:nvPr>
        </p:nvSpPr>
        <p:spPr/>
        <p:txBody>
          <a:bodyPr/>
          <a:lstStyle/>
          <a:p>
            <a:r>
              <a:rPr lang="en-US"/>
              <a:t>August 2022</a:t>
            </a:r>
            <a:endParaRPr lang="en-GB" dirty="0"/>
          </a:p>
        </p:txBody>
      </p:sp>
      <p:sp>
        <p:nvSpPr>
          <p:cNvPr id="8" name="Footer Placeholder 7">
            <a:extLst>
              <a:ext uri="{FF2B5EF4-FFF2-40B4-BE49-F238E27FC236}">
                <a16:creationId xmlns:a16="http://schemas.microsoft.com/office/drawing/2014/main" id="{C091C0F7-7157-493F-E698-FDC563EBFA06}"/>
              </a:ext>
            </a:extLst>
          </p:cNvPr>
          <p:cNvSpPr>
            <a:spLocks noGrp="1"/>
          </p:cNvSpPr>
          <p:nvPr>
            <p:ph type="ftr" sz="quarter" idx="11"/>
          </p:nvPr>
        </p:nvSpPr>
        <p:spPr/>
        <p:txBody>
          <a:bodyPr/>
          <a:lstStyle/>
          <a:p>
            <a:r>
              <a:rPr lang="en-GB"/>
              <a:t>© CapraTechnology 2022</a:t>
            </a:r>
            <a:endParaRPr lang="en-GB" dirty="0"/>
          </a:p>
        </p:txBody>
      </p:sp>
      <p:sp>
        <p:nvSpPr>
          <p:cNvPr id="9" name="Slide Number Placeholder 8">
            <a:extLst>
              <a:ext uri="{FF2B5EF4-FFF2-40B4-BE49-F238E27FC236}">
                <a16:creationId xmlns:a16="http://schemas.microsoft.com/office/drawing/2014/main" id="{D6D447C7-0A76-2252-4979-61572A890B1D}"/>
              </a:ext>
            </a:extLst>
          </p:cNvPr>
          <p:cNvSpPr>
            <a:spLocks noGrp="1"/>
          </p:cNvSpPr>
          <p:nvPr>
            <p:ph type="sldNum" sz="quarter" idx="12"/>
          </p:nvPr>
        </p:nvSpPr>
        <p:spPr/>
        <p:txBody>
          <a:bodyPr/>
          <a:lstStyle/>
          <a:p>
            <a:r>
              <a:rPr lang="en-GB"/>
              <a:t>How to use Tolcap – Part 2: </a:t>
            </a:r>
            <a:fld id="{B560C25C-23BD-4CD2-BCEE-6DC358E344A7}" type="slidenum">
              <a:rPr lang="en-GB" smtClean="0"/>
              <a:pPr/>
              <a:t>‹#›</a:t>
            </a:fld>
            <a:endParaRPr lang="en-GB" dirty="0"/>
          </a:p>
        </p:txBody>
      </p:sp>
    </p:spTree>
    <p:extLst>
      <p:ext uri="{BB962C8B-B14F-4D97-AF65-F5344CB8AC3E}">
        <p14:creationId xmlns:p14="http://schemas.microsoft.com/office/powerpoint/2010/main" val="14874700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60DCC1-DB8E-E783-7C5E-130FB0141251}"/>
              </a:ext>
            </a:extLst>
          </p:cNvPr>
          <p:cNvSpPr>
            <a:spLocks noGrp="1"/>
          </p:cNvSpPr>
          <p:nvPr>
            <p:ph type="title" orient="vert"/>
          </p:nvPr>
        </p:nvSpPr>
        <p:spPr>
          <a:xfrm>
            <a:off x="7088981" y="365125"/>
            <a:ext cx="2135981"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B5D8927-95A2-0287-417E-20802F2F67EE}"/>
              </a:ext>
            </a:extLst>
          </p:cNvPr>
          <p:cNvSpPr>
            <a:spLocks noGrp="1"/>
          </p:cNvSpPr>
          <p:nvPr>
            <p:ph type="body" orient="vert" idx="1"/>
          </p:nvPr>
        </p:nvSpPr>
        <p:spPr>
          <a:xfrm>
            <a:off x="681037"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B1C5B03-86B4-5612-98BE-5C15AD317F35}"/>
              </a:ext>
            </a:extLst>
          </p:cNvPr>
          <p:cNvSpPr>
            <a:spLocks noGrp="1"/>
          </p:cNvSpPr>
          <p:nvPr>
            <p:ph type="dt" sz="half" idx="10"/>
          </p:nvPr>
        </p:nvSpPr>
        <p:spPr/>
        <p:txBody>
          <a:bodyPr/>
          <a:lstStyle/>
          <a:p>
            <a:r>
              <a:rPr lang="en-US"/>
              <a:t>August 2022</a:t>
            </a:r>
            <a:endParaRPr lang="en-GB" dirty="0"/>
          </a:p>
        </p:txBody>
      </p:sp>
      <p:sp>
        <p:nvSpPr>
          <p:cNvPr id="5" name="Footer Placeholder 4">
            <a:extLst>
              <a:ext uri="{FF2B5EF4-FFF2-40B4-BE49-F238E27FC236}">
                <a16:creationId xmlns:a16="http://schemas.microsoft.com/office/drawing/2014/main" id="{A61DC8C7-93CE-9AE7-DBAC-F93224344C16}"/>
              </a:ext>
            </a:extLst>
          </p:cNvPr>
          <p:cNvSpPr>
            <a:spLocks noGrp="1"/>
          </p:cNvSpPr>
          <p:nvPr>
            <p:ph type="ftr" sz="quarter" idx="11"/>
          </p:nvPr>
        </p:nvSpPr>
        <p:spPr/>
        <p:txBody>
          <a:bodyPr/>
          <a:lstStyle/>
          <a:p>
            <a:r>
              <a:rPr lang="en-GB"/>
              <a:t>© CapraTechnology 2022</a:t>
            </a:r>
            <a:endParaRPr lang="en-GB" dirty="0"/>
          </a:p>
        </p:txBody>
      </p:sp>
      <p:sp>
        <p:nvSpPr>
          <p:cNvPr id="6" name="Slide Number Placeholder 5">
            <a:extLst>
              <a:ext uri="{FF2B5EF4-FFF2-40B4-BE49-F238E27FC236}">
                <a16:creationId xmlns:a16="http://schemas.microsoft.com/office/drawing/2014/main" id="{11856EEA-192A-1A5C-9F74-D49429E67F40}"/>
              </a:ext>
            </a:extLst>
          </p:cNvPr>
          <p:cNvSpPr>
            <a:spLocks noGrp="1"/>
          </p:cNvSpPr>
          <p:nvPr>
            <p:ph type="sldNum" sz="quarter" idx="12"/>
          </p:nvPr>
        </p:nvSpPr>
        <p:spPr/>
        <p:txBody>
          <a:bodyPr/>
          <a:lstStyle/>
          <a:p>
            <a:r>
              <a:rPr lang="en-GB"/>
              <a:t>How to use Tolcap – Part 2: </a:t>
            </a:r>
            <a:fld id="{B560C25C-23BD-4CD2-BCEE-6DC358E344A7}" type="slidenum">
              <a:rPr lang="en-GB" smtClean="0"/>
              <a:pPr/>
              <a:t>‹#›</a:t>
            </a:fld>
            <a:endParaRPr lang="en-GB" dirty="0"/>
          </a:p>
        </p:txBody>
      </p:sp>
    </p:spTree>
    <p:extLst>
      <p:ext uri="{BB962C8B-B14F-4D97-AF65-F5344CB8AC3E}">
        <p14:creationId xmlns:p14="http://schemas.microsoft.com/office/powerpoint/2010/main" val="1812480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entre only">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15E9BC0-0F1B-59F8-9A14-8F710F5EB316}"/>
              </a:ext>
            </a:extLst>
          </p:cNvPr>
          <p:cNvSpPr>
            <a:spLocks noGrp="1"/>
          </p:cNvSpPr>
          <p:nvPr>
            <p:ph sz="quarter" idx="13"/>
          </p:nvPr>
        </p:nvSpPr>
        <p:spPr>
          <a:xfrm>
            <a:off x="681038" y="327992"/>
            <a:ext cx="8543925" cy="5942179"/>
          </a:xfrm>
        </p:spPr>
        <p:txBody>
          <a:bodyPr anchor="ctr"/>
          <a:lstStyle>
            <a:lvl1pPr algn="ctr">
              <a:defRPr sz="3575"/>
            </a:lvl1pPr>
            <a:lvl2pPr algn="ctr">
              <a:defRPr sz="2600"/>
            </a:lvl2pPr>
            <a:lvl3pPr algn="ctr">
              <a:defRPr sz="2275"/>
            </a:lvl3pPr>
            <a:lvl4pPr algn="ctr">
              <a:defRPr/>
            </a:lvl4pPr>
            <a:lvl5pPr algn="ct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Date Placeholder 8">
            <a:extLst>
              <a:ext uri="{FF2B5EF4-FFF2-40B4-BE49-F238E27FC236}">
                <a16:creationId xmlns:a16="http://schemas.microsoft.com/office/drawing/2014/main" id="{FCF7695B-E578-4609-86C4-1D0444ABACA4}"/>
              </a:ext>
            </a:extLst>
          </p:cNvPr>
          <p:cNvSpPr>
            <a:spLocks noGrp="1"/>
          </p:cNvSpPr>
          <p:nvPr>
            <p:ph type="dt" sz="half" idx="14"/>
          </p:nvPr>
        </p:nvSpPr>
        <p:spPr/>
        <p:txBody>
          <a:bodyPr/>
          <a:lstStyle/>
          <a:p>
            <a:r>
              <a:rPr lang="en-US"/>
              <a:t>August 2022</a:t>
            </a:r>
            <a:endParaRPr lang="en-GB" dirty="0"/>
          </a:p>
        </p:txBody>
      </p:sp>
      <p:sp>
        <p:nvSpPr>
          <p:cNvPr id="10" name="Footer Placeholder 9">
            <a:extLst>
              <a:ext uri="{FF2B5EF4-FFF2-40B4-BE49-F238E27FC236}">
                <a16:creationId xmlns:a16="http://schemas.microsoft.com/office/drawing/2014/main" id="{AFE2952C-CA76-D2A1-C106-472411134620}"/>
              </a:ext>
            </a:extLst>
          </p:cNvPr>
          <p:cNvSpPr>
            <a:spLocks noGrp="1"/>
          </p:cNvSpPr>
          <p:nvPr>
            <p:ph type="ftr" sz="quarter" idx="15"/>
          </p:nvPr>
        </p:nvSpPr>
        <p:spPr/>
        <p:txBody>
          <a:bodyPr/>
          <a:lstStyle/>
          <a:p>
            <a:r>
              <a:rPr lang="en-GB"/>
              <a:t>© CapraTechnology 2022</a:t>
            </a:r>
            <a:endParaRPr lang="en-GB" dirty="0"/>
          </a:p>
        </p:txBody>
      </p:sp>
      <p:sp>
        <p:nvSpPr>
          <p:cNvPr id="11" name="Slide Number Placeholder 10">
            <a:extLst>
              <a:ext uri="{FF2B5EF4-FFF2-40B4-BE49-F238E27FC236}">
                <a16:creationId xmlns:a16="http://schemas.microsoft.com/office/drawing/2014/main" id="{1AFE9C55-CCC1-ABF2-32F5-73783AD03FD7}"/>
              </a:ext>
            </a:extLst>
          </p:cNvPr>
          <p:cNvSpPr>
            <a:spLocks noGrp="1"/>
          </p:cNvSpPr>
          <p:nvPr>
            <p:ph type="sldNum" sz="quarter" idx="16"/>
          </p:nvPr>
        </p:nvSpPr>
        <p:spPr/>
        <p:txBody>
          <a:bodyPr/>
          <a:lstStyle/>
          <a:p>
            <a:r>
              <a:rPr lang="en-GB"/>
              <a:t>How to use Tolcap – Part 2: </a:t>
            </a:r>
            <a:fld id="{B560C25C-23BD-4CD2-BCEE-6DC358E344A7}" type="slidenum">
              <a:rPr lang="en-GB" smtClean="0"/>
              <a:pPr/>
              <a:t>‹#›</a:t>
            </a:fld>
            <a:endParaRPr lang="en-GB" dirty="0"/>
          </a:p>
        </p:txBody>
      </p:sp>
    </p:spTree>
    <p:extLst>
      <p:ext uri="{BB962C8B-B14F-4D97-AF65-F5344CB8AC3E}">
        <p14:creationId xmlns:p14="http://schemas.microsoft.com/office/powerpoint/2010/main" val="2942413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4E2208-7CFC-A131-9727-D145884740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a:extLst>
              <a:ext uri="{FF2B5EF4-FFF2-40B4-BE49-F238E27FC236}">
                <a16:creationId xmlns:a16="http://schemas.microsoft.com/office/drawing/2014/main" id="{3774EC76-2CA6-5A34-5475-790356C258FD}"/>
              </a:ext>
            </a:extLst>
          </p:cNvPr>
          <p:cNvSpPr>
            <a:spLocks noGrp="1"/>
          </p:cNvSpPr>
          <p:nvPr>
            <p:ph type="title"/>
          </p:nvPr>
        </p:nvSpPr>
        <p:spPr/>
        <p:txBody>
          <a:bodyPr/>
          <a:lstStyle/>
          <a:p>
            <a:r>
              <a:rPr lang="en-US"/>
              <a:t>Click to edit Master title style</a:t>
            </a:r>
            <a:endParaRPr lang="en-GB"/>
          </a:p>
        </p:txBody>
      </p:sp>
      <p:sp>
        <p:nvSpPr>
          <p:cNvPr id="2" name="Date Placeholder 1">
            <a:extLst>
              <a:ext uri="{FF2B5EF4-FFF2-40B4-BE49-F238E27FC236}">
                <a16:creationId xmlns:a16="http://schemas.microsoft.com/office/drawing/2014/main" id="{E699C26C-EE52-6937-F0D4-279551938DC2}"/>
              </a:ext>
            </a:extLst>
          </p:cNvPr>
          <p:cNvSpPr>
            <a:spLocks noGrp="1"/>
          </p:cNvSpPr>
          <p:nvPr>
            <p:ph type="dt" sz="half" idx="10"/>
          </p:nvPr>
        </p:nvSpPr>
        <p:spPr/>
        <p:txBody>
          <a:bodyPr/>
          <a:lstStyle/>
          <a:p>
            <a:r>
              <a:rPr lang="en-US"/>
              <a:t>August 2022</a:t>
            </a:r>
            <a:endParaRPr lang="en-GB" dirty="0"/>
          </a:p>
        </p:txBody>
      </p:sp>
      <p:sp>
        <p:nvSpPr>
          <p:cNvPr id="4" name="Footer Placeholder 3">
            <a:extLst>
              <a:ext uri="{FF2B5EF4-FFF2-40B4-BE49-F238E27FC236}">
                <a16:creationId xmlns:a16="http://schemas.microsoft.com/office/drawing/2014/main" id="{A4C5E739-D600-156E-8002-1D4FBECE76CD}"/>
              </a:ext>
            </a:extLst>
          </p:cNvPr>
          <p:cNvSpPr>
            <a:spLocks noGrp="1"/>
          </p:cNvSpPr>
          <p:nvPr>
            <p:ph type="ftr" sz="quarter" idx="11"/>
          </p:nvPr>
        </p:nvSpPr>
        <p:spPr/>
        <p:txBody>
          <a:bodyPr/>
          <a:lstStyle/>
          <a:p>
            <a:r>
              <a:rPr lang="en-GB"/>
              <a:t>© CapraTechnology 2022</a:t>
            </a:r>
            <a:endParaRPr lang="en-GB" dirty="0"/>
          </a:p>
        </p:txBody>
      </p:sp>
      <p:sp>
        <p:nvSpPr>
          <p:cNvPr id="5" name="Slide Number Placeholder 4">
            <a:extLst>
              <a:ext uri="{FF2B5EF4-FFF2-40B4-BE49-F238E27FC236}">
                <a16:creationId xmlns:a16="http://schemas.microsoft.com/office/drawing/2014/main" id="{296FD7C2-EEE7-5B5F-5686-C77812D8345E}"/>
              </a:ext>
            </a:extLst>
          </p:cNvPr>
          <p:cNvSpPr>
            <a:spLocks noGrp="1"/>
          </p:cNvSpPr>
          <p:nvPr>
            <p:ph type="sldNum" sz="quarter" idx="12"/>
          </p:nvPr>
        </p:nvSpPr>
        <p:spPr/>
        <p:txBody>
          <a:bodyPr/>
          <a:lstStyle/>
          <a:p>
            <a:r>
              <a:rPr lang="en-GB"/>
              <a:t>How to use Tolcap – Part 2: </a:t>
            </a:r>
            <a:fld id="{B560C25C-23BD-4CD2-BCEE-6DC358E344A7}" type="slidenum">
              <a:rPr lang="en-GB" smtClean="0"/>
              <a:pPr/>
              <a:t>‹#›</a:t>
            </a:fld>
            <a:endParaRPr lang="en-GB" dirty="0"/>
          </a:p>
        </p:txBody>
      </p:sp>
    </p:spTree>
    <p:extLst>
      <p:ext uri="{BB962C8B-B14F-4D97-AF65-F5344CB8AC3E}">
        <p14:creationId xmlns:p14="http://schemas.microsoft.com/office/powerpoint/2010/main" val="3604890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Text_Picture_Tex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4E2208-7CFC-A131-9727-D145884740DD}"/>
              </a:ext>
            </a:extLst>
          </p:cNvPr>
          <p:cNvSpPr>
            <a:spLocks noGrp="1"/>
          </p:cNvSpPr>
          <p:nvPr>
            <p:ph idx="1"/>
          </p:nvPr>
        </p:nvSpPr>
        <p:spPr>
          <a:xfrm>
            <a:off x="681038" y="1263072"/>
            <a:ext cx="8543925" cy="11011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tle 6">
            <a:extLst>
              <a:ext uri="{FF2B5EF4-FFF2-40B4-BE49-F238E27FC236}">
                <a16:creationId xmlns:a16="http://schemas.microsoft.com/office/drawing/2014/main" id="{3774EC76-2CA6-5A34-5475-790356C258FD}"/>
              </a:ext>
            </a:extLst>
          </p:cNvPr>
          <p:cNvSpPr>
            <a:spLocks noGrp="1"/>
          </p:cNvSpPr>
          <p:nvPr>
            <p:ph type="title"/>
          </p:nvPr>
        </p:nvSpPr>
        <p:spPr/>
        <p:txBody>
          <a:bodyPr/>
          <a:lstStyle/>
          <a:p>
            <a:r>
              <a:rPr lang="en-US"/>
              <a:t>Click to edit Master title style</a:t>
            </a:r>
            <a:endParaRPr lang="en-GB"/>
          </a:p>
        </p:txBody>
      </p:sp>
      <p:sp>
        <p:nvSpPr>
          <p:cNvPr id="10" name="Content Placeholder 9">
            <a:extLst>
              <a:ext uri="{FF2B5EF4-FFF2-40B4-BE49-F238E27FC236}">
                <a16:creationId xmlns:a16="http://schemas.microsoft.com/office/drawing/2014/main" id="{AF11EEB1-22CA-27D9-EDB4-70378A636514}"/>
              </a:ext>
            </a:extLst>
          </p:cNvPr>
          <p:cNvSpPr>
            <a:spLocks noGrp="1"/>
          </p:cNvSpPr>
          <p:nvPr>
            <p:ph sz="quarter" idx="15"/>
          </p:nvPr>
        </p:nvSpPr>
        <p:spPr>
          <a:xfrm>
            <a:off x="681038" y="5113339"/>
            <a:ext cx="8543925" cy="10826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Date Placeholder 1">
            <a:extLst>
              <a:ext uri="{FF2B5EF4-FFF2-40B4-BE49-F238E27FC236}">
                <a16:creationId xmlns:a16="http://schemas.microsoft.com/office/drawing/2014/main" id="{AE2F918C-15F3-31BB-3044-850CA5BECDE4}"/>
              </a:ext>
            </a:extLst>
          </p:cNvPr>
          <p:cNvSpPr>
            <a:spLocks noGrp="1"/>
          </p:cNvSpPr>
          <p:nvPr>
            <p:ph type="dt" sz="half" idx="16"/>
          </p:nvPr>
        </p:nvSpPr>
        <p:spPr/>
        <p:txBody>
          <a:bodyPr/>
          <a:lstStyle/>
          <a:p>
            <a:r>
              <a:rPr lang="en-US"/>
              <a:t>August 2022</a:t>
            </a:r>
            <a:endParaRPr lang="en-GB" dirty="0"/>
          </a:p>
        </p:txBody>
      </p:sp>
      <p:sp>
        <p:nvSpPr>
          <p:cNvPr id="5" name="Footer Placeholder 4">
            <a:extLst>
              <a:ext uri="{FF2B5EF4-FFF2-40B4-BE49-F238E27FC236}">
                <a16:creationId xmlns:a16="http://schemas.microsoft.com/office/drawing/2014/main" id="{20B268EF-E606-9B40-BFA0-D075A5E23408}"/>
              </a:ext>
            </a:extLst>
          </p:cNvPr>
          <p:cNvSpPr>
            <a:spLocks noGrp="1"/>
          </p:cNvSpPr>
          <p:nvPr>
            <p:ph type="ftr" sz="quarter" idx="17"/>
          </p:nvPr>
        </p:nvSpPr>
        <p:spPr/>
        <p:txBody>
          <a:bodyPr/>
          <a:lstStyle/>
          <a:p>
            <a:r>
              <a:rPr lang="en-GB"/>
              <a:t>© CapraTechnology 2022</a:t>
            </a:r>
            <a:endParaRPr lang="en-GB" dirty="0"/>
          </a:p>
        </p:txBody>
      </p:sp>
      <p:sp>
        <p:nvSpPr>
          <p:cNvPr id="6" name="Slide Number Placeholder 5">
            <a:extLst>
              <a:ext uri="{FF2B5EF4-FFF2-40B4-BE49-F238E27FC236}">
                <a16:creationId xmlns:a16="http://schemas.microsoft.com/office/drawing/2014/main" id="{FF5CA6A6-62E5-2B53-4B56-F9A398DD9315}"/>
              </a:ext>
            </a:extLst>
          </p:cNvPr>
          <p:cNvSpPr>
            <a:spLocks noGrp="1"/>
          </p:cNvSpPr>
          <p:nvPr>
            <p:ph type="sldNum" sz="quarter" idx="18"/>
          </p:nvPr>
        </p:nvSpPr>
        <p:spPr/>
        <p:txBody>
          <a:bodyPr/>
          <a:lstStyle/>
          <a:p>
            <a:r>
              <a:rPr lang="en-GB"/>
              <a:t>How to use Tolcap – Part 2: </a:t>
            </a:r>
            <a:fld id="{B560C25C-23BD-4CD2-BCEE-6DC358E344A7}" type="slidenum">
              <a:rPr lang="en-GB" smtClean="0"/>
              <a:pPr/>
              <a:t>‹#›</a:t>
            </a:fld>
            <a:endParaRPr lang="en-GB" dirty="0"/>
          </a:p>
        </p:txBody>
      </p:sp>
      <p:sp>
        <p:nvSpPr>
          <p:cNvPr id="9" name="Content Placeholder 8">
            <a:extLst>
              <a:ext uri="{FF2B5EF4-FFF2-40B4-BE49-F238E27FC236}">
                <a16:creationId xmlns:a16="http://schemas.microsoft.com/office/drawing/2014/main" id="{2EFF1D5B-6180-4A9B-1058-CE1E979A2922}"/>
              </a:ext>
            </a:extLst>
          </p:cNvPr>
          <p:cNvSpPr>
            <a:spLocks noGrp="1"/>
          </p:cNvSpPr>
          <p:nvPr>
            <p:ph sz="quarter" idx="19"/>
          </p:nvPr>
        </p:nvSpPr>
        <p:spPr>
          <a:xfrm>
            <a:off x="681038" y="2468563"/>
            <a:ext cx="8543925" cy="256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96378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Text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4E2208-7CFC-A131-9727-D145884740DD}"/>
              </a:ext>
            </a:extLst>
          </p:cNvPr>
          <p:cNvSpPr>
            <a:spLocks noGrp="1"/>
          </p:cNvSpPr>
          <p:nvPr>
            <p:ph idx="1"/>
          </p:nvPr>
        </p:nvSpPr>
        <p:spPr>
          <a:xfrm>
            <a:off x="681036" y="1216795"/>
            <a:ext cx="8543925" cy="110115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6">
            <a:extLst>
              <a:ext uri="{FF2B5EF4-FFF2-40B4-BE49-F238E27FC236}">
                <a16:creationId xmlns:a16="http://schemas.microsoft.com/office/drawing/2014/main" id="{3774EC76-2CA6-5A34-5475-790356C258FD}"/>
              </a:ext>
            </a:extLst>
          </p:cNvPr>
          <p:cNvSpPr>
            <a:spLocks noGrp="1"/>
          </p:cNvSpPr>
          <p:nvPr>
            <p:ph type="title"/>
          </p:nvPr>
        </p:nvSpPr>
        <p:spPr/>
        <p:txBody>
          <a:bodyPr/>
          <a:lstStyle/>
          <a:p>
            <a:r>
              <a:rPr lang="en-US"/>
              <a:t>Click to edit Master title style</a:t>
            </a:r>
            <a:endParaRPr lang="en-GB"/>
          </a:p>
        </p:txBody>
      </p:sp>
      <p:sp>
        <p:nvSpPr>
          <p:cNvPr id="9" name="Content Placeholder 8">
            <a:extLst>
              <a:ext uri="{FF2B5EF4-FFF2-40B4-BE49-F238E27FC236}">
                <a16:creationId xmlns:a16="http://schemas.microsoft.com/office/drawing/2014/main" id="{E2C398CB-745D-6352-F537-86B073A57D40}"/>
              </a:ext>
            </a:extLst>
          </p:cNvPr>
          <p:cNvSpPr>
            <a:spLocks noGrp="1"/>
          </p:cNvSpPr>
          <p:nvPr>
            <p:ph sz="quarter" idx="14"/>
          </p:nvPr>
        </p:nvSpPr>
        <p:spPr>
          <a:xfrm>
            <a:off x="681035" y="2384556"/>
            <a:ext cx="8543925" cy="3854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Date Placeholder 1">
            <a:extLst>
              <a:ext uri="{FF2B5EF4-FFF2-40B4-BE49-F238E27FC236}">
                <a16:creationId xmlns:a16="http://schemas.microsoft.com/office/drawing/2014/main" id="{C8DC3555-0FC7-6777-3F20-A44BCDB3C898}"/>
              </a:ext>
            </a:extLst>
          </p:cNvPr>
          <p:cNvSpPr>
            <a:spLocks noGrp="1"/>
          </p:cNvSpPr>
          <p:nvPr>
            <p:ph type="dt" sz="half" idx="15"/>
          </p:nvPr>
        </p:nvSpPr>
        <p:spPr/>
        <p:txBody>
          <a:bodyPr/>
          <a:lstStyle/>
          <a:p>
            <a:r>
              <a:rPr lang="en-US"/>
              <a:t>August 2022</a:t>
            </a:r>
            <a:endParaRPr lang="en-GB" dirty="0"/>
          </a:p>
        </p:txBody>
      </p:sp>
      <p:sp>
        <p:nvSpPr>
          <p:cNvPr id="4" name="Footer Placeholder 3">
            <a:extLst>
              <a:ext uri="{FF2B5EF4-FFF2-40B4-BE49-F238E27FC236}">
                <a16:creationId xmlns:a16="http://schemas.microsoft.com/office/drawing/2014/main" id="{3FE81334-EC03-9C0F-FA5C-6FC4BC2BD62F}"/>
              </a:ext>
            </a:extLst>
          </p:cNvPr>
          <p:cNvSpPr>
            <a:spLocks noGrp="1"/>
          </p:cNvSpPr>
          <p:nvPr>
            <p:ph type="ftr" sz="quarter" idx="16"/>
          </p:nvPr>
        </p:nvSpPr>
        <p:spPr/>
        <p:txBody>
          <a:bodyPr/>
          <a:lstStyle/>
          <a:p>
            <a:r>
              <a:rPr lang="en-GB"/>
              <a:t>© CapraTechnology 2022</a:t>
            </a:r>
            <a:endParaRPr lang="en-GB" dirty="0"/>
          </a:p>
        </p:txBody>
      </p:sp>
      <p:sp>
        <p:nvSpPr>
          <p:cNvPr id="5" name="Slide Number Placeholder 4">
            <a:extLst>
              <a:ext uri="{FF2B5EF4-FFF2-40B4-BE49-F238E27FC236}">
                <a16:creationId xmlns:a16="http://schemas.microsoft.com/office/drawing/2014/main" id="{5D748D00-CB6C-6CF2-E7D3-7B5D2C28A366}"/>
              </a:ext>
            </a:extLst>
          </p:cNvPr>
          <p:cNvSpPr>
            <a:spLocks noGrp="1"/>
          </p:cNvSpPr>
          <p:nvPr>
            <p:ph type="sldNum" sz="quarter" idx="17"/>
          </p:nvPr>
        </p:nvSpPr>
        <p:spPr/>
        <p:txBody>
          <a:bodyPr/>
          <a:lstStyle/>
          <a:p>
            <a:r>
              <a:rPr lang="en-GB"/>
              <a:t>How to use Tolcap – Part 2: </a:t>
            </a:r>
            <a:fld id="{B560C25C-23BD-4CD2-BCEE-6DC358E344A7}" type="slidenum">
              <a:rPr lang="en-GB" smtClean="0"/>
              <a:pPr/>
              <a:t>‹#›</a:t>
            </a:fld>
            <a:endParaRPr lang="en-GB" dirty="0"/>
          </a:p>
        </p:txBody>
      </p:sp>
    </p:spTree>
    <p:extLst>
      <p:ext uri="{BB962C8B-B14F-4D97-AF65-F5344CB8AC3E}">
        <p14:creationId xmlns:p14="http://schemas.microsoft.com/office/powerpoint/2010/main" val="905988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CE95A-2CC0-9221-E5FA-3FF254FA04D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1E6E200-09E5-AF20-9ECB-A4C9FC08A660}"/>
              </a:ext>
            </a:extLst>
          </p:cNvPr>
          <p:cNvSpPr>
            <a:spLocks noGrp="1"/>
          </p:cNvSpPr>
          <p:nvPr>
            <p:ph sz="half" idx="1"/>
          </p:nvPr>
        </p:nvSpPr>
        <p:spPr>
          <a:xfrm>
            <a:off x="681038" y="1240971"/>
            <a:ext cx="4210050" cy="4935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165A516-E8E7-FB09-FC37-1102C3A53C46}"/>
              </a:ext>
            </a:extLst>
          </p:cNvPr>
          <p:cNvSpPr>
            <a:spLocks noGrp="1"/>
          </p:cNvSpPr>
          <p:nvPr>
            <p:ph sz="half" idx="2"/>
          </p:nvPr>
        </p:nvSpPr>
        <p:spPr>
          <a:xfrm>
            <a:off x="5014913" y="1240971"/>
            <a:ext cx="4210050" cy="4935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5AF011E-31C3-359E-F6F7-6E8D64617772}"/>
              </a:ext>
            </a:extLst>
          </p:cNvPr>
          <p:cNvSpPr>
            <a:spLocks noGrp="1"/>
          </p:cNvSpPr>
          <p:nvPr>
            <p:ph type="dt" sz="half" idx="10"/>
          </p:nvPr>
        </p:nvSpPr>
        <p:spPr/>
        <p:txBody>
          <a:bodyPr/>
          <a:lstStyle/>
          <a:p>
            <a:r>
              <a:rPr lang="en-US"/>
              <a:t>August 2022</a:t>
            </a:r>
            <a:endParaRPr lang="en-GB" dirty="0"/>
          </a:p>
        </p:txBody>
      </p:sp>
      <p:sp>
        <p:nvSpPr>
          <p:cNvPr id="6" name="Footer Placeholder 5">
            <a:extLst>
              <a:ext uri="{FF2B5EF4-FFF2-40B4-BE49-F238E27FC236}">
                <a16:creationId xmlns:a16="http://schemas.microsoft.com/office/drawing/2014/main" id="{4C6F5835-1F91-3ACE-D9F0-08847701BC30}"/>
              </a:ext>
            </a:extLst>
          </p:cNvPr>
          <p:cNvSpPr>
            <a:spLocks noGrp="1"/>
          </p:cNvSpPr>
          <p:nvPr>
            <p:ph type="ftr" sz="quarter" idx="11"/>
          </p:nvPr>
        </p:nvSpPr>
        <p:spPr/>
        <p:txBody>
          <a:bodyPr/>
          <a:lstStyle/>
          <a:p>
            <a:r>
              <a:rPr lang="en-GB"/>
              <a:t>© CapraTechnology 2022</a:t>
            </a:r>
            <a:endParaRPr lang="en-GB" dirty="0"/>
          </a:p>
        </p:txBody>
      </p:sp>
      <p:sp>
        <p:nvSpPr>
          <p:cNvPr id="7" name="Slide Number Placeholder 6">
            <a:extLst>
              <a:ext uri="{FF2B5EF4-FFF2-40B4-BE49-F238E27FC236}">
                <a16:creationId xmlns:a16="http://schemas.microsoft.com/office/drawing/2014/main" id="{91CFC6DC-AFB6-9568-9D16-5398186FE2D2}"/>
              </a:ext>
            </a:extLst>
          </p:cNvPr>
          <p:cNvSpPr>
            <a:spLocks noGrp="1"/>
          </p:cNvSpPr>
          <p:nvPr>
            <p:ph type="sldNum" sz="quarter" idx="12"/>
          </p:nvPr>
        </p:nvSpPr>
        <p:spPr/>
        <p:txBody>
          <a:bodyPr/>
          <a:lstStyle/>
          <a:p>
            <a:r>
              <a:rPr lang="en-GB"/>
              <a:t>How to use Tolcap – Part 2: </a:t>
            </a:r>
            <a:fld id="{B560C25C-23BD-4CD2-BCEE-6DC358E344A7}" type="slidenum">
              <a:rPr lang="en-GB" smtClean="0"/>
              <a:pPr/>
              <a:t>‹#›</a:t>
            </a:fld>
            <a:endParaRPr lang="en-GB" dirty="0"/>
          </a:p>
        </p:txBody>
      </p:sp>
    </p:spTree>
    <p:extLst>
      <p:ext uri="{BB962C8B-B14F-4D97-AF65-F5344CB8AC3E}">
        <p14:creationId xmlns:p14="http://schemas.microsoft.com/office/powerpoint/2010/main" val="2263587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56081-F087-E810-1AB8-25AE92A2C8C8}"/>
              </a:ext>
            </a:extLst>
          </p:cNvPr>
          <p:cNvSpPr>
            <a:spLocks noGrp="1"/>
          </p:cNvSpPr>
          <p:nvPr>
            <p:ph type="title"/>
          </p:nvPr>
        </p:nvSpPr>
        <p:spPr>
          <a:xfrm>
            <a:off x="682328" y="365127"/>
            <a:ext cx="8543925" cy="790090"/>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FA23568-5F90-EE5A-F07A-8B4AB37F200D}"/>
              </a:ext>
            </a:extLst>
          </p:cNvPr>
          <p:cNvSpPr>
            <a:spLocks noGrp="1"/>
          </p:cNvSpPr>
          <p:nvPr>
            <p:ph type="body" idx="1"/>
          </p:nvPr>
        </p:nvSpPr>
        <p:spPr>
          <a:xfrm>
            <a:off x="682328" y="1238560"/>
            <a:ext cx="4190702" cy="1183171"/>
          </a:xfrm>
        </p:spPr>
        <p:txBody>
          <a:bodyPr anchor="t">
            <a:normAutofit/>
          </a:bodyPr>
          <a:lstStyle>
            <a:lvl1pPr marL="0" indent="0">
              <a:buNone/>
              <a:defRPr sz="1950" b="0"/>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4" name="Content Placeholder 3">
            <a:extLst>
              <a:ext uri="{FF2B5EF4-FFF2-40B4-BE49-F238E27FC236}">
                <a16:creationId xmlns:a16="http://schemas.microsoft.com/office/drawing/2014/main" id="{85149C6D-79C8-B645-051E-4711F583E12F}"/>
              </a:ext>
            </a:extLst>
          </p:cNvPr>
          <p:cNvSpPr>
            <a:spLocks noGrp="1"/>
          </p:cNvSpPr>
          <p:nvPr>
            <p:ph sz="half" idx="2"/>
          </p:nvPr>
        </p:nvSpPr>
        <p:spPr>
          <a:xfrm>
            <a:off x="682328"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C412A0C-48EB-FEB1-111D-CF40D48B4A80}"/>
              </a:ext>
            </a:extLst>
          </p:cNvPr>
          <p:cNvSpPr>
            <a:spLocks noGrp="1"/>
          </p:cNvSpPr>
          <p:nvPr>
            <p:ph type="body" sz="quarter" idx="3"/>
          </p:nvPr>
        </p:nvSpPr>
        <p:spPr>
          <a:xfrm>
            <a:off x="5014913" y="1238560"/>
            <a:ext cx="4211340" cy="1183171"/>
          </a:xfrm>
        </p:spPr>
        <p:txBody>
          <a:bodyPr anchor="t">
            <a:normAutofit/>
          </a:bodyPr>
          <a:lstStyle>
            <a:lvl1pPr marL="0" indent="0">
              <a:buNone/>
              <a:defRPr sz="1950" b="0"/>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6" name="Content Placeholder 5">
            <a:extLst>
              <a:ext uri="{FF2B5EF4-FFF2-40B4-BE49-F238E27FC236}">
                <a16:creationId xmlns:a16="http://schemas.microsoft.com/office/drawing/2014/main" id="{2CE37888-399E-C039-6482-0F4FBB36BCE3}"/>
              </a:ext>
            </a:extLst>
          </p:cNvPr>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a:extLst>
              <a:ext uri="{FF2B5EF4-FFF2-40B4-BE49-F238E27FC236}">
                <a16:creationId xmlns:a16="http://schemas.microsoft.com/office/drawing/2014/main" id="{D5B732E6-614B-FE24-11B2-EAF9962BEC80}"/>
              </a:ext>
            </a:extLst>
          </p:cNvPr>
          <p:cNvSpPr>
            <a:spLocks noGrp="1"/>
          </p:cNvSpPr>
          <p:nvPr>
            <p:ph type="dt" sz="half" idx="10"/>
          </p:nvPr>
        </p:nvSpPr>
        <p:spPr/>
        <p:txBody>
          <a:bodyPr/>
          <a:lstStyle/>
          <a:p>
            <a:r>
              <a:rPr lang="en-US"/>
              <a:t>August 2022</a:t>
            </a:r>
            <a:endParaRPr lang="en-GB" dirty="0"/>
          </a:p>
        </p:txBody>
      </p:sp>
      <p:sp>
        <p:nvSpPr>
          <p:cNvPr id="8" name="Footer Placeholder 7">
            <a:extLst>
              <a:ext uri="{FF2B5EF4-FFF2-40B4-BE49-F238E27FC236}">
                <a16:creationId xmlns:a16="http://schemas.microsoft.com/office/drawing/2014/main" id="{D927CBE3-D24B-5207-76EA-486AE0B314A2}"/>
              </a:ext>
            </a:extLst>
          </p:cNvPr>
          <p:cNvSpPr>
            <a:spLocks noGrp="1"/>
          </p:cNvSpPr>
          <p:nvPr>
            <p:ph type="ftr" sz="quarter" idx="11"/>
          </p:nvPr>
        </p:nvSpPr>
        <p:spPr/>
        <p:txBody>
          <a:bodyPr/>
          <a:lstStyle/>
          <a:p>
            <a:r>
              <a:rPr lang="en-GB"/>
              <a:t>© CapraTechnology 2022</a:t>
            </a:r>
            <a:endParaRPr lang="en-GB" dirty="0"/>
          </a:p>
        </p:txBody>
      </p:sp>
      <p:sp>
        <p:nvSpPr>
          <p:cNvPr id="9" name="Slide Number Placeholder 8">
            <a:extLst>
              <a:ext uri="{FF2B5EF4-FFF2-40B4-BE49-F238E27FC236}">
                <a16:creationId xmlns:a16="http://schemas.microsoft.com/office/drawing/2014/main" id="{956E0D2E-72B7-D874-1D87-3C00DBCA77FF}"/>
              </a:ext>
            </a:extLst>
          </p:cNvPr>
          <p:cNvSpPr>
            <a:spLocks noGrp="1"/>
          </p:cNvSpPr>
          <p:nvPr>
            <p:ph type="sldNum" sz="quarter" idx="12"/>
          </p:nvPr>
        </p:nvSpPr>
        <p:spPr/>
        <p:txBody>
          <a:bodyPr/>
          <a:lstStyle/>
          <a:p>
            <a:r>
              <a:rPr lang="en-GB"/>
              <a:t>How to use Tolcap – Part 2: </a:t>
            </a:r>
            <a:fld id="{B560C25C-23BD-4CD2-BCEE-6DC358E344A7}" type="slidenum">
              <a:rPr lang="en-GB" smtClean="0"/>
              <a:pPr/>
              <a:t>‹#›</a:t>
            </a:fld>
            <a:endParaRPr lang="en-GB" dirty="0"/>
          </a:p>
        </p:txBody>
      </p:sp>
    </p:spTree>
    <p:extLst>
      <p:ext uri="{BB962C8B-B14F-4D97-AF65-F5344CB8AC3E}">
        <p14:creationId xmlns:p14="http://schemas.microsoft.com/office/powerpoint/2010/main" val="1366818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images_landsc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56081-F087-E810-1AB8-25AE92A2C8C8}"/>
              </a:ext>
            </a:extLst>
          </p:cNvPr>
          <p:cNvSpPr>
            <a:spLocks noGrp="1"/>
          </p:cNvSpPr>
          <p:nvPr>
            <p:ph type="title"/>
          </p:nvPr>
        </p:nvSpPr>
        <p:spPr>
          <a:xfrm>
            <a:off x="682328" y="365126"/>
            <a:ext cx="8543925" cy="754547"/>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FA23568-5F90-EE5A-F07A-8B4AB37F200D}"/>
              </a:ext>
            </a:extLst>
          </p:cNvPr>
          <p:cNvSpPr>
            <a:spLocks noGrp="1"/>
          </p:cNvSpPr>
          <p:nvPr>
            <p:ph type="body" idx="1"/>
          </p:nvPr>
        </p:nvSpPr>
        <p:spPr>
          <a:xfrm>
            <a:off x="690580" y="1185931"/>
            <a:ext cx="2778750" cy="934286"/>
          </a:xfrm>
        </p:spPr>
        <p:txBody>
          <a:bodyPr anchor="t">
            <a:normAutofit/>
          </a:bodyPr>
          <a:lstStyle>
            <a:lvl1pPr marL="0" indent="0">
              <a:buNone/>
              <a:defRPr sz="2275" b="0"/>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5149C6D-79C8-B645-051E-4711F583E12F}"/>
              </a:ext>
            </a:extLst>
          </p:cNvPr>
          <p:cNvSpPr>
            <a:spLocks noGrp="1"/>
          </p:cNvSpPr>
          <p:nvPr>
            <p:ph sz="half" idx="2"/>
          </p:nvPr>
        </p:nvSpPr>
        <p:spPr>
          <a:xfrm>
            <a:off x="682327" y="2212530"/>
            <a:ext cx="2778750" cy="40592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EC9DB1AA-5101-CD74-E63E-965C5B4F4E1C}"/>
              </a:ext>
            </a:extLst>
          </p:cNvPr>
          <p:cNvSpPr>
            <a:spLocks noGrp="1"/>
          </p:cNvSpPr>
          <p:nvPr>
            <p:ph sz="quarter" idx="14"/>
          </p:nvPr>
        </p:nvSpPr>
        <p:spPr>
          <a:xfrm>
            <a:off x="6437962" y="2220469"/>
            <a:ext cx="2778750" cy="40592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EFE6D295-67B2-4CB7-87AF-09C16502618D}"/>
              </a:ext>
            </a:extLst>
          </p:cNvPr>
          <p:cNvSpPr>
            <a:spLocks noGrp="1"/>
          </p:cNvSpPr>
          <p:nvPr>
            <p:ph type="body" sz="quarter" idx="15"/>
          </p:nvPr>
        </p:nvSpPr>
        <p:spPr>
          <a:xfrm>
            <a:off x="3569159" y="1204261"/>
            <a:ext cx="2778750" cy="932486"/>
          </a:xfrm>
        </p:spPr>
        <p:txBody>
          <a:bodyPr anchor="t"/>
          <a:lstStyle>
            <a:lvl1pPr marL="0" indent="0">
              <a:buNone/>
              <a:defRPr b="0"/>
            </a:lvl1pPr>
            <a:lvl2pPr>
              <a:defRPr b="0"/>
            </a:lvl2pPr>
            <a:lvl3pPr>
              <a:defRPr b="0"/>
            </a:lvl3pPr>
            <a:lvl4pPr>
              <a:defRPr b="0"/>
            </a:lvl4pPr>
            <a:lvl5pPr>
              <a:defRPr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15">
            <a:extLst>
              <a:ext uri="{FF2B5EF4-FFF2-40B4-BE49-F238E27FC236}">
                <a16:creationId xmlns:a16="http://schemas.microsoft.com/office/drawing/2014/main" id="{B229FE6A-BD80-EE74-1EE3-DE836DBEA54F}"/>
              </a:ext>
            </a:extLst>
          </p:cNvPr>
          <p:cNvSpPr>
            <a:spLocks noGrp="1"/>
          </p:cNvSpPr>
          <p:nvPr>
            <p:ph type="body" sz="quarter" idx="16"/>
          </p:nvPr>
        </p:nvSpPr>
        <p:spPr>
          <a:xfrm>
            <a:off x="6446213" y="1195456"/>
            <a:ext cx="2778750" cy="932486"/>
          </a:xfrm>
        </p:spPr>
        <p:txBody>
          <a:bodyPr anchor="t"/>
          <a:lstStyle>
            <a:lvl1pPr marL="0" indent="0">
              <a:buNone/>
              <a:defRPr b="0"/>
            </a:lvl1pPr>
            <a:lvl2pPr>
              <a:defRPr b="0"/>
            </a:lvl2pPr>
            <a:lvl3pPr>
              <a:defRPr b="0"/>
            </a:lvl3pPr>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Content Placeholder 3">
            <a:extLst>
              <a:ext uri="{FF2B5EF4-FFF2-40B4-BE49-F238E27FC236}">
                <a16:creationId xmlns:a16="http://schemas.microsoft.com/office/drawing/2014/main" id="{7ED54420-11A9-9AAB-0686-FB1974C3B863}"/>
              </a:ext>
            </a:extLst>
          </p:cNvPr>
          <p:cNvSpPr>
            <a:spLocks noGrp="1"/>
          </p:cNvSpPr>
          <p:nvPr>
            <p:ph sz="half" idx="17"/>
          </p:nvPr>
        </p:nvSpPr>
        <p:spPr>
          <a:xfrm>
            <a:off x="3560908" y="2221335"/>
            <a:ext cx="2778750" cy="40592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C49703E7-50FF-1A8B-815A-212FBD918B5A}"/>
              </a:ext>
            </a:extLst>
          </p:cNvPr>
          <p:cNvSpPr>
            <a:spLocks noGrp="1"/>
          </p:cNvSpPr>
          <p:nvPr>
            <p:ph type="dt" sz="half" idx="18"/>
          </p:nvPr>
        </p:nvSpPr>
        <p:spPr/>
        <p:txBody>
          <a:bodyPr/>
          <a:lstStyle/>
          <a:p>
            <a:r>
              <a:rPr lang="en-US"/>
              <a:t>August 2022</a:t>
            </a:r>
            <a:endParaRPr lang="en-GB" dirty="0"/>
          </a:p>
        </p:txBody>
      </p:sp>
      <p:sp>
        <p:nvSpPr>
          <p:cNvPr id="8" name="Footer Placeholder 7">
            <a:extLst>
              <a:ext uri="{FF2B5EF4-FFF2-40B4-BE49-F238E27FC236}">
                <a16:creationId xmlns:a16="http://schemas.microsoft.com/office/drawing/2014/main" id="{5CE2A064-7018-FFE6-BEA0-FFC909E7C74E}"/>
              </a:ext>
            </a:extLst>
          </p:cNvPr>
          <p:cNvSpPr>
            <a:spLocks noGrp="1"/>
          </p:cNvSpPr>
          <p:nvPr>
            <p:ph type="ftr" sz="quarter" idx="19"/>
          </p:nvPr>
        </p:nvSpPr>
        <p:spPr/>
        <p:txBody>
          <a:bodyPr/>
          <a:lstStyle/>
          <a:p>
            <a:r>
              <a:rPr lang="en-GB"/>
              <a:t>© CapraTechnology 2022</a:t>
            </a:r>
            <a:endParaRPr lang="en-GB" dirty="0"/>
          </a:p>
        </p:txBody>
      </p:sp>
      <p:sp>
        <p:nvSpPr>
          <p:cNvPr id="9" name="Slide Number Placeholder 8">
            <a:extLst>
              <a:ext uri="{FF2B5EF4-FFF2-40B4-BE49-F238E27FC236}">
                <a16:creationId xmlns:a16="http://schemas.microsoft.com/office/drawing/2014/main" id="{19A87AD4-0573-B931-BEB2-BE3C0EFE3FFA}"/>
              </a:ext>
            </a:extLst>
          </p:cNvPr>
          <p:cNvSpPr>
            <a:spLocks noGrp="1"/>
          </p:cNvSpPr>
          <p:nvPr>
            <p:ph type="sldNum" sz="quarter" idx="20"/>
          </p:nvPr>
        </p:nvSpPr>
        <p:spPr/>
        <p:txBody>
          <a:bodyPr/>
          <a:lstStyle/>
          <a:p>
            <a:r>
              <a:rPr lang="en-GB"/>
              <a:t>How to use Tolcap – Part 2: </a:t>
            </a:r>
            <a:fld id="{B560C25C-23BD-4CD2-BCEE-6DC358E344A7}" type="slidenum">
              <a:rPr lang="en-GB" smtClean="0"/>
              <a:pPr/>
              <a:t>‹#›</a:t>
            </a:fld>
            <a:endParaRPr lang="en-GB" dirty="0"/>
          </a:p>
        </p:txBody>
      </p:sp>
    </p:spTree>
    <p:extLst>
      <p:ext uri="{BB962C8B-B14F-4D97-AF65-F5344CB8AC3E}">
        <p14:creationId xmlns:p14="http://schemas.microsoft.com/office/powerpoint/2010/main" val="4109492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56081-F087-E810-1AB8-25AE92A2C8C8}"/>
              </a:ext>
            </a:extLst>
          </p:cNvPr>
          <p:cNvSpPr>
            <a:spLocks noGrp="1"/>
          </p:cNvSpPr>
          <p:nvPr>
            <p:ph type="title"/>
          </p:nvPr>
        </p:nvSpPr>
        <p:spPr>
          <a:xfrm>
            <a:off x="682328" y="365126"/>
            <a:ext cx="8543925" cy="754547"/>
          </a:xfrm>
        </p:spPr>
        <p:txBody>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85149C6D-79C8-B645-051E-4711F583E12F}"/>
              </a:ext>
            </a:extLst>
          </p:cNvPr>
          <p:cNvSpPr>
            <a:spLocks noGrp="1"/>
          </p:cNvSpPr>
          <p:nvPr>
            <p:ph sz="half" idx="2"/>
          </p:nvPr>
        </p:nvSpPr>
        <p:spPr>
          <a:xfrm>
            <a:off x="682327" y="1225192"/>
            <a:ext cx="2778750" cy="50465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EC9DB1AA-5101-CD74-E63E-965C5B4F4E1C}"/>
              </a:ext>
            </a:extLst>
          </p:cNvPr>
          <p:cNvSpPr>
            <a:spLocks noGrp="1"/>
          </p:cNvSpPr>
          <p:nvPr>
            <p:ph sz="quarter" idx="14"/>
          </p:nvPr>
        </p:nvSpPr>
        <p:spPr>
          <a:xfrm>
            <a:off x="6437962" y="1233131"/>
            <a:ext cx="2778750" cy="50465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Content Placeholder 3">
            <a:extLst>
              <a:ext uri="{FF2B5EF4-FFF2-40B4-BE49-F238E27FC236}">
                <a16:creationId xmlns:a16="http://schemas.microsoft.com/office/drawing/2014/main" id="{7ED54420-11A9-9AAB-0686-FB1974C3B863}"/>
              </a:ext>
            </a:extLst>
          </p:cNvPr>
          <p:cNvSpPr>
            <a:spLocks noGrp="1"/>
          </p:cNvSpPr>
          <p:nvPr>
            <p:ph sz="half" idx="17"/>
          </p:nvPr>
        </p:nvSpPr>
        <p:spPr>
          <a:xfrm>
            <a:off x="3560908" y="1233997"/>
            <a:ext cx="2778750" cy="5046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C49703E7-50FF-1A8B-815A-212FBD918B5A}"/>
              </a:ext>
            </a:extLst>
          </p:cNvPr>
          <p:cNvSpPr>
            <a:spLocks noGrp="1"/>
          </p:cNvSpPr>
          <p:nvPr>
            <p:ph type="dt" sz="half" idx="18"/>
          </p:nvPr>
        </p:nvSpPr>
        <p:spPr/>
        <p:txBody>
          <a:bodyPr/>
          <a:lstStyle/>
          <a:p>
            <a:r>
              <a:rPr lang="en-US"/>
              <a:t>August 2022</a:t>
            </a:r>
            <a:endParaRPr lang="en-GB" dirty="0"/>
          </a:p>
        </p:txBody>
      </p:sp>
      <p:sp>
        <p:nvSpPr>
          <p:cNvPr id="8" name="Footer Placeholder 7">
            <a:extLst>
              <a:ext uri="{FF2B5EF4-FFF2-40B4-BE49-F238E27FC236}">
                <a16:creationId xmlns:a16="http://schemas.microsoft.com/office/drawing/2014/main" id="{5CE2A064-7018-FFE6-BEA0-FFC909E7C74E}"/>
              </a:ext>
            </a:extLst>
          </p:cNvPr>
          <p:cNvSpPr>
            <a:spLocks noGrp="1"/>
          </p:cNvSpPr>
          <p:nvPr>
            <p:ph type="ftr" sz="quarter" idx="19"/>
          </p:nvPr>
        </p:nvSpPr>
        <p:spPr/>
        <p:txBody>
          <a:bodyPr/>
          <a:lstStyle/>
          <a:p>
            <a:r>
              <a:rPr lang="en-GB"/>
              <a:t>© CapraTechnology 2022</a:t>
            </a:r>
            <a:endParaRPr lang="en-GB" dirty="0"/>
          </a:p>
        </p:txBody>
      </p:sp>
      <p:sp>
        <p:nvSpPr>
          <p:cNvPr id="9" name="Slide Number Placeholder 8">
            <a:extLst>
              <a:ext uri="{FF2B5EF4-FFF2-40B4-BE49-F238E27FC236}">
                <a16:creationId xmlns:a16="http://schemas.microsoft.com/office/drawing/2014/main" id="{19A87AD4-0573-B931-BEB2-BE3C0EFE3FFA}"/>
              </a:ext>
            </a:extLst>
          </p:cNvPr>
          <p:cNvSpPr>
            <a:spLocks noGrp="1"/>
          </p:cNvSpPr>
          <p:nvPr>
            <p:ph type="sldNum" sz="quarter" idx="20"/>
          </p:nvPr>
        </p:nvSpPr>
        <p:spPr/>
        <p:txBody>
          <a:bodyPr/>
          <a:lstStyle/>
          <a:p>
            <a:r>
              <a:rPr lang="en-GB"/>
              <a:t>How to use Tolcap – Part 2: </a:t>
            </a:r>
            <a:fld id="{B560C25C-23BD-4CD2-BCEE-6DC358E344A7}" type="slidenum">
              <a:rPr lang="en-GB" smtClean="0"/>
              <a:pPr/>
              <a:t>‹#›</a:t>
            </a:fld>
            <a:endParaRPr lang="en-GB" dirty="0"/>
          </a:p>
        </p:txBody>
      </p:sp>
    </p:spTree>
    <p:extLst>
      <p:ext uri="{BB962C8B-B14F-4D97-AF65-F5344CB8AC3E}">
        <p14:creationId xmlns:p14="http://schemas.microsoft.com/office/powerpoint/2010/main" val="531576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93000"/>
                <a:satMod val="150000"/>
                <a:shade val="98000"/>
                <a:lumMod val="102000"/>
              </a:schemeClr>
            </a:gs>
            <a:gs pos="56000">
              <a:schemeClr val="bg1">
                <a:tint val="98000"/>
                <a:satMod val="130000"/>
                <a:shade val="90000"/>
                <a:lumMod val="103000"/>
              </a:schemeClr>
            </a:gs>
            <a:gs pos="100000">
              <a:schemeClr val="bg1">
                <a:shade val="63000"/>
                <a:satMod val="12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A24640-A62B-9663-7753-135304754943}"/>
              </a:ext>
            </a:extLst>
          </p:cNvPr>
          <p:cNvSpPr>
            <a:spLocks noGrp="1"/>
          </p:cNvSpPr>
          <p:nvPr>
            <p:ph type="title"/>
          </p:nvPr>
        </p:nvSpPr>
        <p:spPr>
          <a:xfrm>
            <a:off x="681038" y="365126"/>
            <a:ext cx="8543925" cy="759601"/>
          </a:xfrm>
          <a:prstGeom prst="rect">
            <a:avLst/>
          </a:prstGeom>
        </p:spPr>
        <p:txBody>
          <a:bodyPr vert="horz" lIns="91440" tIns="45720" rIns="91440" bIns="45720" rtlCol="0" anchor="t">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DC6EE194-39E8-C6F4-192B-0AE6FC13870F}"/>
              </a:ext>
            </a:extLst>
          </p:cNvPr>
          <p:cNvSpPr>
            <a:spLocks noGrp="1"/>
          </p:cNvSpPr>
          <p:nvPr>
            <p:ph type="body" idx="1"/>
          </p:nvPr>
        </p:nvSpPr>
        <p:spPr>
          <a:xfrm>
            <a:off x="681038" y="1250302"/>
            <a:ext cx="8543925" cy="492666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1" name="Picture 10" descr="Tolcap logo&#10;">
            <a:extLst>
              <a:ext uri="{FF2B5EF4-FFF2-40B4-BE49-F238E27FC236}">
                <a16:creationId xmlns:a16="http://schemas.microsoft.com/office/drawing/2014/main" id="{0250419F-3300-7869-E873-7B9E6981797A}"/>
              </a:ext>
            </a:extLst>
          </p:cNvPr>
          <p:cNvPicPr>
            <a:picLocks/>
          </p:cNvPicPr>
          <p:nvPr userDrawn="1"/>
        </p:nvPicPr>
        <p:blipFill>
          <a:blip r:embed="rId15">
            <a:alphaModFix amt="36000"/>
            <a:extLst>
              <a:ext uri="{28A0092B-C50C-407E-A947-70E740481C1C}">
                <a14:useLocalDpi xmlns:a14="http://schemas.microsoft.com/office/drawing/2010/main" val="0"/>
              </a:ext>
            </a:extLst>
          </a:blip>
          <a:stretch>
            <a:fillRect/>
          </a:stretch>
        </p:blipFill>
        <p:spPr>
          <a:xfrm>
            <a:off x="8478750" y="367102"/>
            <a:ext cx="759600" cy="759600"/>
          </a:xfrm>
          <a:prstGeom prst="rect">
            <a:avLst/>
          </a:prstGeom>
          <a:ln>
            <a:noFill/>
          </a:ln>
        </p:spPr>
      </p:pic>
      <p:sp>
        <p:nvSpPr>
          <p:cNvPr id="4" name="Footer Placeholder 3">
            <a:extLst>
              <a:ext uri="{FF2B5EF4-FFF2-40B4-BE49-F238E27FC236}">
                <a16:creationId xmlns:a16="http://schemas.microsoft.com/office/drawing/2014/main" id="{44E7E15D-4FB0-8E5A-9EF1-BFBCDA276238}"/>
              </a:ext>
            </a:extLst>
          </p:cNvPr>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accent1"/>
                </a:solidFill>
              </a:defRPr>
            </a:lvl1pPr>
          </a:lstStyle>
          <a:p>
            <a:r>
              <a:rPr lang="en-GB" dirty="0"/>
              <a:t>© </a:t>
            </a:r>
            <a:r>
              <a:rPr lang="en-GB" dirty="0" err="1"/>
              <a:t>CapraTechnology</a:t>
            </a:r>
            <a:r>
              <a:rPr lang="en-GB" dirty="0"/>
              <a:t> 2022</a:t>
            </a:r>
          </a:p>
        </p:txBody>
      </p:sp>
      <p:sp>
        <p:nvSpPr>
          <p:cNvPr id="6" name="Slide Number Placeholder 5">
            <a:extLst>
              <a:ext uri="{FF2B5EF4-FFF2-40B4-BE49-F238E27FC236}">
                <a16:creationId xmlns:a16="http://schemas.microsoft.com/office/drawing/2014/main" id="{A0C46AED-FB4F-75DD-5943-E252624AB2B9}"/>
              </a:ext>
            </a:extLst>
          </p:cNvPr>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accent1"/>
                </a:solidFill>
              </a:defRPr>
            </a:lvl1pPr>
          </a:lstStyle>
          <a:p>
            <a:r>
              <a:rPr lang="en-GB" dirty="0"/>
              <a:t>How to use Tolcap – Part 2: </a:t>
            </a:r>
            <a:fld id="{B560C25C-23BD-4CD2-BCEE-6DC358E344A7}" type="slidenum">
              <a:rPr lang="en-GB" smtClean="0"/>
              <a:pPr/>
              <a:t>‹#›</a:t>
            </a:fld>
            <a:endParaRPr lang="en-GB" dirty="0"/>
          </a:p>
        </p:txBody>
      </p:sp>
      <p:sp>
        <p:nvSpPr>
          <p:cNvPr id="5" name="Date Placeholder 4">
            <a:extLst>
              <a:ext uri="{FF2B5EF4-FFF2-40B4-BE49-F238E27FC236}">
                <a16:creationId xmlns:a16="http://schemas.microsoft.com/office/drawing/2014/main" id="{90E2233E-539E-0E6D-F86D-2A8EEF74BF85}"/>
              </a:ext>
            </a:extLst>
          </p:cNvPr>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accent1"/>
                </a:solidFill>
              </a:defRPr>
            </a:lvl1pPr>
          </a:lstStyle>
          <a:p>
            <a:r>
              <a:rPr lang="en-US"/>
              <a:t>August 2022</a:t>
            </a:r>
            <a:endParaRPr lang="en-GB" dirty="0"/>
          </a:p>
        </p:txBody>
      </p:sp>
    </p:spTree>
    <p:extLst>
      <p:ext uri="{BB962C8B-B14F-4D97-AF65-F5344CB8AC3E}">
        <p14:creationId xmlns:p14="http://schemas.microsoft.com/office/powerpoint/2010/main" val="3533561502"/>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50" r:id="rId3"/>
    <p:sldLayoutId id="2147483664" r:id="rId4"/>
    <p:sldLayoutId id="2147483665" r:id="rId5"/>
    <p:sldLayoutId id="2147483652" r:id="rId6"/>
    <p:sldLayoutId id="2147483653" r:id="rId7"/>
    <p:sldLayoutId id="2147483663" r:id="rId8"/>
    <p:sldLayoutId id="2147483667" r:id="rId9"/>
    <p:sldLayoutId id="2147483654" r:id="rId10"/>
    <p:sldLayoutId id="2147483657" r:id="rId11"/>
    <p:sldLayoutId id="2147483658" r:id="rId12"/>
    <p:sldLayoutId id="2147483659" r:id="rId13"/>
  </p:sldLayoutIdLst>
  <p:hf hdr="0"/>
  <p:txStyles>
    <p:titleStyle>
      <a:lvl1pPr algn="l" defTabSz="742950" rtl="0" eaLnBrk="1" latinLnBrk="0" hangingPunct="1">
        <a:lnSpc>
          <a:spcPct val="90000"/>
        </a:lnSpc>
        <a:spcBef>
          <a:spcPct val="0"/>
        </a:spcBef>
        <a:buNone/>
        <a:defRPr sz="3575" kern="1200">
          <a:solidFill>
            <a:schemeClr val="accent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accent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accent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accent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accent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accent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tce.tolcap.com/login"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59DD2B1-C004-0CF5-4F6C-4321EED16A0C}"/>
              </a:ext>
            </a:extLst>
          </p:cNvPr>
          <p:cNvSpPr>
            <a:spLocks noGrp="1"/>
          </p:cNvSpPr>
          <p:nvPr>
            <p:ph type="subTitle" idx="1"/>
          </p:nvPr>
        </p:nvSpPr>
        <p:spPr/>
        <p:txBody>
          <a:bodyPr/>
          <a:lstStyle/>
          <a:p>
            <a:r>
              <a:rPr lang="en-GB" dirty="0"/>
              <a:t>Achieving Capability</a:t>
            </a:r>
          </a:p>
          <a:p>
            <a:endParaRPr lang="en-GB" dirty="0"/>
          </a:p>
        </p:txBody>
      </p:sp>
      <p:sp>
        <p:nvSpPr>
          <p:cNvPr id="2" name="Title 1">
            <a:extLst>
              <a:ext uri="{FF2B5EF4-FFF2-40B4-BE49-F238E27FC236}">
                <a16:creationId xmlns:a16="http://schemas.microsoft.com/office/drawing/2014/main" id="{E1299002-A47D-4249-7093-942125D949D0}"/>
              </a:ext>
            </a:extLst>
          </p:cNvPr>
          <p:cNvSpPr>
            <a:spLocks noGrp="1"/>
          </p:cNvSpPr>
          <p:nvPr>
            <p:ph type="title"/>
          </p:nvPr>
        </p:nvSpPr>
        <p:spPr/>
        <p:txBody>
          <a:bodyPr/>
          <a:lstStyle/>
          <a:p>
            <a:r>
              <a:rPr lang="en-GB" dirty="0"/>
              <a:t>How to use Tolcap</a:t>
            </a:r>
          </a:p>
        </p:txBody>
      </p:sp>
      <p:sp>
        <p:nvSpPr>
          <p:cNvPr id="5" name="Date Placeholder 4">
            <a:extLst>
              <a:ext uri="{FF2B5EF4-FFF2-40B4-BE49-F238E27FC236}">
                <a16:creationId xmlns:a16="http://schemas.microsoft.com/office/drawing/2014/main" id="{01BB1AF3-1CF3-A273-3B88-302473339350}"/>
              </a:ext>
            </a:extLst>
          </p:cNvPr>
          <p:cNvSpPr>
            <a:spLocks noGrp="1"/>
          </p:cNvSpPr>
          <p:nvPr>
            <p:ph type="dt" sz="half" idx="10"/>
          </p:nvPr>
        </p:nvSpPr>
        <p:spPr/>
        <p:txBody>
          <a:bodyPr/>
          <a:lstStyle/>
          <a:p>
            <a:r>
              <a:rPr lang="en-US"/>
              <a:t>August 2022</a:t>
            </a:r>
            <a:endParaRPr lang="en-GB" dirty="0"/>
          </a:p>
        </p:txBody>
      </p:sp>
      <p:sp>
        <p:nvSpPr>
          <p:cNvPr id="8" name="Footer Placeholder 7">
            <a:extLst>
              <a:ext uri="{FF2B5EF4-FFF2-40B4-BE49-F238E27FC236}">
                <a16:creationId xmlns:a16="http://schemas.microsoft.com/office/drawing/2014/main" id="{3C65647B-69FE-F2B7-57F1-877E9274E80F}"/>
              </a:ext>
            </a:extLst>
          </p:cNvPr>
          <p:cNvSpPr>
            <a:spLocks noGrp="1"/>
          </p:cNvSpPr>
          <p:nvPr>
            <p:ph type="ftr" sz="quarter" idx="11"/>
          </p:nvPr>
        </p:nvSpPr>
        <p:spPr/>
        <p:txBody>
          <a:bodyPr/>
          <a:lstStyle/>
          <a:p>
            <a:r>
              <a:rPr lang="en-GB"/>
              <a:t>© CapraTechnology 2022</a:t>
            </a:r>
            <a:endParaRPr lang="en-GB" dirty="0"/>
          </a:p>
        </p:txBody>
      </p:sp>
      <p:sp>
        <p:nvSpPr>
          <p:cNvPr id="10" name="Slide Number Placeholder 9">
            <a:extLst>
              <a:ext uri="{FF2B5EF4-FFF2-40B4-BE49-F238E27FC236}">
                <a16:creationId xmlns:a16="http://schemas.microsoft.com/office/drawing/2014/main" id="{79CCC4E9-D0B9-5C69-5F0F-8B2DAC10A5FC}"/>
              </a:ext>
            </a:extLst>
          </p:cNvPr>
          <p:cNvSpPr>
            <a:spLocks noGrp="1"/>
          </p:cNvSpPr>
          <p:nvPr>
            <p:ph type="sldNum" sz="quarter" idx="12"/>
          </p:nvPr>
        </p:nvSpPr>
        <p:spPr/>
        <p:txBody>
          <a:bodyPr/>
          <a:lstStyle/>
          <a:p>
            <a:r>
              <a:rPr lang="en-GB"/>
              <a:t>How to use Tolcap – Part 2: </a:t>
            </a:r>
            <a:fld id="{B560C25C-23BD-4CD2-BCEE-6DC358E344A7}" type="slidenum">
              <a:rPr lang="en-GB" smtClean="0"/>
              <a:pPr/>
              <a:t>1</a:t>
            </a:fld>
            <a:endParaRPr lang="en-GB" dirty="0"/>
          </a:p>
        </p:txBody>
      </p:sp>
    </p:spTree>
    <p:extLst>
      <p:ext uri="{BB962C8B-B14F-4D97-AF65-F5344CB8AC3E}">
        <p14:creationId xmlns:p14="http://schemas.microsoft.com/office/powerpoint/2010/main" val="240208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67E800-CF59-8368-2426-C80C80E2804F}"/>
              </a:ext>
            </a:extLst>
          </p:cNvPr>
          <p:cNvSpPr>
            <a:spLocks noGrp="1"/>
          </p:cNvSpPr>
          <p:nvPr>
            <p:ph type="title"/>
          </p:nvPr>
        </p:nvSpPr>
        <p:spPr/>
        <p:txBody>
          <a:bodyPr>
            <a:normAutofit fontScale="90000"/>
          </a:bodyPr>
          <a:lstStyle/>
          <a:p>
            <a:r>
              <a:rPr lang="en-GB" dirty="0"/>
              <a:t>Design for the C</a:t>
            </a:r>
            <a:r>
              <a:rPr lang="en-GB" baseline="-25000" dirty="0"/>
              <a:t>pk</a:t>
            </a:r>
            <a:r>
              <a:rPr lang="en-GB" dirty="0"/>
              <a:t> you choose</a:t>
            </a:r>
            <a:br>
              <a:rPr lang="en-GB" dirty="0"/>
            </a:br>
            <a:br>
              <a:rPr lang="en-GB" dirty="0"/>
            </a:br>
            <a:endParaRPr lang="en-GB" dirty="0"/>
          </a:p>
        </p:txBody>
      </p:sp>
      <p:sp>
        <p:nvSpPr>
          <p:cNvPr id="11" name="Content Placeholder 10">
            <a:extLst>
              <a:ext uri="{FF2B5EF4-FFF2-40B4-BE49-F238E27FC236}">
                <a16:creationId xmlns:a16="http://schemas.microsoft.com/office/drawing/2014/main" id="{F0048079-E099-9483-39B9-38F0C65E421F}"/>
              </a:ext>
            </a:extLst>
          </p:cNvPr>
          <p:cNvSpPr>
            <a:spLocks noGrp="1"/>
          </p:cNvSpPr>
          <p:nvPr>
            <p:ph sz="half" idx="1"/>
          </p:nvPr>
        </p:nvSpPr>
        <p:spPr>
          <a:xfrm>
            <a:off x="681038" y="1240971"/>
            <a:ext cx="5002586" cy="5115380"/>
          </a:xfrm>
        </p:spPr>
        <p:txBody>
          <a:bodyPr>
            <a:normAutofit/>
          </a:bodyPr>
          <a:lstStyle/>
          <a:p>
            <a:pPr marL="0" indent="0">
              <a:lnSpc>
                <a:spcPct val="100000"/>
              </a:lnSpc>
              <a:buNone/>
            </a:pPr>
            <a:r>
              <a:rPr lang="en-GB" dirty="0"/>
              <a:t>… and the result on the map:</a:t>
            </a:r>
          </a:p>
          <a:p>
            <a:pPr marL="0" indent="0">
              <a:lnSpc>
                <a:spcPct val="100000"/>
              </a:lnSpc>
              <a:buNone/>
            </a:pPr>
            <a:endParaRPr lang="en-GB" dirty="0"/>
          </a:p>
          <a:p>
            <a:pPr marL="0" indent="0">
              <a:lnSpc>
                <a:spcPct val="100000"/>
              </a:lnSpc>
              <a:buNone/>
            </a:pPr>
            <a:endParaRPr lang="en-GB" dirty="0"/>
          </a:p>
          <a:p>
            <a:pPr marL="0" indent="0">
              <a:lnSpc>
                <a:spcPct val="100000"/>
              </a:lnSpc>
              <a:buNone/>
            </a:pPr>
            <a:endParaRPr lang="en-GB" dirty="0"/>
          </a:p>
          <a:p>
            <a:pPr marL="0" indent="0">
              <a:lnSpc>
                <a:spcPct val="100000"/>
              </a:lnSpc>
              <a:buNone/>
            </a:pPr>
            <a:endParaRPr lang="en-GB" dirty="0"/>
          </a:p>
          <a:p>
            <a:pPr marL="0" indent="0">
              <a:lnSpc>
                <a:spcPct val="100000"/>
              </a:lnSpc>
              <a:buNone/>
            </a:pPr>
            <a:r>
              <a:rPr lang="en-GB" dirty="0"/>
              <a:t>So recapping our material, geometric and variation adjusted results from Parts 1 and Parts 2 …</a:t>
            </a:r>
          </a:p>
          <a:p>
            <a:pPr marL="0" indent="0">
              <a:lnSpc>
                <a:spcPct val="100000"/>
              </a:lnSpc>
              <a:buNone/>
            </a:pPr>
            <a:endParaRPr lang="en-GB" dirty="0"/>
          </a:p>
          <a:p>
            <a:pPr marL="0" indent="0">
              <a:lnSpc>
                <a:spcPct val="100000"/>
              </a:lnSpc>
              <a:buNone/>
            </a:pPr>
            <a:endParaRPr lang="en-GB" dirty="0"/>
          </a:p>
        </p:txBody>
      </p:sp>
      <p:pic>
        <p:nvPicPr>
          <p:cNvPr id="10" name="Content Placeholder 9">
            <a:extLst>
              <a:ext uri="{FF2B5EF4-FFF2-40B4-BE49-F238E27FC236}">
                <a16:creationId xmlns:a16="http://schemas.microsoft.com/office/drawing/2014/main" id="{4D30DA1A-349A-188A-DEC6-75053760C746}"/>
              </a:ext>
            </a:extLst>
          </p:cNvPr>
          <p:cNvPicPr>
            <a:picLocks noGrp="1" noChangeAspect="1"/>
          </p:cNvPicPr>
          <p:nvPr>
            <p:ph sz="half" idx="2"/>
          </p:nvPr>
        </p:nvPicPr>
        <p:blipFill>
          <a:blip r:embed="rId2"/>
          <a:stretch>
            <a:fillRect/>
          </a:stretch>
        </p:blipFill>
        <p:spPr>
          <a:xfrm>
            <a:off x="5832763" y="1174033"/>
            <a:ext cx="3392199" cy="5182318"/>
          </a:xfrm>
        </p:spPr>
      </p:pic>
      <p:sp>
        <p:nvSpPr>
          <p:cNvPr id="3" name="Date Placeholder 2">
            <a:extLst>
              <a:ext uri="{FF2B5EF4-FFF2-40B4-BE49-F238E27FC236}">
                <a16:creationId xmlns:a16="http://schemas.microsoft.com/office/drawing/2014/main" id="{9CF7CCCA-067E-C4FE-368B-C2198A655D2D}"/>
              </a:ext>
            </a:extLst>
          </p:cNvPr>
          <p:cNvSpPr>
            <a:spLocks noGrp="1"/>
          </p:cNvSpPr>
          <p:nvPr>
            <p:ph type="dt" sz="half" idx="10"/>
          </p:nvPr>
        </p:nvSpPr>
        <p:spPr/>
        <p:txBody>
          <a:bodyPr/>
          <a:lstStyle/>
          <a:p>
            <a:r>
              <a:rPr lang="en-US" dirty="0"/>
              <a:t>August 2022</a:t>
            </a:r>
            <a:endParaRPr lang="en-GB" dirty="0"/>
          </a:p>
        </p:txBody>
      </p:sp>
      <p:sp>
        <p:nvSpPr>
          <p:cNvPr id="4" name="Footer Placeholder 3">
            <a:extLst>
              <a:ext uri="{FF2B5EF4-FFF2-40B4-BE49-F238E27FC236}">
                <a16:creationId xmlns:a16="http://schemas.microsoft.com/office/drawing/2014/main" id="{3FD46628-FD3B-18DF-D99E-BCC8A7DA5B15}"/>
              </a:ext>
            </a:extLst>
          </p:cNvPr>
          <p:cNvSpPr>
            <a:spLocks noGrp="1"/>
          </p:cNvSpPr>
          <p:nvPr>
            <p:ph type="ftr" sz="quarter" idx="11"/>
          </p:nvPr>
        </p:nvSpPr>
        <p:spPr/>
        <p:txBody>
          <a:bodyPr/>
          <a:lstStyle/>
          <a:p>
            <a:r>
              <a:rPr lang="en-GB" dirty="0"/>
              <a:t>© </a:t>
            </a:r>
            <a:r>
              <a:rPr lang="en-GB" dirty="0" err="1"/>
              <a:t>CapraTechnology</a:t>
            </a:r>
            <a:r>
              <a:rPr lang="en-GB" dirty="0"/>
              <a:t> 2022</a:t>
            </a:r>
          </a:p>
        </p:txBody>
      </p:sp>
      <p:sp>
        <p:nvSpPr>
          <p:cNvPr id="5" name="Slide Number Placeholder 4">
            <a:extLst>
              <a:ext uri="{FF2B5EF4-FFF2-40B4-BE49-F238E27FC236}">
                <a16:creationId xmlns:a16="http://schemas.microsoft.com/office/drawing/2014/main" id="{65C550B7-476B-356F-4108-AE848BF5A8B2}"/>
              </a:ext>
            </a:extLst>
          </p:cNvPr>
          <p:cNvSpPr>
            <a:spLocks noGrp="1"/>
          </p:cNvSpPr>
          <p:nvPr>
            <p:ph type="sldNum" sz="quarter" idx="12"/>
          </p:nvPr>
        </p:nvSpPr>
        <p:spPr/>
        <p:txBody>
          <a:bodyPr/>
          <a:lstStyle/>
          <a:p>
            <a:r>
              <a:rPr lang="en-GB"/>
              <a:t>How to use Tolcap – Part 2: </a:t>
            </a:r>
            <a:fld id="{B560C25C-23BD-4CD2-BCEE-6DC358E344A7}" type="slidenum">
              <a:rPr lang="en-GB" smtClean="0"/>
              <a:pPr/>
              <a:t>10</a:t>
            </a:fld>
            <a:endParaRPr lang="en-GB" dirty="0"/>
          </a:p>
        </p:txBody>
      </p:sp>
    </p:spTree>
    <p:extLst>
      <p:ext uri="{BB962C8B-B14F-4D97-AF65-F5344CB8AC3E}">
        <p14:creationId xmlns:p14="http://schemas.microsoft.com/office/powerpoint/2010/main" val="3529570200"/>
      </p:ext>
    </p:extLst>
  </p:cSld>
  <p:clrMapOvr>
    <a:masterClrMapping/>
  </p:clrMapOvr>
  <mc:AlternateContent xmlns:mc="http://schemas.openxmlformats.org/markup-compatibility/2006" xmlns:p14="http://schemas.microsoft.com/office/powerpoint/2010/main">
    <mc:Choice Requires="p14">
      <p:transition spd="slow" p14:dur="1200">
        <p14:prism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67E800-CF59-8368-2426-C80C80E2804F}"/>
              </a:ext>
            </a:extLst>
          </p:cNvPr>
          <p:cNvSpPr>
            <a:spLocks noGrp="1"/>
          </p:cNvSpPr>
          <p:nvPr>
            <p:ph type="title"/>
          </p:nvPr>
        </p:nvSpPr>
        <p:spPr/>
        <p:txBody>
          <a:bodyPr>
            <a:normAutofit fontScale="90000"/>
          </a:bodyPr>
          <a:lstStyle/>
          <a:p>
            <a:r>
              <a:rPr lang="en-GB" dirty="0"/>
              <a:t>Design for the C</a:t>
            </a:r>
            <a:r>
              <a:rPr lang="en-GB" baseline="-25000" dirty="0"/>
              <a:t>pk</a:t>
            </a:r>
            <a:r>
              <a:rPr lang="en-GB" dirty="0"/>
              <a:t> you choose</a:t>
            </a:r>
            <a:br>
              <a:rPr lang="en-GB" dirty="0"/>
            </a:br>
            <a:br>
              <a:rPr lang="en-GB" dirty="0"/>
            </a:br>
            <a:endParaRPr lang="en-GB" dirty="0"/>
          </a:p>
        </p:txBody>
      </p:sp>
      <p:sp>
        <p:nvSpPr>
          <p:cNvPr id="8" name="Text Placeholder 7">
            <a:extLst>
              <a:ext uri="{FF2B5EF4-FFF2-40B4-BE49-F238E27FC236}">
                <a16:creationId xmlns:a16="http://schemas.microsoft.com/office/drawing/2014/main" id="{DDF0D470-2DB6-85DA-8DFA-C44924FE896A}"/>
              </a:ext>
            </a:extLst>
          </p:cNvPr>
          <p:cNvSpPr>
            <a:spLocks noGrp="1"/>
          </p:cNvSpPr>
          <p:nvPr>
            <p:ph type="body" idx="1"/>
          </p:nvPr>
        </p:nvSpPr>
        <p:spPr/>
        <p:txBody>
          <a:bodyPr>
            <a:normAutofit fontScale="77500" lnSpcReduction="20000"/>
          </a:bodyPr>
          <a:lstStyle/>
          <a:p>
            <a:pPr>
              <a:lnSpc>
                <a:spcPct val="120000"/>
              </a:lnSpc>
            </a:pPr>
            <a:r>
              <a:rPr lang="en-GB" b="1" dirty="0"/>
              <a:t>Part 1</a:t>
            </a:r>
          </a:p>
          <a:p>
            <a:pPr>
              <a:lnSpc>
                <a:spcPct val="120000"/>
              </a:lnSpc>
            </a:pPr>
            <a:r>
              <a:rPr lang="en-GB" dirty="0"/>
              <a:t>When we selected a required tolerance of </a:t>
            </a:r>
            <a:r>
              <a:rPr lang="en-GB" dirty="0">
                <a:latin typeface="Calibri" panose="020F0502020204030204" pitchFamily="34" charset="0"/>
                <a:cs typeface="Calibri" panose="020F0502020204030204" pitchFamily="34" charset="0"/>
              </a:rPr>
              <a:t>±</a:t>
            </a:r>
            <a:r>
              <a:rPr lang="en-GB" dirty="0"/>
              <a:t>0.035, Tolcap predicted a C</a:t>
            </a:r>
            <a:r>
              <a:rPr lang="en-GB" baseline="-25000" dirty="0"/>
              <a:t>pk</a:t>
            </a:r>
            <a:r>
              <a:rPr lang="en-GB" dirty="0"/>
              <a:t> of 0.97</a:t>
            </a:r>
          </a:p>
          <a:p>
            <a:endParaRPr lang="en-GB" dirty="0"/>
          </a:p>
        </p:txBody>
      </p:sp>
      <p:pic>
        <p:nvPicPr>
          <p:cNvPr id="21" name="Content Placeholder 20">
            <a:extLst>
              <a:ext uri="{FF2B5EF4-FFF2-40B4-BE49-F238E27FC236}">
                <a16:creationId xmlns:a16="http://schemas.microsoft.com/office/drawing/2014/main" id="{FFE89DB0-2715-D011-3CE1-AE9489B8FA52}"/>
              </a:ext>
            </a:extLst>
          </p:cNvPr>
          <p:cNvPicPr>
            <a:picLocks noGrp="1" noChangeAspect="1"/>
          </p:cNvPicPr>
          <p:nvPr>
            <p:ph sz="half" idx="2"/>
          </p:nvPr>
        </p:nvPicPr>
        <p:blipFill>
          <a:blip r:embed="rId2"/>
          <a:stretch>
            <a:fillRect/>
          </a:stretch>
        </p:blipFill>
        <p:spPr>
          <a:xfrm>
            <a:off x="682625" y="2726512"/>
            <a:ext cx="4191000" cy="3241713"/>
          </a:xfrm>
        </p:spPr>
      </p:pic>
      <p:sp>
        <p:nvSpPr>
          <p:cNvPr id="12" name="Text Placeholder 11">
            <a:extLst>
              <a:ext uri="{FF2B5EF4-FFF2-40B4-BE49-F238E27FC236}">
                <a16:creationId xmlns:a16="http://schemas.microsoft.com/office/drawing/2014/main" id="{289884E1-D39B-88F4-958E-B1812BEE3126}"/>
              </a:ext>
            </a:extLst>
          </p:cNvPr>
          <p:cNvSpPr>
            <a:spLocks noGrp="1"/>
          </p:cNvSpPr>
          <p:nvPr>
            <p:ph type="body" sz="quarter" idx="3"/>
          </p:nvPr>
        </p:nvSpPr>
        <p:spPr/>
        <p:txBody>
          <a:bodyPr>
            <a:normAutofit fontScale="77500" lnSpcReduction="20000"/>
          </a:bodyPr>
          <a:lstStyle/>
          <a:p>
            <a:pPr>
              <a:lnSpc>
                <a:spcPct val="120000"/>
              </a:lnSpc>
            </a:pPr>
            <a:r>
              <a:rPr lang="en-GB" b="1" dirty="0"/>
              <a:t>Part 2</a:t>
            </a:r>
          </a:p>
          <a:p>
            <a:pPr>
              <a:lnSpc>
                <a:spcPct val="120000"/>
              </a:lnSpc>
            </a:pPr>
            <a:r>
              <a:rPr lang="en-GB" dirty="0"/>
              <a:t>To achieve C</a:t>
            </a:r>
            <a:r>
              <a:rPr lang="en-GB" baseline="-25000" dirty="0"/>
              <a:t>pk</a:t>
            </a:r>
            <a:r>
              <a:rPr lang="en-GB" dirty="0"/>
              <a:t> = 1.33, Tolcap predicts that a minimum tolerance of </a:t>
            </a:r>
            <a:r>
              <a:rPr lang="en-GB" dirty="0">
                <a:latin typeface="Calibri" panose="020F0502020204030204" pitchFamily="34" charset="0"/>
                <a:cs typeface="Calibri" panose="020F0502020204030204" pitchFamily="34" charset="0"/>
              </a:rPr>
              <a:t>±</a:t>
            </a:r>
            <a:r>
              <a:rPr lang="en-GB" dirty="0"/>
              <a:t>0.046mm should be specified</a:t>
            </a:r>
          </a:p>
          <a:p>
            <a:endParaRPr lang="en-GB" dirty="0"/>
          </a:p>
        </p:txBody>
      </p:sp>
      <p:pic>
        <p:nvPicPr>
          <p:cNvPr id="15" name="Content Placeholder 14">
            <a:extLst>
              <a:ext uri="{FF2B5EF4-FFF2-40B4-BE49-F238E27FC236}">
                <a16:creationId xmlns:a16="http://schemas.microsoft.com/office/drawing/2014/main" id="{E6290FA3-1A4B-BF39-33FA-A15CF4D55FC8}"/>
              </a:ext>
            </a:extLst>
          </p:cNvPr>
          <p:cNvPicPr>
            <a:picLocks noGrp="1" noChangeAspect="1"/>
          </p:cNvPicPr>
          <p:nvPr>
            <p:ph sz="quarter" idx="4"/>
          </p:nvPr>
        </p:nvPicPr>
        <p:blipFill>
          <a:blip r:embed="rId3"/>
          <a:stretch>
            <a:fillRect/>
          </a:stretch>
        </p:blipFill>
        <p:spPr>
          <a:xfrm>
            <a:off x="5014913" y="2717715"/>
            <a:ext cx="4211637" cy="3259307"/>
          </a:xfrm>
        </p:spPr>
      </p:pic>
      <p:sp>
        <p:nvSpPr>
          <p:cNvPr id="3" name="Date Placeholder 2">
            <a:extLst>
              <a:ext uri="{FF2B5EF4-FFF2-40B4-BE49-F238E27FC236}">
                <a16:creationId xmlns:a16="http://schemas.microsoft.com/office/drawing/2014/main" id="{9CF7CCCA-067E-C4FE-368B-C2198A655D2D}"/>
              </a:ext>
            </a:extLst>
          </p:cNvPr>
          <p:cNvSpPr>
            <a:spLocks noGrp="1"/>
          </p:cNvSpPr>
          <p:nvPr>
            <p:ph type="dt" sz="half" idx="10"/>
          </p:nvPr>
        </p:nvSpPr>
        <p:spPr/>
        <p:txBody>
          <a:bodyPr/>
          <a:lstStyle/>
          <a:p>
            <a:r>
              <a:rPr lang="en-US" dirty="0"/>
              <a:t>August 2022</a:t>
            </a:r>
            <a:endParaRPr lang="en-GB" dirty="0"/>
          </a:p>
        </p:txBody>
      </p:sp>
      <p:sp>
        <p:nvSpPr>
          <p:cNvPr id="4" name="Footer Placeholder 3">
            <a:extLst>
              <a:ext uri="{FF2B5EF4-FFF2-40B4-BE49-F238E27FC236}">
                <a16:creationId xmlns:a16="http://schemas.microsoft.com/office/drawing/2014/main" id="{3FD46628-FD3B-18DF-D99E-BCC8A7DA5B15}"/>
              </a:ext>
            </a:extLst>
          </p:cNvPr>
          <p:cNvSpPr>
            <a:spLocks noGrp="1"/>
          </p:cNvSpPr>
          <p:nvPr>
            <p:ph type="ftr" sz="quarter" idx="11"/>
          </p:nvPr>
        </p:nvSpPr>
        <p:spPr/>
        <p:txBody>
          <a:bodyPr/>
          <a:lstStyle/>
          <a:p>
            <a:r>
              <a:rPr lang="en-GB" dirty="0"/>
              <a:t>© </a:t>
            </a:r>
            <a:r>
              <a:rPr lang="en-GB" dirty="0" err="1"/>
              <a:t>CapraTechnology</a:t>
            </a:r>
            <a:r>
              <a:rPr lang="en-GB" dirty="0"/>
              <a:t> 2022</a:t>
            </a:r>
          </a:p>
        </p:txBody>
      </p:sp>
      <p:sp>
        <p:nvSpPr>
          <p:cNvPr id="5" name="Slide Number Placeholder 4">
            <a:extLst>
              <a:ext uri="{FF2B5EF4-FFF2-40B4-BE49-F238E27FC236}">
                <a16:creationId xmlns:a16="http://schemas.microsoft.com/office/drawing/2014/main" id="{65C550B7-476B-356F-4108-AE848BF5A8B2}"/>
              </a:ext>
            </a:extLst>
          </p:cNvPr>
          <p:cNvSpPr>
            <a:spLocks noGrp="1"/>
          </p:cNvSpPr>
          <p:nvPr>
            <p:ph type="sldNum" sz="quarter" idx="12"/>
          </p:nvPr>
        </p:nvSpPr>
        <p:spPr/>
        <p:txBody>
          <a:bodyPr/>
          <a:lstStyle/>
          <a:p>
            <a:r>
              <a:rPr lang="en-GB"/>
              <a:t>How to use Tolcap – Part 2: </a:t>
            </a:r>
            <a:fld id="{B560C25C-23BD-4CD2-BCEE-6DC358E344A7}" type="slidenum">
              <a:rPr lang="en-GB" smtClean="0"/>
              <a:pPr/>
              <a:t>11</a:t>
            </a:fld>
            <a:endParaRPr lang="en-GB" dirty="0"/>
          </a:p>
        </p:txBody>
      </p:sp>
      <p:sp>
        <p:nvSpPr>
          <p:cNvPr id="22" name="Line">
            <a:extLst>
              <a:ext uri="{FF2B5EF4-FFF2-40B4-BE49-F238E27FC236}">
                <a16:creationId xmlns:a16="http://schemas.microsoft.com/office/drawing/2014/main" id="{70F47CF5-6E17-7F18-69AA-BF6F8BA6BFFF}"/>
              </a:ext>
            </a:extLst>
          </p:cNvPr>
          <p:cNvSpPr/>
          <p:nvPr/>
        </p:nvSpPr>
        <p:spPr>
          <a:xfrm flipH="1" flipV="1">
            <a:off x="6164497" y="3237477"/>
            <a:ext cx="408174" cy="383046"/>
          </a:xfrm>
          <a:prstGeom prst="line">
            <a:avLst/>
          </a:prstGeom>
          <a:ln w="63500">
            <a:solidFill>
              <a:srgbClr val="0639E9">
                <a:alpha val="60142"/>
              </a:srgbClr>
            </a:solidFill>
            <a:miter lim="400000"/>
            <a:tailEnd type="triangle"/>
          </a:ln>
        </p:spPr>
        <p:txBody>
          <a:bodyPr lIns="37147" rIns="37147"/>
          <a:lstStyle/>
          <a:p>
            <a:pPr>
              <a:defRPr>
                <a:solidFill>
                  <a:srgbClr val="FFFFFF"/>
                </a:solidFill>
              </a:defRPr>
            </a:pPr>
            <a:endParaRPr sz="1463"/>
          </a:p>
        </p:txBody>
      </p:sp>
      <p:sp>
        <p:nvSpPr>
          <p:cNvPr id="23" name="Line">
            <a:extLst>
              <a:ext uri="{FF2B5EF4-FFF2-40B4-BE49-F238E27FC236}">
                <a16:creationId xmlns:a16="http://schemas.microsoft.com/office/drawing/2014/main" id="{30AF0E4C-5AC7-0956-996A-8B664D952059}"/>
              </a:ext>
            </a:extLst>
          </p:cNvPr>
          <p:cNvSpPr/>
          <p:nvPr/>
        </p:nvSpPr>
        <p:spPr>
          <a:xfrm flipH="1" flipV="1">
            <a:off x="1256660" y="3237477"/>
            <a:ext cx="408174" cy="383046"/>
          </a:xfrm>
          <a:prstGeom prst="line">
            <a:avLst/>
          </a:prstGeom>
          <a:ln w="63500">
            <a:solidFill>
              <a:srgbClr val="0639E9">
                <a:alpha val="60142"/>
              </a:srgbClr>
            </a:solidFill>
            <a:miter lim="400000"/>
            <a:tailEnd type="triangle"/>
          </a:ln>
        </p:spPr>
        <p:txBody>
          <a:bodyPr lIns="37147" rIns="37147"/>
          <a:lstStyle/>
          <a:p>
            <a:pPr>
              <a:defRPr>
                <a:solidFill>
                  <a:srgbClr val="FFFFFF"/>
                </a:solidFill>
              </a:defRPr>
            </a:pPr>
            <a:endParaRPr sz="1463"/>
          </a:p>
        </p:txBody>
      </p:sp>
    </p:spTree>
    <p:extLst>
      <p:ext uri="{BB962C8B-B14F-4D97-AF65-F5344CB8AC3E}">
        <p14:creationId xmlns:p14="http://schemas.microsoft.com/office/powerpoint/2010/main" val="1819489867"/>
      </p:ext>
    </p:extLst>
  </p:cSld>
  <p:clrMapOvr>
    <a:masterClrMapping/>
  </p:clrMapOvr>
  <mc:AlternateContent xmlns:mc="http://schemas.openxmlformats.org/markup-compatibility/2006" xmlns:p14="http://schemas.microsoft.com/office/powerpoint/2010/main">
    <mc:Choice Requires="p14">
      <p:transition spd="slow" p14:dur="1200">
        <p14:prism isInverted="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E90AD357-70C8-C93F-8663-99DECAC81D88}"/>
              </a:ext>
            </a:extLst>
          </p:cNvPr>
          <p:cNvSpPr>
            <a:spLocks noGrp="1"/>
          </p:cNvSpPr>
          <p:nvPr>
            <p:ph idx="1"/>
          </p:nvPr>
        </p:nvSpPr>
        <p:spPr/>
        <p:txBody>
          <a:bodyPr/>
          <a:lstStyle/>
          <a:p>
            <a:pPr marL="0" indent="0">
              <a:lnSpc>
                <a:spcPct val="100000"/>
              </a:lnSpc>
              <a:buNone/>
            </a:pPr>
            <a:r>
              <a:rPr lang="en-GB" dirty="0"/>
              <a:t>While our introduction describes the recommended way to use Tolcap, some users find it daunting. </a:t>
            </a:r>
          </a:p>
          <a:p>
            <a:pPr>
              <a:lnSpc>
                <a:spcPct val="100000"/>
              </a:lnSpc>
            </a:pPr>
            <a:endParaRPr lang="en-GB" dirty="0"/>
          </a:p>
          <a:p>
            <a:pPr marL="0" indent="0">
              <a:lnSpc>
                <a:spcPct val="100000"/>
              </a:lnSpc>
              <a:buNone/>
            </a:pPr>
            <a:r>
              <a:rPr lang="en-GB" dirty="0"/>
              <a:t>OK, you know the dimension and tolerance, you can choose a process and material, but the geometry and additional variation questions are too hard!</a:t>
            </a:r>
          </a:p>
          <a:p>
            <a:pPr>
              <a:lnSpc>
                <a:spcPct val="100000"/>
              </a:lnSpc>
            </a:pPr>
            <a:endParaRPr lang="en-GB" dirty="0"/>
          </a:p>
          <a:p>
            <a:pPr marL="0" indent="0">
              <a:lnSpc>
                <a:spcPct val="100000"/>
              </a:lnSpc>
              <a:buNone/>
            </a:pPr>
            <a:r>
              <a:rPr lang="en-GB" dirty="0"/>
              <a:t>Let’s work the example once more, this time just specifying the process, the dimension, the target C</a:t>
            </a:r>
            <a:r>
              <a:rPr lang="en-GB" baseline="-25000" dirty="0"/>
              <a:t>pk</a:t>
            </a:r>
            <a:r>
              <a:rPr lang="en-GB" dirty="0"/>
              <a:t> and the material …</a:t>
            </a:r>
          </a:p>
          <a:p>
            <a:endParaRPr lang="en-GB" dirty="0"/>
          </a:p>
        </p:txBody>
      </p:sp>
      <p:sp>
        <p:nvSpPr>
          <p:cNvPr id="10" name="Title 9">
            <a:extLst>
              <a:ext uri="{FF2B5EF4-FFF2-40B4-BE49-F238E27FC236}">
                <a16:creationId xmlns:a16="http://schemas.microsoft.com/office/drawing/2014/main" id="{C9C379A1-CA45-4E5F-2FE0-4F68B0B0A748}"/>
              </a:ext>
            </a:extLst>
          </p:cNvPr>
          <p:cNvSpPr>
            <a:spLocks noGrp="1"/>
          </p:cNvSpPr>
          <p:nvPr>
            <p:ph type="title"/>
          </p:nvPr>
        </p:nvSpPr>
        <p:spPr/>
        <p:txBody>
          <a:bodyPr>
            <a:normAutofit fontScale="90000"/>
          </a:bodyPr>
          <a:lstStyle/>
          <a:p>
            <a:r>
              <a:rPr lang="en-GB" dirty="0"/>
              <a:t>A Tolerance Range?</a:t>
            </a:r>
            <a:br>
              <a:rPr lang="en-GB" dirty="0"/>
            </a:br>
            <a:endParaRPr lang="en-GB" dirty="0"/>
          </a:p>
        </p:txBody>
      </p:sp>
      <p:sp>
        <p:nvSpPr>
          <p:cNvPr id="7" name="Date Placeholder 6">
            <a:extLst>
              <a:ext uri="{FF2B5EF4-FFF2-40B4-BE49-F238E27FC236}">
                <a16:creationId xmlns:a16="http://schemas.microsoft.com/office/drawing/2014/main" id="{9D747836-CE7F-A13D-6ED8-08E9524B29C0}"/>
              </a:ext>
            </a:extLst>
          </p:cNvPr>
          <p:cNvSpPr>
            <a:spLocks noGrp="1"/>
          </p:cNvSpPr>
          <p:nvPr>
            <p:ph type="dt" sz="half" idx="10"/>
          </p:nvPr>
        </p:nvSpPr>
        <p:spPr/>
        <p:txBody>
          <a:bodyPr/>
          <a:lstStyle/>
          <a:p>
            <a:r>
              <a:rPr lang="en-US"/>
              <a:t>August 2022</a:t>
            </a:r>
            <a:endParaRPr lang="en-GB" dirty="0"/>
          </a:p>
        </p:txBody>
      </p:sp>
      <p:sp>
        <p:nvSpPr>
          <p:cNvPr id="8" name="Footer Placeholder 7">
            <a:extLst>
              <a:ext uri="{FF2B5EF4-FFF2-40B4-BE49-F238E27FC236}">
                <a16:creationId xmlns:a16="http://schemas.microsoft.com/office/drawing/2014/main" id="{3FAC7C5C-BAC3-CE98-A7A0-6D45A7A4635E}"/>
              </a:ext>
            </a:extLst>
          </p:cNvPr>
          <p:cNvSpPr>
            <a:spLocks noGrp="1"/>
          </p:cNvSpPr>
          <p:nvPr>
            <p:ph type="ftr" sz="quarter" idx="11"/>
          </p:nvPr>
        </p:nvSpPr>
        <p:spPr/>
        <p:txBody>
          <a:bodyPr/>
          <a:lstStyle/>
          <a:p>
            <a:r>
              <a:rPr lang="en-GB"/>
              <a:t>© CapraTechnology 2022</a:t>
            </a:r>
            <a:endParaRPr lang="en-GB" dirty="0"/>
          </a:p>
        </p:txBody>
      </p:sp>
      <p:sp>
        <p:nvSpPr>
          <p:cNvPr id="9" name="Slide Number Placeholder 8">
            <a:extLst>
              <a:ext uri="{FF2B5EF4-FFF2-40B4-BE49-F238E27FC236}">
                <a16:creationId xmlns:a16="http://schemas.microsoft.com/office/drawing/2014/main" id="{9D22CDBA-5777-0D92-39FD-B13A09975196}"/>
              </a:ext>
            </a:extLst>
          </p:cNvPr>
          <p:cNvSpPr>
            <a:spLocks noGrp="1"/>
          </p:cNvSpPr>
          <p:nvPr>
            <p:ph type="sldNum" sz="quarter" idx="12"/>
          </p:nvPr>
        </p:nvSpPr>
        <p:spPr/>
        <p:txBody>
          <a:bodyPr/>
          <a:lstStyle/>
          <a:p>
            <a:r>
              <a:rPr lang="en-GB"/>
              <a:t>How to use Tolcap – Part 2: </a:t>
            </a:r>
            <a:fld id="{B560C25C-23BD-4CD2-BCEE-6DC358E344A7}" type="slidenum">
              <a:rPr lang="en-GB" smtClean="0"/>
              <a:pPr/>
              <a:t>12</a:t>
            </a:fld>
            <a:endParaRPr lang="en-GB" dirty="0"/>
          </a:p>
        </p:txBody>
      </p:sp>
    </p:spTree>
    <p:extLst>
      <p:ext uri="{BB962C8B-B14F-4D97-AF65-F5344CB8AC3E}">
        <p14:creationId xmlns:p14="http://schemas.microsoft.com/office/powerpoint/2010/main" val="2798339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67E800-CF59-8368-2426-C80C80E2804F}"/>
              </a:ext>
            </a:extLst>
          </p:cNvPr>
          <p:cNvSpPr>
            <a:spLocks noGrp="1"/>
          </p:cNvSpPr>
          <p:nvPr>
            <p:ph type="title"/>
          </p:nvPr>
        </p:nvSpPr>
        <p:spPr/>
        <p:txBody>
          <a:bodyPr>
            <a:normAutofit fontScale="90000"/>
          </a:bodyPr>
          <a:lstStyle/>
          <a:p>
            <a:r>
              <a:rPr lang="en-GB" dirty="0"/>
              <a:t>A Tolerance Range?</a:t>
            </a:r>
            <a:br>
              <a:rPr lang="en-GB" dirty="0"/>
            </a:br>
            <a:br>
              <a:rPr lang="en-GB" dirty="0"/>
            </a:br>
            <a:br>
              <a:rPr lang="en-GB" dirty="0"/>
            </a:br>
            <a:endParaRPr lang="en-GB" dirty="0"/>
          </a:p>
        </p:txBody>
      </p:sp>
      <p:sp>
        <p:nvSpPr>
          <p:cNvPr id="11" name="Content Placeholder 10">
            <a:extLst>
              <a:ext uri="{FF2B5EF4-FFF2-40B4-BE49-F238E27FC236}">
                <a16:creationId xmlns:a16="http://schemas.microsoft.com/office/drawing/2014/main" id="{F0048079-E099-9483-39B9-38F0C65E421F}"/>
              </a:ext>
            </a:extLst>
          </p:cNvPr>
          <p:cNvSpPr>
            <a:spLocks noGrp="1"/>
          </p:cNvSpPr>
          <p:nvPr>
            <p:ph sz="half" idx="1"/>
          </p:nvPr>
        </p:nvSpPr>
        <p:spPr>
          <a:xfrm>
            <a:off x="681038" y="1240971"/>
            <a:ext cx="3200680" cy="4971570"/>
          </a:xfrm>
        </p:spPr>
        <p:txBody>
          <a:bodyPr>
            <a:normAutofit/>
          </a:bodyPr>
          <a:lstStyle/>
          <a:p>
            <a:pPr marL="0" indent="0">
              <a:lnSpc>
                <a:spcPct val="100000"/>
              </a:lnSpc>
              <a:buNone/>
            </a:pPr>
            <a:r>
              <a:rPr lang="en-GB" sz="1800" dirty="0"/>
              <a:t>Select </a:t>
            </a:r>
          </a:p>
          <a:p>
            <a:pPr>
              <a:lnSpc>
                <a:spcPct val="100000"/>
              </a:lnSpc>
            </a:pPr>
            <a:r>
              <a:rPr lang="en-GB" sz="1800" dirty="0"/>
              <a:t>Turning and boring</a:t>
            </a:r>
          </a:p>
          <a:p>
            <a:pPr>
              <a:lnSpc>
                <a:spcPct val="100000"/>
              </a:lnSpc>
            </a:pPr>
            <a:r>
              <a:rPr lang="en-GB" sz="1800" dirty="0"/>
              <a:t>The ‘Cpk’ tab</a:t>
            </a:r>
          </a:p>
          <a:p>
            <a:pPr>
              <a:lnSpc>
                <a:spcPct val="100000"/>
              </a:lnSpc>
            </a:pPr>
            <a:r>
              <a:rPr lang="en-GB" sz="1800" dirty="0"/>
              <a:t>Dimension 100mm</a:t>
            </a:r>
          </a:p>
          <a:p>
            <a:pPr>
              <a:lnSpc>
                <a:spcPct val="100000"/>
              </a:lnSpc>
            </a:pPr>
            <a:r>
              <a:rPr lang="en-GB" sz="1800" dirty="0"/>
              <a:t>Cpk 1.33</a:t>
            </a:r>
          </a:p>
          <a:p>
            <a:pPr>
              <a:lnSpc>
                <a:spcPct val="100000"/>
              </a:lnSpc>
            </a:pPr>
            <a:r>
              <a:rPr lang="en-GB" sz="1800" dirty="0"/>
              <a:t>and material Mild Steel</a:t>
            </a:r>
          </a:p>
          <a:p>
            <a:pPr>
              <a:lnSpc>
                <a:spcPct val="100000"/>
              </a:lnSpc>
            </a:pPr>
            <a:endParaRPr lang="en-GB" sz="1800" dirty="0"/>
          </a:p>
          <a:p>
            <a:pPr marL="0" indent="0">
              <a:lnSpc>
                <a:spcPct val="100000"/>
              </a:lnSpc>
              <a:buNone/>
            </a:pPr>
            <a:r>
              <a:rPr lang="en-GB" sz="1800" dirty="0"/>
              <a:t>Tolcap suggests that under favourable conditions, minimal geometry effects and no additional variation, </a:t>
            </a:r>
            <a:r>
              <a:rPr lang="en-GB" sz="1800" dirty="0">
                <a:latin typeface="Calibri" panose="020F0502020204030204" pitchFamily="34" charset="0"/>
                <a:cs typeface="Calibri" panose="020F0502020204030204" pitchFamily="34" charset="0"/>
              </a:rPr>
              <a:t>±</a:t>
            </a:r>
            <a:r>
              <a:rPr lang="en-GB" sz="1800" dirty="0"/>
              <a:t>0.022mm might be achievable:</a:t>
            </a:r>
          </a:p>
          <a:p>
            <a:pPr marL="0" indent="0">
              <a:lnSpc>
                <a:spcPct val="120000"/>
              </a:lnSpc>
              <a:buNone/>
            </a:pPr>
            <a:endParaRPr lang="en-GB" dirty="0"/>
          </a:p>
        </p:txBody>
      </p:sp>
      <p:pic>
        <p:nvPicPr>
          <p:cNvPr id="8" name="Content Placeholder 7">
            <a:extLst>
              <a:ext uri="{FF2B5EF4-FFF2-40B4-BE49-F238E27FC236}">
                <a16:creationId xmlns:a16="http://schemas.microsoft.com/office/drawing/2014/main" id="{D1DE90B3-A7A3-CD2C-0D88-7B123F6AF939}"/>
              </a:ext>
            </a:extLst>
          </p:cNvPr>
          <p:cNvPicPr>
            <a:picLocks noGrp="1" noChangeAspect="1"/>
          </p:cNvPicPr>
          <p:nvPr>
            <p:ph sz="half" idx="2"/>
          </p:nvPr>
        </p:nvPicPr>
        <p:blipFill>
          <a:blip r:embed="rId2"/>
          <a:stretch>
            <a:fillRect/>
          </a:stretch>
        </p:blipFill>
        <p:spPr>
          <a:xfrm>
            <a:off x="3814782" y="1276573"/>
            <a:ext cx="5410181" cy="4747709"/>
          </a:xfrm>
        </p:spPr>
      </p:pic>
      <p:sp>
        <p:nvSpPr>
          <p:cNvPr id="3" name="Date Placeholder 2">
            <a:extLst>
              <a:ext uri="{FF2B5EF4-FFF2-40B4-BE49-F238E27FC236}">
                <a16:creationId xmlns:a16="http://schemas.microsoft.com/office/drawing/2014/main" id="{9CF7CCCA-067E-C4FE-368B-C2198A655D2D}"/>
              </a:ext>
            </a:extLst>
          </p:cNvPr>
          <p:cNvSpPr>
            <a:spLocks noGrp="1"/>
          </p:cNvSpPr>
          <p:nvPr>
            <p:ph type="dt" sz="half" idx="10"/>
          </p:nvPr>
        </p:nvSpPr>
        <p:spPr/>
        <p:txBody>
          <a:bodyPr/>
          <a:lstStyle/>
          <a:p>
            <a:r>
              <a:rPr lang="en-US" dirty="0"/>
              <a:t>August 2022</a:t>
            </a:r>
            <a:endParaRPr lang="en-GB" dirty="0"/>
          </a:p>
        </p:txBody>
      </p:sp>
      <p:sp>
        <p:nvSpPr>
          <p:cNvPr id="4" name="Footer Placeholder 3">
            <a:extLst>
              <a:ext uri="{FF2B5EF4-FFF2-40B4-BE49-F238E27FC236}">
                <a16:creationId xmlns:a16="http://schemas.microsoft.com/office/drawing/2014/main" id="{3FD46628-FD3B-18DF-D99E-BCC8A7DA5B15}"/>
              </a:ext>
            </a:extLst>
          </p:cNvPr>
          <p:cNvSpPr>
            <a:spLocks noGrp="1"/>
          </p:cNvSpPr>
          <p:nvPr>
            <p:ph type="ftr" sz="quarter" idx="11"/>
          </p:nvPr>
        </p:nvSpPr>
        <p:spPr/>
        <p:txBody>
          <a:bodyPr/>
          <a:lstStyle/>
          <a:p>
            <a:r>
              <a:rPr lang="en-GB" dirty="0"/>
              <a:t>© </a:t>
            </a:r>
            <a:r>
              <a:rPr lang="en-GB" dirty="0" err="1"/>
              <a:t>CapraTechnology</a:t>
            </a:r>
            <a:r>
              <a:rPr lang="en-GB" dirty="0"/>
              <a:t> 2022</a:t>
            </a:r>
          </a:p>
        </p:txBody>
      </p:sp>
      <p:sp>
        <p:nvSpPr>
          <p:cNvPr id="5" name="Slide Number Placeholder 4">
            <a:extLst>
              <a:ext uri="{FF2B5EF4-FFF2-40B4-BE49-F238E27FC236}">
                <a16:creationId xmlns:a16="http://schemas.microsoft.com/office/drawing/2014/main" id="{65C550B7-476B-356F-4108-AE848BF5A8B2}"/>
              </a:ext>
            </a:extLst>
          </p:cNvPr>
          <p:cNvSpPr>
            <a:spLocks noGrp="1"/>
          </p:cNvSpPr>
          <p:nvPr>
            <p:ph type="sldNum" sz="quarter" idx="12"/>
          </p:nvPr>
        </p:nvSpPr>
        <p:spPr/>
        <p:txBody>
          <a:bodyPr/>
          <a:lstStyle/>
          <a:p>
            <a:r>
              <a:rPr lang="en-GB"/>
              <a:t>How to use Tolcap – Part 2: </a:t>
            </a:r>
            <a:fld id="{B560C25C-23BD-4CD2-BCEE-6DC358E344A7}" type="slidenum">
              <a:rPr lang="en-GB" smtClean="0"/>
              <a:pPr/>
              <a:t>13</a:t>
            </a:fld>
            <a:endParaRPr lang="en-GB" dirty="0"/>
          </a:p>
        </p:txBody>
      </p:sp>
    </p:spTree>
    <p:extLst>
      <p:ext uri="{BB962C8B-B14F-4D97-AF65-F5344CB8AC3E}">
        <p14:creationId xmlns:p14="http://schemas.microsoft.com/office/powerpoint/2010/main" val="2328645649"/>
      </p:ext>
    </p:extLst>
  </p:cSld>
  <p:clrMapOvr>
    <a:masterClrMapping/>
  </p:clrMapOvr>
  <mc:AlternateContent xmlns:mc="http://schemas.openxmlformats.org/markup-compatibility/2006" xmlns:p14="http://schemas.microsoft.com/office/powerpoint/2010/main">
    <mc:Choice Requires="p14">
      <p:transition spd="slow" p14:dur="1200">
        <p14:prism isInverted="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67E800-CF59-8368-2426-C80C80E2804F}"/>
              </a:ext>
            </a:extLst>
          </p:cNvPr>
          <p:cNvSpPr>
            <a:spLocks noGrp="1"/>
          </p:cNvSpPr>
          <p:nvPr>
            <p:ph type="title"/>
          </p:nvPr>
        </p:nvSpPr>
        <p:spPr/>
        <p:txBody>
          <a:bodyPr>
            <a:normAutofit fontScale="90000"/>
          </a:bodyPr>
          <a:lstStyle/>
          <a:p>
            <a:r>
              <a:rPr lang="en-GB" dirty="0"/>
              <a:t>A Tolerance Range?</a:t>
            </a:r>
            <a:br>
              <a:rPr lang="en-GB" dirty="0"/>
            </a:br>
            <a:br>
              <a:rPr lang="en-GB" dirty="0"/>
            </a:br>
            <a:br>
              <a:rPr lang="en-GB" dirty="0"/>
            </a:br>
            <a:endParaRPr lang="en-GB" dirty="0"/>
          </a:p>
        </p:txBody>
      </p:sp>
      <p:sp>
        <p:nvSpPr>
          <p:cNvPr id="11" name="Content Placeholder 10">
            <a:extLst>
              <a:ext uri="{FF2B5EF4-FFF2-40B4-BE49-F238E27FC236}">
                <a16:creationId xmlns:a16="http://schemas.microsoft.com/office/drawing/2014/main" id="{F0048079-E099-9483-39B9-38F0C65E421F}"/>
              </a:ext>
            </a:extLst>
          </p:cNvPr>
          <p:cNvSpPr>
            <a:spLocks noGrp="1"/>
          </p:cNvSpPr>
          <p:nvPr>
            <p:ph sz="half" idx="1"/>
          </p:nvPr>
        </p:nvSpPr>
        <p:spPr>
          <a:xfrm>
            <a:off x="681038" y="1240971"/>
            <a:ext cx="3343275" cy="4872958"/>
          </a:xfrm>
        </p:spPr>
        <p:txBody>
          <a:bodyPr>
            <a:normAutofit fontScale="92500"/>
          </a:bodyPr>
          <a:lstStyle/>
          <a:p>
            <a:pPr marL="0" indent="0">
              <a:lnSpc>
                <a:spcPct val="100000"/>
              </a:lnSpc>
              <a:buNone/>
            </a:pPr>
            <a:r>
              <a:rPr lang="en-GB" dirty="0"/>
              <a:t>What if we aren’t sure what our conditions are at the moment?</a:t>
            </a:r>
          </a:p>
          <a:p>
            <a:pPr marL="0" indent="0">
              <a:lnSpc>
                <a:spcPct val="100000"/>
              </a:lnSpc>
              <a:buNone/>
            </a:pPr>
            <a:r>
              <a:rPr lang="en-GB" dirty="0"/>
              <a:t>Tolcap can show </a:t>
            </a:r>
            <a:r>
              <a:rPr lang="en-GB" b="1" dirty="0"/>
              <a:t>a range of tolerance’s </a:t>
            </a:r>
          </a:p>
          <a:p>
            <a:pPr>
              <a:lnSpc>
                <a:spcPct val="100000"/>
              </a:lnSpc>
            </a:pPr>
            <a:r>
              <a:rPr lang="en-GB" dirty="0"/>
              <a:t>from that required for the most favourable conditions </a:t>
            </a:r>
          </a:p>
          <a:p>
            <a:pPr>
              <a:lnSpc>
                <a:spcPct val="100000"/>
              </a:lnSpc>
            </a:pPr>
            <a:r>
              <a:rPr lang="en-GB" dirty="0"/>
              <a:t>to, well - not worst case, but the least favourable that can be imagined in practice.</a:t>
            </a:r>
          </a:p>
          <a:p>
            <a:pPr marL="0" indent="0">
              <a:lnSpc>
                <a:spcPct val="100000"/>
              </a:lnSpc>
              <a:buNone/>
            </a:pPr>
            <a:endParaRPr lang="en-GB" dirty="0"/>
          </a:p>
          <a:p>
            <a:pPr marL="0" indent="0">
              <a:lnSpc>
                <a:spcPct val="100000"/>
              </a:lnSpc>
              <a:buNone/>
            </a:pPr>
            <a:r>
              <a:rPr lang="en-GB" dirty="0"/>
              <a:t>Click on the Range Tab …</a:t>
            </a:r>
          </a:p>
        </p:txBody>
      </p:sp>
      <p:pic>
        <p:nvPicPr>
          <p:cNvPr id="8" name="Content Placeholder 7">
            <a:extLst>
              <a:ext uri="{FF2B5EF4-FFF2-40B4-BE49-F238E27FC236}">
                <a16:creationId xmlns:a16="http://schemas.microsoft.com/office/drawing/2014/main" id="{34FC37F7-5DF3-A379-2B68-755E148B0A14}"/>
              </a:ext>
            </a:extLst>
          </p:cNvPr>
          <p:cNvPicPr>
            <a:picLocks noGrp="1" noChangeAspect="1"/>
          </p:cNvPicPr>
          <p:nvPr>
            <p:ph sz="half" idx="2"/>
          </p:nvPr>
        </p:nvPicPr>
        <p:blipFill>
          <a:blip r:embed="rId2"/>
          <a:stretch>
            <a:fillRect/>
          </a:stretch>
        </p:blipFill>
        <p:spPr>
          <a:xfrm>
            <a:off x="4013206" y="1367149"/>
            <a:ext cx="5211757" cy="4576450"/>
          </a:xfrm>
          <a:prstGeom prst="rect">
            <a:avLst/>
          </a:prstGeom>
        </p:spPr>
      </p:pic>
      <p:sp>
        <p:nvSpPr>
          <p:cNvPr id="3" name="Date Placeholder 2">
            <a:extLst>
              <a:ext uri="{FF2B5EF4-FFF2-40B4-BE49-F238E27FC236}">
                <a16:creationId xmlns:a16="http://schemas.microsoft.com/office/drawing/2014/main" id="{9CF7CCCA-067E-C4FE-368B-C2198A655D2D}"/>
              </a:ext>
            </a:extLst>
          </p:cNvPr>
          <p:cNvSpPr>
            <a:spLocks noGrp="1"/>
          </p:cNvSpPr>
          <p:nvPr>
            <p:ph type="dt" sz="half" idx="10"/>
          </p:nvPr>
        </p:nvSpPr>
        <p:spPr/>
        <p:txBody>
          <a:bodyPr/>
          <a:lstStyle/>
          <a:p>
            <a:r>
              <a:rPr lang="en-US" dirty="0"/>
              <a:t>August 2022</a:t>
            </a:r>
            <a:endParaRPr lang="en-GB" dirty="0"/>
          </a:p>
        </p:txBody>
      </p:sp>
      <p:sp>
        <p:nvSpPr>
          <p:cNvPr id="4" name="Footer Placeholder 3">
            <a:extLst>
              <a:ext uri="{FF2B5EF4-FFF2-40B4-BE49-F238E27FC236}">
                <a16:creationId xmlns:a16="http://schemas.microsoft.com/office/drawing/2014/main" id="{3FD46628-FD3B-18DF-D99E-BCC8A7DA5B15}"/>
              </a:ext>
            </a:extLst>
          </p:cNvPr>
          <p:cNvSpPr>
            <a:spLocks noGrp="1"/>
          </p:cNvSpPr>
          <p:nvPr>
            <p:ph type="ftr" sz="quarter" idx="11"/>
          </p:nvPr>
        </p:nvSpPr>
        <p:spPr/>
        <p:txBody>
          <a:bodyPr/>
          <a:lstStyle/>
          <a:p>
            <a:r>
              <a:rPr lang="en-GB" dirty="0"/>
              <a:t>© </a:t>
            </a:r>
            <a:r>
              <a:rPr lang="en-GB" dirty="0" err="1"/>
              <a:t>CapraTechnology</a:t>
            </a:r>
            <a:r>
              <a:rPr lang="en-GB" dirty="0"/>
              <a:t> 2022</a:t>
            </a:r>
          </a:p>
        </p:txBody>
      </p:sp>
      <p:sp>
        <p:nvSpPr>
          <p:cNvPr id="5" name="Slide Number Placeholder 4">
            <a:extLst>
              <a:ext uri="{FF2B5EF4-FFF2-40B4-BE49-F238E27FC236}">
                <a16:creationId xmlns:a16="http://schemas.microsoft.com/office/drawing/2014/main" id="{65C550B7-476B-356F-4108-AE848BF5A8B2}"/>
              </a:ext>
            </a:extLst>
          </p:cNvPr>
          <p:cNvSpPr>
            <a:spLocks noGrp="1"/>
          </p:cNvSpPr>
          <p:nvPr>
            <p:ph type="sldNum" sz="quarter" idx="12"/>
          </p:nvPr>
        </p:nvSpPr>
        <p:spPr/>
        <p:txBody>
          <a:bodyPr/>
          <a:lstStyle/>
          <a:p>
            <a:r>
              <a:rPr lang="en-GB"/>
              <a:t>How to use Tolcap – Part 2: </a:t>
            </a:r>
            <a:fld id="{B560C25C-23BD-4CD2-BCEE-6DC358E344A7}" type="slidenum">
              <a:rPr lang="en-GB" smtClean="0"/>
              <a:pPr/>
              <a:t>14</a:t>
            </a:fld>
            <a:endParaRPr lang="en-GB" dirty="0"/>
          </a:p>
        </p:txBody>
      </p:sp>
      <p:sp>
        <p:nvSpPr>
          <p:cNvPr id="9" name="Line">
            <a:extLst>
              <a:ext uri="{FF2B5EF4-FFF2-40B4-BE49-F238E27FC236}">
                <a16:creationId xmlns:a16="http://schemas.microsoft.com/office/drawing/2014/main" id="{BEAC2F91-A8AF-3B0C-A6F4-C51FF2652F89}"/>
              </a:ext>
            </a:extLst>
          </p:cNvPr>
          <p:cNvSpPr/>
          <p:nvPr/>
        </p:nvSpPr>
        <p:spPr>
          <a:xfrm flipH="1" flipV="1">
            <a:off x="8816788" y="2675234"/>
            <a:ext cx="408174" cy="383046"/>
          </a:xfrm>
          <a:prstGeom prst="line">
            <a:avLst/>
          </a:prstGeom>
          <a:ln w="63500">
            <a:solidFill>
              <a:srgbClr val="0639E9">
                <a:alpha val="60142"/>
              </a:srgbClr>
            </a:solidFill>
            <a:miter lim="400000"/>
            <a:tailEnd type="triangle"/>
          </a:ln>
        </p:spPr>
        <p:txBody>
          <a:bodyPr lIns="37147" rIns="37147"/>
          <a:lstStyle/>
          <a:p>
            <a:pPr>
              <a:defRPr>
                <a:solidFill>
                  <a:srgbClr val="FFFFFF"/>
                </a:solidFill>
              </a:defRPr>
            </a:pPr>
            <a:endParaRPr sz="1463"/>
          </a:p>
        </p:txBody>
      </p:sp>
    </p:spTree>
    <p:extLst>
      <p:ext uri="{BB962C8B-B14F-4D97-AF65-F5344CB8AC3E}">
        <p14:creationId xmlns:p14="http://schemas.microsoft.com/office/powerpoint/2010/main" val="2917134449"/>
      </p:ext>
    </p:extLst>
  </p:cSld>
  <p:clrMapOvr>
    <a:masterClrMapping/>
  </p:clrMapOvr>
  <mc:AlternateContent xmlns:mc="http://schemas.openxmlformats.org/markup-compatibility/2006" xmlns:p14="http://schemas.microsoft.com/office/powerpoint/2010/main">
    <mc:Choice Requires="p14">
      <p:transition spd="slow" p14:dur="1200">
        <p14:prism isInverted="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67E800-CF59-8368-2426-C80C80E2804F}"/>
              </a:ext>
            </a:extLst>
          </p:cNvPr>
          <p:cNvSpPr>
            <a:spLocks noGrp="1"/>
          </p:cNvSpPr>
          <p:nvPr>
            <p:ph type="title"/>
          </p:nvPr>
        </p:nvSpPr>
        <p:spPr/>
        <p:txBody>
          <a:bodyPr>
            <a:normAutofit fontScale="90000"/>
          </a:bodyPr>
          <a:lstStyle/>
          <a:p>
            <a:r>
              <a:rPr lang="en-GB" dirty="0"/>
              <a:t>A Tolerance Range?</a:t>
            </a:r>
            <a:br>
              <a:rPr lang="en-GB" dirty="0"/>
            </a:br>
            <a:br>
              <a:rPr lang="en-GB" dirty="0"/>
            </a:br>
            <a:br>
              <a:rPr lang="en-GB" dirty="0"/>
            </a:br>
            <a:endParaRPr lang="en-GB" dirty="0"/>
          </a:p>
        </p:txBody>
      </p:sp>
      <p:sp>
        <p:nvSpPr>
          <p:cNvPr id="11" name="Content Placeholder 10">
            <a:extLst>
              <a:ext uri="{FF2B5EF4-FFF2-40B4-BE49-F238E27FC236}">
                <a16:creationId xmlns:a16="http://schemas.microsoft.com/office/drawing/2014/main" id="{F0048079-E099-9483-39B9-38F0C65E421F}"/>
              </a:ext>
            </a:extLst>
          </p:cNvPr>
          <p:cNvSpPr>
            <a:spLocks noGrp="1"/>
          </p:cNvSpPr>
          <p:nvPr>
            <p:ph sz="half" idx="2"/>
          </p:nvPr>
        </p:nvSpPr>
        <p:spPr/>
        <p:txBody>
          <a:bodyPr>
            <a:normAutofit/>
          </a:bodyPr>
          <a:lstStyle/>
          <a:p>
            <a:pPr marL="0" indent="0">
              <a:lnSpc>
                <a:spcPct val="100000"/>
              </a:lnSpc>
              <a:buNone/>
            </a:pPr>
            <a:r>
              <a:rPr lang="en-GB" sz="1800" dirty="0"/>
              <a:t>…and Tolcap shows that while </a:t>
            </a:r>
            <a:r>
              <a:rPr lang="en-GB" sz="1800" dirty="0">
                <a:latin typeface="Calibri" panose="020F0502020204030204" pitchFamily="34" charset="0"/>
                <a:cs typeface="Calibri" panose="020F0502020204030204" pitchFamily="34" charset="0"/>
              </a:rPr>
              <a:t>±</a:t>
            </a:r>
            <a:r>
              <a:rPr lang="en-GB" sz="1800" dirty="0"/>
              <a:t>0.022mm tolerance may be process capable under the best conditions, at the other end of the scale the tolerance may need to be </a:t>
            </a:r>
            <a:r>
              <a:rPr lang="en-GB" sz="1800" dirty="0">
                <a:latin typeface="Calibri" panose="020F0502020204030204" pitchFamily="34" charset="0"/>
                <a:cs typeface="Calibri" panose="020F0502020204030204" pitchFamily="34" charset="0"/>
              </a:rPr>
              <a:t>±</a:t>
            </a:r>
            <a:r>
              <a:rPr lang="en-GB" sz="1800" dirty="0"/>
              <a:t>0.063mm.</a:t>
            </a:r>
          </a:p>
          <a:p>
            <a:pPr marL="0" indent="0">
              <a:lnSpc>
                <a:spcPct val="100000"/>
              </a:lnSpc>
              <a:buNone/>
            </a:pPr>
            <a:endParaRPr lang="en-GB" sz="1800" dirty="0"/>
          </a:p>
          <a:p>
            <a:pPr marL="0" indent="0">
              <a:lnSpc>
                <a:spcPct val="100000"/>
              </a:lnSpc>
              <a:buNone/>
            </a:pPr>
            <a:r>
              <a:rPr lang="en-GB" sz="1800" dirty="0"/>
              <a:t>This puts our original, Part 1, required tolerance of ±0.035 into perspective.</a:t>
            </a:r>
          </a:p>
        </p:txBody>
      </p:sp>
      <p:pic>
        <p:nvPicPr>
          <p:cNvPr id="19" name="Content Placeholder 18">
            <a:extLst>
              <a:ext uri="{FF2B5EF4-FFF2-40B4-BE49-F238E27FC236}">
                <a16:creationId xmlns:a16="http://schemas.microsoft.com/office/drawing/2014/main" id="{0B5D2B68-4A98-5D9E-0732-68D320BA1F9C}"/>
              </a:ext>
            </a:extLst>
          </p:cNvPr>
          <p:cNvPicPr>
            <a:picLocks noGrp="1" noChangeAspect="1"/>
          </p:cNvPicPr>
          <p:nvPr>
            <p:ph sz="quarter" idx="14"/>
          </p:nvPr>
        </p:nvPicPr>
        <p:blipFill>
          <a:blip r:embed="rId2"/>
          <a:stretch>
            <a:fillRect/>
          </a:stretch>
        </p:blipFill>
        <p:spPr>
          <a:xfrm>
            <a:off x="6443961" y="1225192"/>
            <a:ext cx="2779712" cy="4605544"/>
          </a:xfrm>
        </p:spPr>
      </p:pic>
      <p:pic>
        <p:nvPicPr>
          <p:cNvPr id="17" name="Content Placeholder 16">
            <a:extLst>
              <a:ext uri="{FF2B5EF4-FFF2-40B4-BE49-F238E27FC236}">
                <a16:creationId xmlns:a16="http://schemas.microsoft.com/office/drawing/2014/main" id="{043555A5-1312-734E-5179-6D9A2BEC68A6}"/>
              </a:ext>
            </a:extLst>
          </p:cNvPr>
          <p:cNvPicPr>
            <a:picLocks noGrp="1" noChangeAspect="1"/>
          </p:cNvPicPr>
          <p:nvPr>
            <p:ph sz="half" idx="17"/>
          </p:nvPr>
        </p:nvPicPr>
        <p:blipFill>
          <a:blip r:embed="rId3"/>
          <a:stretch>
            <a:fillRect/>
          </a:stretch>
        </p:blipFill>
        <p:spPr>
          <a:xfrm>
            <a:off x="3557177" y="1119673"/>
            <a:ext cx="2778125" cy="4983566"/>
          </a:xfrm>
        </p:spPr>
      </p:pic>
      <p:sp>
        <p:nvSpPr>
          <p:cNvPr id="3" name="Date Placeholder 2">
            <a:extLst>
              <a:ext uri="{FF2B5EF4-FFF2-40B4-BE49-F238E27FC236}">
                <a16:creationId xmlns:a16="http://schemas.microsoft.com/office/drawing/2014/main" id="{9CF7CCCA-067E-C4FE-368B-C2198A655D2D}"/>
              </a:ext>
            </a:extLst>
          </p:cNvPr>
          <p:cNvSpPr>
            <a:spLocks noGrp="1"/>
          </p:cNvSpPr>
          <p:nvPr>
            <p:ph type="dt" sz="half" idx="18"/>
          </p:nvPr>
        </p:nvSpPr>
        <p:spPr/>
        <p:txBody>
          <a:bodyPr/>
          <a:lstStyle/>
          <a:p>
            <a:r>
              <a:rPr lang="en-US" dirty="0"/>
              <a:t>August 2022</a:t>
            </a:r>
            <a:endParaRPr lang="en-GB" dirty="0"/>
          </a:p>
        </p:txBody>
      </p:sp>
      <p:sp>
        <p:nvSpPr>
          <p:cNvPr id="4" name="Footer Placeholder 3">
            <a:extLst>
              <a:ext uri="{FF2B5EF4-FFF2-40B4-BE49-F238E27FC236}">
                <a16:creationId xmlns:a16="http://schemas.microsoft.com/office/drawing/2014/main" id="{3FD46628-FD3B-18DF-D99E-BCC8A7DA5B15}"/>
              </a:ext>
            </a:extLst>
          </p:cNvPr>
          <p:cNvSpPr>
            <a:spLocks noGrp="1"/>
          </p:cNvSpPr>
          <p:nvPr>
            <p:ph type="ftr" sz="quarter" idx="19"/>
          </p:nvPr>
        </p:nvSpPr>
        <p:spPr/>
        <p:txBody>
          <a:bodyPr/>
          <a:lstStyle/>
          <a:p>
            <a:r>
              <a:rPr lang="en-GB" dirty="0"/>
              <a:t>© </a:t>
            </a:r>
            <a:r>
              <a:rPr lang="en-GB" dirty="0" err="1"/>
              <a:t>CapraTechnology</a:t>
            </a:r>
            <a:r>
              <a:rPr lang="en-GB" dirty="0"/>
              <a:t> 2022</a:t>
            </a:r>
          </a:p>
        </p:txBody>
      </p:sp>
      <p:sp>
        <p:nvSpPr>
          <p:cNvPr id="5" name="Slide Number Placeholder 4">
            <a:extLst>
              <a:ext uri="{FF2B5EF4-FFF2-40B4-BE49-F238E27FC236}">
                <a16:creationId xmlns:a16="http://schemas.microsoft.com/office/drawing/2014/main" id="{65C550B7-476B-356F-4108-AE848BF5A8B2}"/>
              </a:ext>
            </a:extLst>
          </p:cNvPr>
          <p:cNvSpPr>
            <a:spLocks noGrp="1"/>
          </p:cNvSpPr>
          <p:nvPr>
            <p:ph type="sldNum" sz="quarter" idx="20"/>
          </p:nvPr>
        </p:nvSpPr>
        <p:spPr/>
        <p:txBody>
          <a:bodyPr/>
          <a:lstStyle/>
          <a:p>
            <a:r>
              <a:rPr lang="en-GB"/>
              <a:t>How to use Tolcap – Part 2: </a:t>
            </a:r>
            <a:fld id="{B560C25C-23BD-4CD2-BCEE-6DC358E344A7}" type="slidenum">
              <a:rPr lang="en-GB" smtClean="0"/>
              <a:pPr/>
              <a:t>15</a:t>
            </a:fld>
            <a:endParaRPr lang="en-GB" dirty="0"/>
          </a:p>
        </p:txBody>
      </p:sp>
      <p:pic>
        <p:nvPicPr>
          <p:cNvPr id="21" name="Picture 20">
            <a:extLst>
              <a:ext uri="{FF2B5EF4-FFF2-40B4-BE49-F238E27FC236}">
                <a16:creationId xmlns:a16="http://schemas.microsoft.com/office/drawing/2014/main" id="{0935C63D-CD36-8663-AEBF-8DBEDAAE2F36}"/>
              </a:ext>
            </a:extLst>
          </p:cNvPr>
          <p:cNvPicPr>
            <a:picLocks noChangeAspect="1"/>
          </p:cNvPicPr>
          <p:nvPr/>
        </p:nvPicPr>
        <p:blipFill>
          <a:blip r:embed="rId4"/>
          <a:stretch>
            <a:fillRect/>
          </a:stretch>
        </p:blipFill>
        <p:spPr>
          <a:xfrm>
            <a:off x="6135980" y="4831580"/>
            <a:ext cx="154781" cy="479822"/>
          </a:xfrm>
          <a:prstGeom prst="rect">
            <a:avLst/>
          </a:prstGeom>
        </p:spPr>
      </p:pic>
      <p:pic>
        <p:nvPicPr>
          <p:cNvPr id="22" name="Picture 21">
            <a:extLst>
              <a:ext uri="{FF2B5EF4-FFF2-40B4-BE49-F238E27FC236}">
                <a16:creationId xmlns:a16="http://schemas.microsoft.com/office/drawing/2014/main" id="{8972631E-BBC5-12EB-6475-3A9004CF12DE}"/>
              </a:ext>
            </a:extLst>
          </p:cNvPr>
          <p:cNvPicPr>
            <a:picLocks noChangeAspect="1"/>
          </p:cNvPicPr>
          <p:nvPr/>
        </p:nvPicPr>
        <p:blipFill>
          <a:blip r:embed="rId4"/>
          <a:stretch>
            <a:fillRect/>
          </a:stretch>
        </p:blipFill>
        <p:spPr>
          <a:xfrm>
            <a:off x="8969198" y="2313976"/>
            <a:ext cx="154781" cy="479822"/>
          </a:xfrm>
          <a:prstGeom prst="rect">
            <a:avLst/>
          </a:prstGeom>
        </p:spPr>
      </p:pic>
    </p:spTree>
    <p:extLst>
      <p:ext uri="{BB962C8B-B14F-4D97-AF65-F5344CB8AC3E}">
        <p14:creationId xmlns:p14="http://schemas.microsoft.com/office/powerpoint/2010/main" val="4048632086"/>
      </p:ext>
    </p:extLst>
  </p:cSld>
  <p:clrMapOvr>
    <a:masterClrMapping/>
  </p:clrMapOvr>
  <mc:AlternateContent xmlns:mc="http://schemas.openxmlformats.org/markup-compatibility/2006" xmlns:p14="http://schemas.microsoft.com/office/powerpoint/2010/main">
    <mc:Choice Requires="p14">
      <p:transition spd="slow" p14:dur="1200">
        <p14:prism isInverted="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67E800-CF59-8368-2426-C80C80E2804F}"/>
              </a:ext>
            </a:extLst>
          </p:cNvPr>
          <p:cNvSpPr>
            <a:spLocks noGrp="1"/>
          </p:cNvSpPr>
          <p:nvPr>
            <p:ph type="title"/>
          </p:nvPr>
        </p:nvSpPr>
        <p:spPr/>
        <p:txBody>
          <a:bodyPr>
            <a:normAutofit fontScale="90000"/>
          </a:bodyPr>
          <a:lstStyle/>
          <a:p>
            <a:r>
              <a:rPr lang="en-GB" dirty="0"/>
              <a:t>A Tolerance Range?</a:t>
            </a:r>
            <a:br>
              <a:rPr lang="en-GB" dirty="0"/>
            </a:br>
            <a:br>
              <a:rPr lang="en-GB" dirty="0"/>
            </a:br>
            <a:br>
              <a:rPr lang="en-GB" dirty="0"/>
            </a:br>
            <a:endParaRPr lang="en-GB" dirty="0"/>
          </a:p>
        </p:txBody>
      </p:sp>
      <p:sp>
        <p:nvSpPr>
          <p:cNvPr id="11" name="Content Placeholder 10">
            <a:extLst>
              <a:ext uri="{FF2B5EF4-FFF2-40B4-BE49-F238E27FC236}">
                <a16:creationId xmlns:a16="http://schemas.microsoft.com/office/drawing/2014/main" id="{F0048079-E099-9483-39B9-38F0C65E421F}"/>
              </a:ext>
            </a:extLst>
          </p:cNvPr>
          <p:cNvSpPr>
            <a:spLocks noGrp="1"/>
          </p:cNvSpPr>
          <p:nvPr>
            <p:ph sz="half" idx="2"/>
          </p:nvPr>
        </p:nvSpPr>
        <p:spPr/>
        <p:txBody>
          <a:bodyPr>
            <a:normAutofit fontScale="77500" lnSpcReduction="20000"/>
          </a:bodyPr>
          <a:lstStyle/>
          <a:p>
            <a:pPr marL="0" indent="0">
              <a:lnSpc>
                <a:spcPct val="120000"/>
              </a:lnSpc>
              <a:buNone/>
            </a:pPr>
            <a:r>
              <a:rPr lang="en-GB" dirty="0"/>
              <a:t>Of course, the more you put in, the more you get out of Tolcap.</a:t>
            </a:r>
          </a:p>
          <a:p>
            <a:pPr marL="0" indent="0">
              <a:lnSpc>
                <a:spcPct val="120000"/>
              </a:lnSpc>
              <a:buNone/>
            </a:pPr>
            <a:r>
              <a:rPr lang="en-GB" dirty="0"/>
              <a:t>If we apply the ‘Geometry’ and ‘Variation Wizards’ as before, the Range chart will show the minimum tolerance predicted to achieve process capability </a:t>
            </a:r>
          </a:p>
          <a:p>
            <a:pPr>
              <a:lnSpc>
                <a:spcPct val="120000"/>
              </a:lnSpc>
            </a:pPr>
            <a:r>
              <a:rPr lang="en-GB" dirty="0"/>
              <a:t>for the entered conditions</a:t>
            </a:r>
          </a:p>
          <a:p>
            <a:pPr>
              <a:lnSpc>
                <a:spcPct val="120000"/>
              </a:lnSpc>
            </a:pPr>
            <a:r>
              <a:rPr lang="en-GB" dirty="0"/>
              <a:t>for most favourable conditions</a:t>
            </a:r>
          </a:p>
          <a:p>
            <a:pPr>
              <a:lnSpc>
                <a:spcPct val="120000"/>
              </a:lnSpc>
            </a:pPr>
            <a:r>
              <a:rPr lang="en-GB" dirty="0"/>
              <a:t>and for the least favourable conditions.</a:t>
            </a:r>
          </a:p>
        </p:txBody>
      </p:sp>
      <p:pic>
        <p:nvPicPr>
          <p:cNvPr id="20" name="Content Placeholder 19">
            <a:extLst>
              <a:ext uri="{FF2B5EF4-FFF2-40B4-BE49-F238E27FC236}">
                <a16:creationId xmlns:a16="http://schemas.microsoft.com/office/drawing/2014/main" id="{5AC6A2BD-E3B5-2FE4-9B23-499F044E3BDC}"/>
              </a:ext>
            </a:extLst>
          </p:cNvPr>
          <p:cNvPicPr>
            <a:picLocks noGrp="1" noChangeAspect="1"/>
          </p:cNvPicPr>
          <p:nvPr>
            <p:ph sz="quarter" idx="14"/>
          </p:nvPr>
        </p:nvPicPr>
        <p:blipFill>
          <a:blip r:embed="rId2"/>
          <a:stretch>
            <a:fillRect/>
          </a:stretch>
        </p:blipFill>
        <p:spPr>
          <a:xfrm>
            <a:off x="6443961" y="1221413"/>
            <a:ext cx="2779712" cy="4304070"/>
          </a:xfrm>
        </p:spPr>
      </p:pic>
      <p:pic>
        <p:nvPicPr>
          <p:cNvPr id="26" name="Content Placeholder 25">
            <a:extLst>
              <a:ext uri="{FF2B5EF4-FFF2-40B4-BE49-F238E27FC236}">
                <a16:creationId xmlns:a16="http://schemas.microsoft.com/office/drawing/2014/main" id="{B5D27367-181E-ACC1-CB25-D71A1B2F9414}"/>
              </a:ext>
            </a:extLst>
          </p:cNvPr>
          <p:cNvPicPr>
            <a:picLocks noGrp="1" noChangeAspect="1"/>
          </p:cNvPicPr>
          <p:nvPr>
            <p:ph sz="half" idx="17"/>
          </p:nvPr>
        </p:nvPicPr>
        <p:blipFill>
          <a:blip r:embed="rId3"/>
          <a:stretch>
            <a:fillRect/>
          </a:stretch>
        </p:blipFill>
        <p:spPr>
          <a:xfrm>
            <a:off x="3637355" y="1233488"/>
            <a:ext cx="2624941" cy="5046662"/>
          </a:xfrm>
        </p:spPr>
      </p:pic>
      <p:sp>
        <p:nvSpPr>
          <p:cNvPr id="3" name="Date Placeholder 2">
            <a:extLst>
              <a:ext uri="{FF2B5EF4-FFF2-40B4-BE49-F238E27FC236}">
                <a16:creationId xmlns:a16="http://schemas.microsoft.com/office/drawing/2014/main" id="{9CF7CCCA-067E-C4FE-368B-C2198A655D2D}"/>
              </a:ext>
            </a:extLst>
          </p:cNvPr>
          <p:cNvSpPr>
            <a:spLocks noGrp="1"/>
          </p:cNvSpPr>
          <p:nvPr>
            <p:ph type="dt" sz="half" idx="18"/>
          </p:nvPr>
        </p:nvSpPr>
        <p:spPr/>
        <p:txBody>
          <a:bodyPr/>
          <a:lstStyle/>
          <a:p>
            <a:r>
              <a:rPr lang="en-US" dirty="0"/>
              <a:t>August 2022</a:t>
            </a:r>
            <a:endParaRPr lang="en-GB" dirty="0"/>
          </a:p>
        </p:txBody>
      </p:sp>
      <p:sp>
        <p:nvSpPr>
          <p:cNvPr id="4" name="Footer Placeholder 3">
            <a:extLst>
              <a:ext uri="{FF2B5EF4-FFF2-40B4-BE49-F238E27FC236}">
                <a16:creationId xmlns:a16="http://schemas.microsoft.com/office/drawing/2014/main" id="{3FD46628-FD3B-18DF-D99E-BCC8A7DA5B15}"/>
              </a:ext>
            </a:extLst>
          </p:cNvPr>
          <p:cNvSpPr>
            <a:spLocks noGrp="1"/>
          </p:cNvSpPr>
          <p:nvPr>
            <p:ph type="ftr" sz="quarter" idx="19"/>
          </p:nvPr>
        </p:nvSpPr>
        <p:spPr/>
        <p:txBody>
          <a:bodyPr/>
          <a:lstStyle/>
          <a:p>
            <a:r>
              <a:rPr lang="en-GB" dirty="0"/>
              <a:t>© </a:t>
            </a:r>
            <a:r>
              <a:rPr lang="en-GB" dirty="0" err="1"/>
              <a:t>CapraTechnology</a:t>
            </a:r>
            <a:r>
              <a:rPr lang="en-GB" dirty="0"/>
              <a:t> 2022</a:t>
            </a:r>
          </a:p>
        </p:txBody>
      </p:sp>
      <p:sp>
        <p:nvSpPr>
          <p:cNvPr id="5" name="Slide Number Placeholder 4">
            <a:extLst>
              <a:ext uri="{FF2B5EF4-FFF2-40B4-BE49-F238E27FC236}">
                <a16:creationId xmlns:a16="http://schemas.microsoft.com/office/drawing/2014/main" id="{65C550B7-476B-356F-4108-AE848BF5A8B2}"/>
              </a:ext>
            </a:extLst>
          </p:cNvPr>
          <p:cNvSpPr>
            <a:spLocks noGrp="1"/>
          </p:cNvSpPr>
          <p:nvPr>
            <p:ph type="sldNum" sz="quarter" idx="20"/>
          </p:nvPr>
        </p:nvSpPr>
        <p:spPr/>
        <p:txBody>
          <a:bodyPr/>
          <a:lstStyle/>
          <a:p>
            <a:r>
              <a:rPr lang="en-GB"/>
              <a:t>How to use Tolcap – Part 2: </a:t>
            </a:r>
            <a:fld id="{B560C25C-23BD-4CD2-BCEE-6DC358E344A7}" type="slidenum">
              <a:rPr lang="en-GB" smtClean="0"/>
              <a:pPr/>
              <a:t>16</a:t>
            </a:fld>
            <a:endParaRPr lang="en-GB" dirty="0"/>
          </a:p>
        </p:txBody>
      </p:sp>
      <p:pic>
        <p:nvPicPr>
          <p:cNvPr id="22" name="Picture 21">
            <a:extLst>
              <a:ext uri="{FF2B5EF4-FFF2-40B4-BE49-F238E27FC236}">
                <a16:creationId xmlns:a16="http://schemas.microsoft.com/office/drawing/2014/main" id="{8972631E-BBC5-12EB-6475-3A9004CF12DE}"/>
              </a:ext>
            </a:extLst>
          </p:cNvPr>
          <p:cNvPicPr>
            <a:picLocks noChangeAspect="1"/>
          </p:cNvPicPr>
          <p:nvPr/>
        </p:nvPicPr>
        <p:blipFill>
          <a:blip r:embed="rId4"/>
          <a:stretch>
            <a:fillRect/>
          </a:stretch>
        </p:blipFill>
        <p:spPr>
          <a:xfrm>
            <a:off x="8959000" y="2218024"/>
            <a:ext cx="154781" cy="479822"/>
          </a:xfrm>
          <a:prstGeom prst="rect">
            <a:avLst/>
          </a:prstGeom>
        </p:spPr>
      </p:pic>
      <p:pic>
        <p:nvPicPr>
          <p:cNvPr id="21" name="Picture 20">
            <a:extLst>
              <a:ext uri="{FF2B5EF4-FFF2-40B4-BE49-F238E27FC236}">
                <a16:creationId xmlns:a16="http://schemas.microsoft.com/office/drawing/2014/main" id="{0935C63D-CD36-8663-AEBF-8DBEDAAE2F36}"/>
              </a:ext>
            </a:extLst>
          </p:cNvPr>
          <p:cNvPicPr>
            <a:picLocks noChangeAspect="1"/>
          </p:cNvPicPr>
          <p:nvPr/>
        </p:nvPicPr>
        <p:blipFill>
          <a:blip r:embed="rId4"/>
          <a:stretch>
            <a:fillRect/>
          </a:stretch>
        </p:blipFill>
        <p:spPr>
          <a:xfrm>
            <a:off x="6033449" y="5020618"/>
            <a:ext cx="154781" cy="479822"/>
          </a:xfrm>
          <a:prstGeom prst="rect">
            <a:avLst/>
          </a:prstGeom>
        </p:spPr>
      </p:pic>
    </p:spTree>
    <p:extLst>
      <p:ext uri="{BB962C8B-B14F-4D97-AF65-F5344CB8AC3E}">
        <p14:creationId xmlns:p14="http://schemas.microsoft.com/office/powerpoint/2010/main" val="3350498680"/>
      </p:ext>
    </p:extLst>
  </p:cSld>
  <p:clrMapOvr>
    <a:masterClrMapping/>
  </p:clrMapOvr>
  <mc:AlternateContent xmlns:mc="http://schemas.openxmlformats.org/markup-compatibility/2006" xmlns:p14="http://schemas.microsoft.com/office/powerpoint/2010/main">
    <mc:Choice Requires="p14">
      <p:transition spd="slow" p14:dur="1200">
        <p14:prism isInverted="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872A122C-CC73-3BB3-4F10-DD948A21D65C}"/>
              </a:ext>
            </a:extLst>
          </p:cNvPr>
          <p:cNvSpPr>
            <a:spLocks noGrp="1"/>
          </p:cNvSpPr>
          <p:nvPr>
            <p:ph idx="1"/>
          </p:nvPr>
        </p:nvSpPr>
        <p:spPr/>
        <p:txBody>
          <a:bodyPr>
            <a:normAutofit/>
          </a:bodyPr>
          <a:lstStyle/>
          <a:p>
            <a:pPr marL="0" indent="0">
              <a:buNone/>
            </a:pPr>
            <a:r>
              <a:rPr lang="en-GB" dirty="0"/>
              <a:t>We hope these introductory presentations have shown you why Tolcap is a unique and vital tool for designers.</a:t>
            </a:r>
            <a:br>
              <a:rPr lang="en-GB" dirty="0"/>
            </a:br>
            <a:endParaRPr lang="en-GB" dirty="0"/>
          </a:p>
          <a:p>
            <a:pPr marL="0" indent="0">
              <a:buNone/>
            </a:pPr>
            <a:r>
              <a:rPr lang="en-GB" dirty="0"/>
              <a:t>Setting achievable tolerances saves your organization significant costs and saves you a lot of that stress and distraction sorting out designs that could otherwise turn out not capable.</a:t>
            </a:r>
            <a:br>
              <a:rPr lang="en-GB" dirty="0"/>
            </a:br>
            <a:endParaRPr lang="en-GB" dirty="0"/>
          </a:p>
          <a:p>
            <a:pPr marL="0" indent="0">
              <a:buNone/>
            </a:pPr>
            <a:r>
              <a:rPr lang="en-GB" dirty="0"/>
              <a:t>Tolcap helps you check the capability of a tolerance or generate a tolerance with a target capability.</a:t>
            </a:r>
            <a:br>
              <a:rPr lang="en-GB" dirty="0"/>
            </a:br>
            <a:endParaRPr lang="en-GB" dirty="0"/>
          </a:p>
          <a:p>
            <a:pPr marL="0" indent="0">
              <a:buNone/>
            </a:pPr>
            <a:r>
              <a:rPr lang="en-GB" dirty="0"/>
              <a:t>Our next presentation explores the problems of tolerance stacks and how Tolcap provides solutions.</a:t>
            </a:r>
          </a:p>
          <a:p>
            <a:endParaRPr lang="en-GB" dirty="0"/>
          </a:p>
        </p:txBody>
      </p:sp>
      <p:sp>
        <p:nvSpPr>
          <p:cNvPr id="12" name="Title 11">
            <a:extLst>
              <a:ext uri="{FF2B5EF4-FFF2-40B4-BE49-F238E27FC236}">
                <a16:creationId xmlns:a16="http://schemas.microsoft.com/office/drawing/2014/main" id="{944FEDF1-0CAB-FEDA-9A7D-84D55C8EAFA5}"/>
              </a:ext>
            </a:extLst>
          </p:cNvPr>
          <p:cNvSpPr>
            <a:spLocks noGrp="1"/>
          </p:cNvSpPr>
          <p:nvPr>
            <p:ph type="title"/>
          </p:nvPr>
        </p:nvSpPr>
        <p:spPr/>
        <p:txBody>
          <a:bodyPr>
            <a:normAutofit fontScale="90000"/>
          </a:bodyPr>
          <a:lstStyle/>
          <a:p>
            <a:r>
              <a:rPr lang="en-GB" dirty="0"/>
              <a:t>Using Tolcap</a:t>
            </a:r>
            <a:br>
              <a:rPr lang="en-GB" dirty="0"/>
            </a:br>
            <a:endParaRPr lang="en-GB" dirty="0"/>
          </a:p>
        </p:txBody>
      </p:sp>
      <p:sp>
        <p:nvSpPr>
          <p:cNvPr id="9" name="Date Placeholder 8">
            <a:extLst>
              <a:ext uri="{FF2B5EF4-FFF2-40B4-BE49-F238E27FC236}">
                <a16:creationId xmlns:a16="http://schemas.microsoft.com/office/drawing/2014/main" id="{43145CD7-FD48-5BA6-07E7-67DF5598A363}"/>
              </a:ext>
            </a:extLst>
          </p:cNvPr>
          <p:cNvSpPr>
            <a:spLocks noGrp="1"/>
          </p:cNvSpPr>
          <p:nvPr>
            <p:ph type="dt" sz="half" idx="10"/>
          </p:nvPr>
        </p:nvSpPr>
        <p:spPr/>
        <p:txBody>
          <a:bodyPr/>
          <a:lstStyle/>
          <a:p>
            <a:r>
              <a:rPr lang="en-US"/>
              <a:t>August 2022</a:t>
            </a:r>
            <a:endParaRPr lang="en-GB" dirty="0"/>
          </a:p>
        </p:txBody>
      </p:sp>
      <p:sp>
        <p:nvSpPr>
          <p:cNvPr id="10" name="Footer Placeholder 9">
            <a:extLst>
              <a:ext uri="{FF2B5EF4-FFF2-40B4-BE49-F238E27FC236}">
                <a16:creationId xmlns:a16="http://schemas.microsoft.com/office/drawing/2014/main" id="{97B186A2-D43C-CD33-29BD-A336C1485C21}"/>
              </a:ext>
            </a:extLst>
          </p:cNvPr>
          <p:cNvSpPr>
            <a:spLocks noGrp="1"/>
          </p:cNvSpPr>
          <p:nvPr>
            <p:ph type="ftr" sz="quarter" idx="11"/>
          </p:nvPr>
        </p:nvSpPr>
        <p:spPr/>
        <p:txBody>
          <a:bodyPr/>
          <a:lstStyle/>
          <a:p>
            <a:r>
              <a:rPr lang="en-GB"/>
              <a:t>© CapraTechnology 2022</a:t>
            </a:r>
            <a:endParaRPr lang="en-GB" dirty="0"/>
          </a:p>
        </p:txBody>
      </p:sp>
      <p:sp>
        <p:nvSpPr>
          <p:cNvPr id="11" name="Slide Number Placeholder 10">
            <a:extLst>
              <a:ext uri="{FF2B5EF4-FFF2-40B4-BE49-F238E27FC236}">
                <a16:creationId xmlns:a16="http://schemas.microsoft.com/office/drawing/2014/main" id="{B953661F-C6A9-77A9-77A9-BA1836BA9A6F}"/>
              </a:ext>
            </a:extLst>
          </p:cNvPr>
          <p:cNvSpPr>
            <a:spLocks noGrp="1"/>
          </p:cNvSpPr>
          <p:nvPr>
            <p:ph type="sldNum" sz="quarter" idx="12"/>
          </p:nvPr>
        </p:nvSpPr>
        <p:spPr/>
        <p:txBody>
          <a:bodyPr/>
          <a:lstStyle/>
          <a:p>
            <a:r>
              <a:rPr lang="en-GB"/>
              <a:t>How to use Tolcap – Part 2: </a:t>
            </a:r>
            <a:fld id="{B560C25C-23BD-4CD2-BCEE-6DC358E344A7}" type="slidenum">
              <a:rPr lang="en-GB" smtClean="0"/>
              <a:pPr/>
              <a:t>17</a:t>
            </a:fld>
            <a:endParaRPr lang="en-GB" dirty="0"/>
          </a:p>
        </p:txBody>
      </p:sp>
    </p:spTree>
    <p:extLst>
      <p:ext uri="{BB962C8B-B14F-4D97-AF65-F5344CB8AC3E}">
        <p14:creationId xmlns:p14="http://schemas.microsoft.com/office/powerpoint/2010/main" val="3844312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61DABC-D353-CC94-4F4B-AFAEEFF4E46F}"/>
              </a:ext>
            </a:extLst>
          </p:cNvPr>
          <p:cNvSpPr>
            <a:spLocks noGrp="1"/>
          </p:cNvSpPr>
          <p:nvPr>
            <p:ph sz="quarter" idx="13"/>
          </p:nvPr>
        </p:nvSpPr>
        <p:spPr/>
        <p:txBody>
          <a:bodyPr/>
          <a:lstStyle/>
          <a:p>
            <a:pPr marL="0" indent="0">
              <a:buNone/>
            </a:pPr>
            <a:r>
              <a:rPr lang="en-GB" dirty="0"/>
              <a:t>For more information visit</a:t>
            </a:r>
          </a:p>
          <a:p>
            <a:pPr marL="0" indent="0">
              <a:buNone/>
            </a:pPr>
            <a:r>
              <a:rPr lang="en-GB" dirty="0"/>
              <a:t>www.tolcap.com</a:t>
            </a:r>
          </a:p>
          <a:p>
            <a:endParaRPr lang="en-GB" dirty="0"/>
          </a:p>
        </p:txBody>
      </p:sp>
      <p:sp>
        <p:nvSpPr>
          <p:cNvPr id="4" name="Date Placeholder 3">
            <a:extLst>
              <a:ext uri="{FF2B5EF4-FFF2-40B4-BE49-F238E27FC236}">
                <a16:creationId xmlns:a16="http://schemas.microsoft.com/office/drawing/2014/main" id="{29DB391C-6B29-A914-BD80-F74741703AEF}"/>
              </a:ext>
            </a:extLst>
          </p:cNvPr>
          <p:cNvSpPr>
            <a:spLocks noGrp="1"/>
          </p:cNvSpPr>
          <p:nvPr>
            <p:ph type="dt" sz="half" idx="14"/>
          </p:nvPr>
        </p:nvSpPr>
        <p:spPr/>
        <p:txBody>
          <a:bodyPr/>
          <a:lstStyle/>
          <a:p>
            <a:r>
              <a:rPr lang="en-US"/>
              <a:t>August 2022</a:t>
            </a:r>
            <a:endParaRPr lang="en-GB" dirty="0"/>
          </a:p>
        </p:txBody>
      </p:sp>
      <p:sp>
        <p:nvSpPr>
          <p:cNvPr id="5" name="Footer Placeholder 4">
            <a:extLst>
              <a:ext uri="{FF2B5EF4-FFF2-40B4-BE49-F238E27FC236}">
                <a16:creationId xmlns:a16="http://schemas.microsoft.com/office/drawing/2014/main" id="{0C6153D0-322D-AA69-BB1A-DD4F977971A8}"/>
              </a:ext>
            </a:extLst>
          </p:cNvPr>
          <p:cNvSpPr>
            <a:spLocks noGrp="1"/>
          </p:cNvSpPr>
          <p:nvPr>
            <p:ph type="ftr" sz="quarter" idx="15"/>
          </p:nvPr>
        </p:nvSpPr>
        <p:spPr/>
        <p:txBody>
          <a:bodyPr/>
          <a:lstStyle/>
          <a:p>
            <a:r>
              <a:rPr lang="en-GB"/>
              <a:t>© CapraTechnology 2022</a:t>
            </a:r>
            <a:endParaRPr lang="en-GB" dirty="0"/>
          </a:p>
        </p:txBody>
      </p:sp>
      <p:sp>
        <p:nvSpPr>
          <p:cNvPr id="3" name="Slide Number Placeholder 2">
            <a:extLst>
              <a:ext uri="{FF2B5EF4-FFF2-40B4-BE49-F238E27FC236}">
                <a16:creationId xmlns:a16="http://schemas.microsoft.com/office/drawing/2014/main" id="{0F9CFB57-8884-77E9-9056-A5047AA56646}"/>
              </a:ext>
            </a:extLst>
          </p:cNvPr>
          <p:cNvSpPr>
            <a:spLocks noGrp="1"/>
          </p:cNvSpPr>
          <p:nvPr>
            <p:ph type="sldNum" sz="quarter" idx="16"/>
          </p:nvPr>
        </p:nvSpPr>
        <p:spPr/>
        <p:txBody>
          <a:bodyPr/>
          <a:lstStyle/>
          <a:p>
            <a:r>
              <a:rPr lang="en-GB"/>
              <a:t>How to use Tolcap – Part 2: </a:t>
            </a:r>
            <a:fld id="{B560C25C-23BD-4CD2-BCEE-6DC358E344A7}" type="slidenum">
              <a:rPr lang="en-GB" smtClean="0"/>
              <a:pPr/>
              <a:t>18</a:t>
            </a:fld>
            <a:endParaRPr lang="en-GB" dirty="0"/>
          </a:p>
        </p:txBody>
      </p:sp>
    </p:spTree>
    <p:extLst>
      <p:ext uri="{BB962C8B-B14F-4D97-AF65-F5344CB8AC3E}">
        <p14:creationId xmlns:p14="http://schemas.microsoft.com/office/powerpoint/2010/main" val="388809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5A5DBA-CBEC-B71F-657C-BFFC09D20490}"/>
              </a:ext>
            </a:extLst>
          </p:cNvPr>
          <p:cNvSpPr>
            <a:spLocks noGrp="1"/>
          </p:cNvSpPr>
          <p:nvPr>
            <p:ph idx="1"/>
          </p:nvPr>
        </p:nvSpPr>
        <p:spPr/>
        <p:txBody>
          <a:bodyPr>
            <a:normAutofit/>
          </a:bodyPr>
          <a:lstStyle/>
          <a:p>
            <a:pPr marL="0" indent="0">
              <a:lnSpc>
                <a:spcPct val="110000"/>
              </a:lnSpc>
              <a:buNone/>
            </a:pPr>
            <a:r>
              <a:rPr lang="en-GB" dirty="0"/>
              <a:t>The previous presentation showed how Tolcap provides you with a prediction of process capability for the dimension you specify and the tolerance determined by the function of that feature of the design.</a:t>
            </a:r>
          </a:p>
          <a:p>
            <a:pPr>
              <a:lnSpc>
                <a:spcPct val="110000"/>
              </a:lnSpc>
            </a:pPr>
            <a:endParaRPr lang="en-GB" dirty="0"/>
          </a:p>
          <a:p>
            <a:pPr marL="0" indent="0">
              <a:lnSpc>
                <a:spcPct val="110000"/>
              </a:lnSpc>
              <a:buNone/>
            </a:pPr>
            <a:r>
              <a:rPr lang="en-GB" dirty="0"/>
              <a:t>If the Tolcap algorithm can get from dimension and tolerance to process capability, then we can re-arrange the algorithm to calculate the tolerance required on a dimension for a specified process capability - and to project from the process capability curves on the charts back to read off that tolerance.</a:t>
            </a:r>
          </a:p>
          <a:p>
            <a:pPr>
              <a:lnSpc>
                <a:spcPct val="110000"/>
              </a:lnSpc>
            </a:pPr>
            <a:endParaRPr lang="en-GB" dirty="0"/>
          </a:p>
          <a:p>
            <a:pPr marL="0" indent="0">
              <a:lnSpc>
                <a:spcPct val="110000"/>
              </a:lnSpc>
              <a:buNone/>
            </a:pPr>
            <a:r>
              <a:rPr lang="en-GB" dirty="0"/>
              <a:t>Why would you want to do that?</a:t>
            </a:r>
          </a:p>
        </p:txBody>
      </p:sp>
      <p:sp>
        <p:nvSpPr>
          <p:cNvPr id="2" name="Title 1">
            <a:extLst>
              <a:ext uri="{FF2B5EF4-FFF2-40B4-BE49-F238E27FC236}">
                <a16:creationId xmlns:a16="http://schemas.microsoft.com/office/drawing/2014/main" id="{3451C612-3361-EC60-E463-FBABCD5B1E67}"/>
              </a:ext>
            </a:extLst>
          </p:cNvPr>
          <p:cNvSpPr>
            <a:spLocks noGrp="1"/>
          </p:cNvSpPr>
          <p:nvPr>
            <p:ph type="title"/>
          </p:nvPr>
        </p:nvSpPr>
        <p:spPr/>
        <p:txBody>
          <a:bodyPr>
            <a:normAutofit fontScale="90000"/>
          </a:bodyPr>
          <a:lstStyle/>
          <a:p>
            <a:r>
              <a:rPr lang="en-GB" dirty="0"/>
              <a:t>Using Tolcap – From Capability to Tolerance</a:t>
            </a:r>
            <a:br>
              <a:rPr lang="en-GB" dirty="0"/>
            </a:br>
            <a:endParaRPr lang="en-GB" dirty="0"/>
          </a:p>
        </p:txBody>
      </p:sp>
      <p:sp>
        <p:nvSpPr>
          <p:cNvPr id="4" name="Date Placeholder 3">
            <a:extLst>
              <a:ext uri="{FF2B5EF4-FFF2-40B4-BE49-F238E27FC236}">
                <a16:creationId xmlns:a16="http://schemas.microsoft.com/office/drawing/2014/main" id="{F29DE51F-77F3-FA98-97B8-40FA3F02B965}"/>
              </a:ext>
            </a:extLst>
          </p:cNvPr>
          <p:cNvSpPr>
            <a:spLocks noGrp="1"/>
          </p:cNvSpPr>
          <p:nvPr>
            <p:ph type="dt" sz="half" idx="10"/>
          </p:nvPr>
        </p:nvSpPr>
        <p:spPr/>
        <p:txBody>
          <a:bodyPr/>
          <a:lstStyle/>
          <a:p>
            <a:r>
              <a:rPr lang="en-US"/>
              <a:t>August 2022</a:t>
            </a:r>
            <a:endParaRPr lang="en-GB" dirty="0"/>
          </a:p>
        </p:txBody>
      </p:sp>
      <p:sp>
        <p:nvSpPr>
          <p:cNvPr id="5" name="Footer Placeholder 4">
            <a:extLst>
              <a:ext uri="{FF2B5EF4-FFF2-40B4-BE49-F238E27FC236}">
                <a16:creationId xmlns:a16="http://schemas.microsoft.com/office/drawing/2014/main" id="{372AA231-60DE-90F6-EAF7-406303F03F4F}"/>
              </a:ext>
            </a:extLst>
          </p:cNvPr>
          <p:cNvSpPr>
            <a:spLocks noGrp="1"/>
          </p:cNvSpPr>
          <p:nvPr>
            <p:ph type="ftr" sz="quarter" idx="11"/>
          </p:nvPr>
        </p:nvSpPr>
        <p:spPr/>
        <p:txBody>
          <a:bodyPr/>
          <a:lstStyle/>
          <a:p>
            <a:r>
              <a:rPr lang="en-GB"/>
              <a:t>© CapraTechnology 2022</a:t>
            </a:r>
            <a:endParaRPr lang="en-GB" dirty="0"/>
          </a:p>
        </p:txBody>
      </p:sp>
      <p:sp>
        <p:nvSpPr>
          <p:cNvPr id="7" name="Slide Number Placeholder 6">
            <a:extLst>
              <a:ext uri="{FF2B5EF4-FFF2-40B4-BE49-F238E27FC236}">
                <a16:creationId xmlns:a16="http://schemas.microsoft.com/office/drawing/2014/main" id="{AFA7475A-5913-910B-2FF8-79DEF89456F8}"/>
              </a:ext>
            </a:extLst>
          </p:cNvPr>
          <p:cNvSpPr>
            <a:spLocks noGrp="1"/>
          </p:cNvSpPr>
          <p:nvPr>
            <p:ph type="sldNum" sz="quarter" idx="12"/>
          </p:nvPr>
        </p:nvSpPr>
        <p:spPr/>
        <p:txBody>
          <a:bodyPr/>
          <a:lstStyle/>
          <a:p>
            <a:r>
              <a:rPr lang="en-GB"/>
              <a:t>How to use Tolcap – Part 2: </a:t>
            </a:r>
            <a:fld id="{B560C25C-23BD-4CD2-BCEE-6DC358E344A7}" type="slidenum">
              <a:rPr lang="en-GB" smtClean="0"/>
              <a:pPr/>
              <a:t>2</a:t>
            </a:fld>
            <a:endParaRPr lang="en-GB" dirty="0"/>
          </a:p>
        </p:txBody>
      </p:sp>
    </p:spTree>
  </p:cSld>
  <p:clrMapOvr>
    <a:masterClrMapping/>
  </p:clrMapOvr>
  <mc:AlternateContent xmlns:mc="http://schemas.openxmlformats.org/markup-compatibility/2006" xmlns:p14="http://schemas.microsoft.com/office/powerpoint/2010/main">
    <mc:Choice Requires="p14">
      <p:transition spd="slow" p14:dur="1200">
        <p14:prism isInverted="1"/>
      </p:transition>
    </mc:Choice>
    <mc:Fallback xmlns:a14="http://schemas.microsoft.com/office/drawing/2010/main" xmlns:m="http://schemas.openxmlformats.org/officeDocument/2006/math"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EB9570D-CA87-33C4-0843-E82B5E88EF58}"/>
              </a:ext>
            </a:extLst>
          </p:cNvPr>
          <p:cNvSpPr>
            <a:spLocks noGrp="1"/>
          </p:cNvSpPr>
          <p:nvPr>
            <p:ph idx="1"/>
          </p:nvPr>
        </p:nvSpPr>
        <p:spPr/>
        <p:txBody>
          <a:bodyPr>
            <a:normAutofit lnSpcReduction="10000"/>
          </a:bodyPr>
          <a:lstStyle/>
          <a:p>
            <a:pPr marL="0" indent="0">
              <a:lnSpc>
                <a:spcPct val="110000"/>
              </a:lnSpc>
              <a:buNone/>
            </a:pPr>
            <a:r>
              <a:rPr lang="en-GB" dirty="0"/>
              <a:t>Working from required capability to tolerance has three useful applications:</a:t>
            </a:r>
          </a:p>
          <a:p>
            <a:pPr>
              <a:lnSpc>
                <a:spcPct val="110000"/>
              </a:lnSpc>
            </a:pPr>
            <a:r>
              <a:rPr lang="en-GB" b="1" dirty="0">
                <a:latin typeface="+mj-lt"/>
              </a:rPr>
              <a:t>Finishing Process Required? </a:t>
            </a:r>
            <a:r>
              <a:rPr lang="en-GB" dirty="0"/>
              <a:t>Will it be sufficient to drill the holes in a part, or is it necessary to ream them?</a:t>
            </a:r>
          </a:p>
          <a:p>
            <a:pPr>
              <a:lnSpc>
                <a:spcPct val="110000"/>
              </a:lnSpc>
            </a:pPr>
            <a:r>
              <a:rPr lang="en-GB" b="1" dirty="0">
                <a:latin typeface="+mj-lt"/>
              </a:rPr>
              <a:t>Tolerance stacks / </a:t>
            </a:r>
            <a:r>
              <a:rPr lang="en-GB" b="1" dirty="0" err="1"/>
              <a:t>stackups</a:t>
            </a:r>
            <a:r>
              <a:rPr lang="en-GB" b="1" dirty="0"/>
              <a:t> </a:t>
            </a:r>
            <a:r>
              <a:rPr lang="en-GB" dirty="0"/>
              <a:t>-</a:t>
            </a:r>
            <a:r>
              <a:rPr lang="en-GB" dirty="0">
                <a:latin typeface="+mj-lt"/>
              </a:rPr>
              <a:t> </a:t>
            </a:r>
            <a:r>
              <a:rPr lang="en-GB" dirty="0"/>
              <a:t>The next presentation treats tolerance stacks and shows that the stack tolerance capability is maximised when the component dimensions of the stack are equally process capable.  Tolcap shows you the tolerance to achieve that capability.</a:t>
            </a:r>
          </a:p>
          <a:p>
            <a:pPr>
              <a:lnSpc>
                <a:spcPct val="110000"/>
              </a:lnSpc>
            </a:pPr>
            <a:r>
              <a:rPr lang="en-GB" b="1" dirty="0">
                <a:latin typeface="+mj-lt"/>
              </a:rPr>
              <a:t>Tolerance Confidence Limits </a:t>
            </a:r>
            <a:r>
              <a:rPr lang="en-GB" dirty="0">
                <a:latin typeface="+mj-lt"/>
              </a:rPr>
              <a:t>- </a:t>
            </a:r>
            <a:r>
              <a:rPr lang="en-GB" dirty="0"/>
              <a:t>Tolcap will show an optimistic and a pessimistic tolerance to achieve a required process capability - particularly helpful if you are not confident in the geometry or process factors you have chosen.</a:t>
            </a:r>
          </a:p>
        </p:txBody>
      </p:sp>
      <p:sp>
        <p:nvSpPr>
          <p:cNvPr id="6" name="Title 5">
            <a:extLst>
              <a:ext uri="{FF2B5EF4-FFF2-40B4-BE49-F238E27FC236}">
                <a16:creationId xmlns:a16="http://schemas.microsoft.com/office/drawing/2014/main" id="{C267E800-CF59-8368-2426-C80C80E2804F}"/>
              </a:ext>
            </a:extLst>
          </p:cNvPr>
          <p:cNvSpPr>
            <a:spLocks noGrp="1"/>
          </p:cNvSpPr>
          <p:nvPr>
            <p:ph type="title"/>
          </p:nvPr>
        </p:nvSpPr>
        <p:spPr/>
        <p:txBody>
          <a:bodyPr>
            <a:normAutofit fontScale="90000"/>
          </a:bodyPr>
          <a:lstStyle/>
          <a:p>
            <a:r>
              <a:rPr lang="en-GB" dirty="0"/>
              <a:t>Using Tolcap – From Capability to Tolerance</a:t>
            </a:r>
            <a:br>
              <a:rPr lang="en-GB" dirty="0"/>
            </a:br>
            <a:endParaRPr lang="en-GB" dirty="0"/>
          </a:p>
        </p:txBody>
      </p:sp>
      <p:sp>
        <p:nvSpPr>
          <p:cNvPr id="3" name="Date Placeholder 2">
            <a:extLst>
              <a:ext uri="{FF2B5EF4-FFF2-40B4-BE49-F238E27FC236}">
                <a16:creationId xmlns:a16="http://schemas.microsoft.com/office/drawing/2014/main" id="{9CF7CCCA-067E-C4FE-368B-C2198A655D2D}"/>
              </a:ext>
            </a:extLst>
          </p:cNvPr>
          <p:cNvSpPr>
            <a:spLocks noGrp="1"/>
          </p:cNvSpPr>
          <p:nvPr>
            <p:ph type="dt" sz="half" idx="10"/>
          </p:nvPr>
        </p:nvSpPr>
        <p:spPr/>
        <p:txBody>
          <a:bodyPr/>
          <a:lstStyle/>
          <a:p>
            <a:r>
              <a:rPr lang="en-US"/>
              <a:t>August 2022</a:t>
            </a:r>
            <a:endParaRPr lang="en-GB" dirty="0"/>
          </a:p>
        </p:txBody>
      </p:sp>
      <p:sp>
        <p:nvSpPr>
          <p:cNvPr id="4" name="Footer Placeholder 3">
            <a:extLst>
              <a:ext uri="{FF2B5EF4-FFF2-40B4-BE49-F238E27FC236}">
                <a16:creationId xmlns:a16="http://schemas.microsoft.com/office/drawing/2014/main" id="{3FD46628-FD3B-18DF-D99E-BCC8A7DA5B15}"/>
              </a:ext>
            </a:extLst>
          </p:cNvPr>
          <p:cNvSpPr>
            <a:spLocks noGrp="1"/>
          </p:cNvSpPr>
          <p:nvPr>
            <p:ph type="ftr" sz="quarter" idx="11"/>
          </p:nvPr>
        </p:nvSpPr>
        <p:spPr/>
        <p:txBody>
          <a:bodyPr/>
          <a:lstStyle/>
          <a:p>
            <a:r>
              <a:rPr lang="en-GB" dirty="0"/>
              <a:t>© </a:t>
            </a:r>
            <a:r>
              <a:rPr lang="en-GB" dirty="0" err="1"/>
              <a:t>CapraTechnology</a:t>
            </a:r>
            <a:r>
              <a:rPr lang="en-GB" dirty="0"/>
              <a:t> 2022</a:t>
            </a:r>
          </a:p>
        </p:txBody>
      </p:sp>
      <p:sp>
        <p:nvSpPr>
          <p:cNvPr id="5" name="Slide Number Placeholder 4">
            <a:extLst>
              <a:ext uri="{FF2B5EF4-FFF2-40B4-BE49-F238E27FC236}">
                <a16:creationId xmlns:a16="http://schemas.microsoft.com/office/drawing/2014/main" id="{65C550B7-476B-356F-4108-AE848BF5A8B2}"/>
              </a:ext>
            </a:extLst>
          </p:cNvPr>
          <p:cNvSpPr>
            <a:spLocks noGrp="1"/>
          </p:cNvSpPr>
          <p:nvPr>
            <p:ph type="sldNum" sz="quarter" idx="12"/>
          </p:nvPr>
        </p:nvSpPr>
        <p:spPr/>
        <p:txBody>
          <a:bodyPr/>
          <a:lstStyle/>
          <a:p>
            <a:r>
              <a:rPr lang="en-GB"/>
              <a:t>How to use Tolcap – Part 2: </a:t>
            </a:r>
            <a:fld id="{B560C25C-23BD-4CD2-BCEE-6DC358E344A7}" type="slidenum">
              <a:rPr lang="en-GB" smtClean="0"/>
              <a:pPr/>
              <a:t>3</a:t>
            </a:fld>
            <a:endParaRPr lang="en-GB" dirty="0"/>
          </a:p>
        </p:txBody>
      </p:sp>
    </p:spTree>
  </p:cSld>
  <p:clrMapOvr>
    <a:masterClrMapping/>
  </p:clrMapOvr>
  <mc:AlternateContent xmlns:mc="http://schemas.openxmlformats.org/markup-compatibility/2006" xmlns:p14="http://schemas.microsoft.com/office/powerpoint/2010/main">
    <mc:Choice Requires="p14">
      <p:transition spd="slow" p14:dur="1200">
        <p14:prism isInverted="1"/>
      </p:transition>
    </mc:Choice>
    <mc:Fallback xmlns:a14="http://schemas.microsoft.com/office/drawing/2010/main" xmlns:m="http://schemas.openxmlformats.org/officeDocument/2006/math"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EB9570D-CA87-33C4-0843-E82B5E88EF58}"/>
              </a:ext>
            </a:extLst>
          </p:cNvPr>
          <p:cNvSpPr>
            <a:spLocks noGrp="1"/>
          </p:cNvSpPr>
          <p:nvPr>
            <p:ph idx="1"/>
          </p:nvPr>
        </p:nvSpPr>
        <p:spPr/>
        <p:txBody>
          <a:bodyPr>
            <a:normAutofit/>
          </a:bodyPr>
          <a:lstStyle/>
          <a:p>
            <a:pPr marL="0" indent="0">
              <a:lnSpc>
                <a:spcPct val="100000"/>
              </a:lnSpc>
              <a:buNone/>
            </a:pPr>
            <a:r>
              <a:rPr lang="en-GB" dirty="0"/>
              <a:t>To show how to use Tolcap in this mode, we will work through the same example as in the previous presentation - a dimension of 100mm on a part that is turned and bored.  In Part 1 we specified a tolerance of </a:t>
            </a:r>
            <a:r>
              <a:rPr lang="en-GB" dirty="0">
                <a:latin typeface="Calibri" panose="020F0502020204030204" pitchFamily="34" charset="0"/>
                <a:cs typeface="Calibri" panose="020F0502020204030204" pitchFamily="34" charset="0"/>
              </a:rPr>
              <a:t>±</a:t>
            </a:r>
            <a:r>
              <a:rPr lang="en-GB" dirty="0"/>
              <a:t> 0.035mm, but this time we will specify a process capability, C</a:t>
            </a:r>
            <a:r>
              <a:rPr lang="en-GB" baseline="-25000" dirty="0"/>
              <a:t>pk</a:t>
            </a:r>
            <a:r>
              <a:rPr lang="en-GB" dirty="0"/>
              <a:t>.</a:t>
            </a:r>
          </a:p>
        </p:txBody>
      </p:sp>
      <p:sp>
        <p:nvSpPr>
          <p:cNvPr id="6" name="Title 5">
            <a:extLst>
              <a:ext uri="{FF2B5EF4-FFF2-40B4-BE49-F238E27FC236}">
                <a16:creationId xmlns:a16="http://schemas.microsoft.com/office/drawing/2014/main" id="{C267E800-CF59-8368-2426-C80C80E2804F}"/>
              </a:ext>
            </a:extLst>
          </p:cNvPr>
          <p:cNvSpPr>
            <a:spLocks noGrp="1"/>
          </p:cNvSpPr>
          <p:nvPr>
            <p:ph type="title"/>
          </p:nvPr>
        </p:nvSpPr>
        <p:spPr/>
        <p:txBody>
          <a:bodyPr>
            <a:normAutofit fontScale="90000"/>
          </a:bodyPr>
          <a:lstStyle/>
          <a:p>
            <a:r>
              <a:rPr lang="en-GB" dirty="0"/>
              <a:t>Using Tolcap – From Capability to Tolerance</a:t>
            </a:r>
            <a:br>
              <a:rPr lang="en-GB" dirty="0"/>
            </a:br>
            <a:endParaRPr lang="en-GB" dirty="0"/>
          </a:p>
        </p:txBody>
      </p:sp>
      <p:sp>
        <p:nvSpPr>
          <p:cNvPr id="3" name="Date Placeholder 2">
            <a:extLst>
              <a:ext uri="{FF2B5EF4-FFF2-40B4-BE49-F238E27FC236}">
                <a16:creationId xmlns:a16="http://schemas.microsoft.com/office/drawing/2014/main" id="{9CF7CCCA-067E-C4FE-368B-C2198A655D2D}"/>
              </a:ext>
            </a:extLst>
          </p:cNvPr>
          <p:cNvSpPr>
            <a:spLocks noGrp="1"/>
          </p:cNvSpPr>
          <p:nvPr>
            <p:ph type="dt" sz="half" idx="10"/>
          </p:nvPr>
        </p:nvSpPr>
        <p:spPr/>
        <p:txBody>
          <a:bodyPr/>
          <a:lstStyle/>
          <a:p>
            <a:r>
              <a:rPr lang="en-US"/>
              <a:t>August 2022</a:t>
            </a:r>
            <a:endParaRPr lang="en-GB" dirty="0"/>
          </a:p>
        </p:txBody>
      </p:sp>
      <p:sp>
        <p:nvSpPr>
          <p:cNvPr id="4" name="Footer Placeholder 3">
            <a:extLst>
              <a:ext uri="{FF2B5EF4-FFF2-40B4-BE49-F238E27FC236}">
                <a16:creationId xmlns:a16="http://schemas.microsoft.com/office/drawing/2014/main" id="{3FD46628-FD3B-18DF-D99E-BCC8A7DA5B15}"/>
              </a:ext>
            </a:extLst>
          </p:cNvPr>
          <p:cNvSpPr>
            <a:spLocks noGrp="1"/>
          </p:cNvSpPr>
          <p:nvPr>
            <p:ph type="ftr" sz="quarter" idx="11"/>
          </p:nvPr>
        </p:nvSpPr>
        <p:spPr/>
        <p:txBody>
          <a:bodyPr/>
          <a:lstStyle/>
          <a:p>
            <a:r>
              <a:rPr lang="en-GB" dirty="0"/>
              <a:t>© </a:t>
            </a:r>
            <a:r>
              <a:rPr lang="en-GB" dirty="0" err="1"/>
              <a:t>CapraTechnology</a:t>
            </a:r>
            <a:r>
              <a:rPr lang="en-GB" dirty="0"/>
              <a:t> 2022</a:t>
            </a:r>
          </a:p>
        </p:txBody>
      </p:sp>
      <p:sp>
        <p:nvSpPr>
          <p:cNvPr id="5" name="Slide Number Placeholder 4">
            <a:extLst>
              <a:ext uri="{FF2B5EF4-FFF2-40B4-BE49-F238E27FC236}">
                <a16:creationId xmlns:a16="http://schemas.microsoft.com/office/drawing/2014/main" id="{65C550B7-476B-356F-4108-AE848BF5A8B2}"/>
              </a:ext>
            </a:extLst>
          </p:cNvPr>
          <p:cNvSpPr>
            <a:spLocks noGrp="1"/>
          </p:cNvSpPr>
          <p:nvPr>
            <p:ph type="sldNum" sz="quarter" idx="12"/>
          </p:nvPr>
        </p:nvSpPr>
        <p:spPr/>
        <p:txBody>
          <a:bodyPr/>
          <a:lstStyle/>
          <a:p>
            <a:r>
              <a:rPr lang="en-GB"/>
              <a:t>How to use Tolcap – Part 2: </a:t>
            </a:r>
            <a:fld id="{B560C25C-23BD-4CD2-BCEE-6DC358E344A7}" type="slidenum">
              <a:rPr lang="en-GB" smtClean="0"/>
              <a:pPr/>
              <a:t>4</a:t>
            </a:fld>
            <a:endParaRPr lang="en-GB" dirty="0"/>
          </a:p>
        </p:txBody>
      </p:sp>
    </p:spTree>
    <p:extLst>
      <p:ext uri="{BB962C8B-B14F-4D97-AF65-F5344CB8AC3E}">
        <p14:creationId xmlns:p14="http://schemas.microsoft.com/office/powerpoint/2010/main" val="522076234"/>
      </p:ext>
    </p:extLst>
  </p:cSld>
  <p:clrMapOvr>
    <a:masterClrMapping/>
  </p:clrMapOvr>
  <mc:AlternateContent xmlns:mc="http://schemas.openxmlformats.org/markup-compatibility/2006" xmlns:p14="http://schemas.microsoft.com/office/powerpoint/2010/main">
    <mc:Choice Requires="p14">
      <p:transition spd="slow" p14:dur="12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EB9570D-CA87-33C4-0843-E82B5E88EF58}"/>
              </a:ext>
            </a:extLst>
          </p:cNvPr>
          <p:cNvSpPr>
            <a:spLocks noGrp="1"/>
          </p:cNvSpPr>
          <p:nvPr>
            <p:ph idx="1"/>
          </p:nvPr>
        </p:nvSpPr>
        <p:spPr/>
        <p:txBody>
          <a:bodyPr>
            <a:normAutofit fontScale="92500"/>
          </a:bodyPr>
          <a:lstStyle/>
          <a:p>
            <a:pPr marL="0" indent="0">
              <a:lnSpc>
                <a:spcPct val="100000"/>
              </a:lnSpc>
              <a:buNone/>
            </a:pPr>
            <a:r>
              <a:rPr lang="en-GB" dirty="0"/>
              <a:t>So as before, log in (at </a:t>
            </a:r>
            <a:r>
              <a:rPr lang="en-GB" dirty="0">
                <a:hlinkClick r:id="rId2"/>
              </a:rPr>
              <a:t>https://tce.tolcap.com/login</a:t>
            </a:r>
            <a:r>
              <a:rPr lang="en-GB" dirty="0"/>
              <a:t> ) and select the process category for the manufacturing process that defines the dimension of interest in your design.  Here ‘Machining’ and ‘Turning and Boring’…</a:t>
            </a:r>
          </a:p>
          <a:p>
            <a:pPr marL="0" indent="0">
              <a:buNone/>
            </a:pPr>
            <a:endParaRPr lang="en-GB" dirty="0"/>
          </a:p>
        </p:txBody>
      </p:sp>
      <p:sp>
        <p:nvSpPr>
          <p:cNvPr id="6" name="Title 5">
            <a:extLst>
              <a:ext uri="{FF2B5EF4-FFF2-40B4-BE49-F238E27FC236}">
                <a16:creationId xmlns:a16="http://schemas.microsoft.com/office/drawing/2014/main" id="{C267E800-CF59-8368-2426-C80C80E2804F}"/>
              </a:ext>
            </a:extLst>
          </p:cNvPr>
          <p:cNvSpPr>
            <a:spLocks noGrp="1"/>
          </p:cNvSpPr>
          <p:nvPr>
            <p:ph type="title"/>
          </p:nvPr>
        </p:nvSpPr>
        <p:spPr/>
        <p:txBody>
          <a:bodyPr>
            <a:normAutofit fontScale="90000"/>
          </a:bodyPr>
          <a:lstStyle/>
          <a:p>
            <a:r>
              <a:rPr lang="en-GB" dirty="0"/>
              <a:t>Using Tolcap – From Capability to Tolerance</a:t>
            </a:r>
            <a:br>
              <a:rPr lang="en-GB" dirty="0"/>
            </a:br>
            <a:endParaRPr lang="en-GB" dirty="0"/>
          </a:p>
        </p:txBody>
      </p:sp>
      <p:sp>
        <p:nvSpPr>
          <p:cNvPr id="10" name="Content Placeholder 9">
            <a:extLst>
              <a:ext uri="{FF2B5EF4-FFF2-40B4-BE49-F238E27FC236}">
                <a16:creationId xmlns:a16="http://schemas.microsoft.com/office/drawing/2014/main" id="{47B47F7C-87B8-6ED6-9BBE-86E13F87F045}"/>
              </a:ext>
            </a:extLst>
          </p:cNvPr>
          <p:cNvSpPr>
            <a:spLocks noGrp="1"/>
          </p:cNvSpPr>
          <p:nvPr>
            <p:ph sz="quarter" idx="14"/>
          </p:nvPr>
        </p:nvSpPr>
        <p:spPr>
          <a:xfrm>
            <a:off x="681035" y="2346863"/>
            <a:ext cx="8543925" cy="3980571"/>
          </a:xfrm>
        </p:spPr>
        <p:txBody>
          <a:bodyPr/>
          <a:lstStyle/>
          <a:p>
            <a:pPr marL="0" indent="0">
              <a:buNone/>
            </a:pPr>
            <a:r>
              <a:rPr lang="en-GB" dirty="0"/>
              <a:t> </a:t>
            </a:r>
          </a:p>
        </p:txBody>
      </p:sp>
      <p:sp>
        <p:nvSpPr>
          <p:cNvPr id="3" name="Date Placeholder 2">
            <a:extLst>
              <a:ext uri="{FF2B5EF4-FFF2-40B4-BE49-F238E27FC236}">
                <a16:creationId xmlns:a16="http://schemas.microsoft.com/office/drawing/2014/main" id="{9CF7CCCA-067E-C4FE-368B-C2198A655D2D}"/>
              </a:ext>
            </a:extLst>
          </p:cNvPr>
          <p:cNvSpPr>
            <a:spLocks noGrp="1"/>
          </p:cNvSpPr>
          <p:nvPr>
            <p:ph type="dt" sz="half" idx="15"/>
          </p:nvPr>
        </p:nvSpPr>
        <p:spPr/>
        <p:txBody>
          <a:bodyPr/>
          <a:lstStyle/>
          <a:p>
            <a:r>
              <a:rPr lang="en-US"/>
              <a:t>August 2022</a:t>
            </a:r>
            <a:endParaRPr lang="en-GB" dirty="0"/>
          </a:p>
        </p:txBody>
      </p:sp>
      <p:sp>
        <p:nvSpPr>
          <p:cNvPr id="4" name="Footer Placeholder 3">
            <a:extLst>
              <a:ext uri="{FF2B5EF4-FFF2-40B4-BE49-F238E27FC236}">
                <a16:creationId xmlns:a16="http://schemas.microsoft.com/office/drawing/2014/main" id="{3FD46628-FD3B-18DF-D99E-BCC8A7DA5B15}"/>
              </a:ext>
            </a:extLst>
          </p:cNvPr>
          <p:cNvSpPr>
            <a:spLocks noGrp="1"/>
          </p:cNvSpPr>
          <p:nvPr>
            <p:ph type="ftr" sz="quarter" idx="16"/>
          </p:nvPr>
        </p:nvSpPr>
        <p:spPr/>
        <p:txBody>
          <a:bodyPr/>
          <a:lstStyle/>
          <a:p>
            <a:r>
              <a:rPr lang="en-GB" dirty="0"/>
              <a:t>© </a:t>
            </a:r>
            <a:r>
              <a:rPr lang="en-GB" dirty="0" err="1"/>
              <a:t>CapraTechnology</a:t>
            </a:r>
            <a:r>
              <a:rPr lang="en-GB" dirty="0"/>
              <a:t> 2022</a:t>
            </a:r>
          </a:p>
        </p:txBody>
      </p:sp>
      <p:sp>
        <p:nvSpPr>
          <p:cNvPr id="5" name="Slide Number Placeholder 4">
            <a:extLst>
              <a:ext uri="{FF2B5EF4-FFF2-40B4-BE49-F238E27FC236}">
                <a16:creationId xmlns:a16="http://schemas.microsoft.com/office/drawing/2014/main" id="{65C550B7-476B-356F-4108-AE848BF5A8B2}"/>
              </a:ext>
            </a:extLst>
          </p:cNvPr>
          <p:cNvSpPr>
            <a:spLocks noGrp="1"/>
          </p:cNvSpPr>
          <p:nvPr>
            <p:ph type="sldNum" sz="quarter" idx="17"/>
          </p:nvPr>
        </p:nvSpPr>
        <p:spPr/>
        <p:txBody>
          <a:bodyPr/>
          <a:lstStyle/>
          <a:p>
            <a:r>
              <a:rPr lang="en-GB"/>
              <a:t>How to use Tolcap – Part 2: </a:t>
            </a:r>
            <a:fld id="{B560C25C-23BD-4CD2-BCEE-6DC358E344A7}" type="slidenum">
              <a:rPr lang="en-GB" smtClean="0"/>
              <a:pPr/>
              <a:t>5</a:t>
            </a:fld>
            <a:endParaRPr lang="en-GB" dirty="0"/>
          </a:p>
        </p:txBody>
      </p:sp>
      <p:pic>
        <p:nvPicPr>
          <p:cNvPr id="8" name="Picture 7">
            <a:extLst>
              <a:ext uri="{FF2B5EF4-FFF2-40B4-BE49-F238E27FC236}">
                <a16:creationId xmlns:a16="http://schemas.microsoft.com/office/drawing/2014/main" id="{9C6739E3-3918-A0FB-97D8-790B46D8D639}"/>
              </a:ext>
            </a:extLst>
          </p:cNvPr>
          <p:cNvPicPr>
            <a:picLocks noChangeAspect="1"/>
          </p:cNvPicPr>
          <p:nvPr/>
        </p:nvPicPr>
        <p:blipFill>
          <a:blip r:embed="rId3"/>
          <a:stretch>
            <a:fillRect/>
          </a:stretch>
        </p:blipFill>
        <p:spPr>
          <a:xfrm>
            <a:off x="2008094" y="2249114"/>
            <a:ext cx="6176681" cy="4078320"/>
          </a:xfrm>
          <a:prstGeom prst="rect">
            <a:avLst/>
          </a:prstGeom>
        </p:spPr>
      </p:pic>
      <p:sp>
        <p:nvSpPr>
          <p:cNvPr id="2" name="Line">
            <a:extLst>
              <a:ext uri="{FF2B5EF4-FFF2-40B4-BE49-F238E27FC236}">
                <a16:creationId xmlns:a16="http://schemas.microsoft.com/office/drawing/2014/main" id="{98BBCA22-2266-38C7-CFFC-5023CB10D9FD}"/>
              </a:ext>
            </a:extLst>
          </p:cNvPr>
          <p:cNvSpPr/>
          <p:nvPr/>
        </p:nvSpPr>
        <p:spPr>
          <a:xfrm flipH="1" flipV="1">
            <a:off x="4684058" y="3577775"/>
            <a:ext cx="408174" cy="383046"/>
          </a:xfrm>
          <a:prstGeom prst="line">
            <a:avLst/>
          </a:prstGeom>
          <a:ln w="63500">
            <a:solidFill>
              <a:srgbClr val="0639E9">
                <a:alpha val="60142"/>
              </a:srgbClr>
            </a:solidFill>
            <a:miter lim="400000"/>
            <a:tailEnd type="triangle"/>
          </a:ln>
        </p:spPr>
        <p:txBody>
          <a:bodyPr lIns="37147" rIns="37147"/>
          <a:lstStyle/>
          <a:p>
            <a:pPr>
              <a:defRPr>
                <a:solidFill>
                  <a:srgbClr val="FFFFFF"/>
                </a:solidFill>
              </a:defRPr>
            </a:pPr>
            <a:endParaRPr sz="1463"/>
          </a:p>
        </p:txBody>
      </p:sp>
      <p:sp>
        <p:nvSpPr>
          <p:cNvPr id="9" name="Line">
            <a:extLst>
              <a:ext uri="{FF2B5EF4-FFF2-40B4-BE49-F238E27FC236}">
                <a16:creationId xmlns:a16="http://schemas.microsoft.com/office/drawing/2014/main" id="{B0954431-53BB-C282-54C1-EBC0E22F64BE}"/>
              </a:ext>
            </a:extLst>
          </p:cNvPr>
          <p:cNvSpPr/>
          <p:nvPr/>
        </p:nvSpPr>
        <p:spPr>
          <a:xfrm flipH="1" flipV="1">
            <a:off x="7464379" y="3577775"/>
            <a:ext cx="408174" cy="383046"/>
          </a:xfrm>
          <a:prstGeom prst="line">
            <a:avLst/>
          </a:prstGeom>
          <a:ln w="63500">
            <a:solidFill>
              <a:srgbClr val="0639E9">
                <a:alpha val="60142"/>
              </a:srgbClr>
            </a:solidFill>
            <a:miter lim="400000"/>
            <a:tailEnd type="triangle"/>
          </a:ln>
        </p:spPr>
        <p:txBody>
          <a:bodyPr lIns="37147" rIns="37147"/>
          <a:lstStyle/>
          <a:p>
            <a:pPr>
              <a:defRPr>
                <a:solidFill>
                  <a:srgbClr val="FFFFFF"/>
                </a:solidFill>
              </a:defRPr>
            </a:pPr>
            <a:endParaRPr sz="1463"/>
          </a:p>
        </p:txBody>
      </p:sp>
    </p:spTree>
    <p:extLst>
      <p:ext uri="{BB962C8B-B14F-4D97-AF65-F5344CB8AC3E}">
        <p14:creationId xmlns:p14="http://schemas.microsoft.com/office/powerpoint/2010/main" val="122020279"/>
      </p:ext>
    </p:extLst>
  </p:cSld>
  <p:clrMapOvr>
    <a:masterClrMapping/>
  </p:clrMapOvr>
  <mc:AlternateContent xmlns:mc="http://schemas.openxmlformats.org/markup-compatibility/2006" xmlns:p14="http://schemas.microsoft.com/office/powerpoint/2010/main">
    <mc:Choice Requires="p14">
      <p:transition spd="slow" p14:dur="12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67E800-CF59-8368-2426-C80C80E2804F}"/>
              </a:ext>
            </a:extLst>
          </p:cNvPr>
          <p:cNvSpPr>
            <a:spLocks noGrp="1"/>
          </p:cNvSpPr>
          <p:nvPr>
            <p:ph type="title"/>
          </p:nvPr>
        </p:nvSpPr>
        <p:spPr/>
        <p:txBody>
          <a:bodyPr>
            <a:normAutofit fontScale="90000"/>
          </a:bodyPr>
          <a:lstStyle/>
          <a:p>
            <a:r>
              <a:rPr lang="en-GB" dirty="0"/>
              <a:t>Using Tolcap – From Capability to Tolerance</a:t>
            </a:r>
            <a:br>
              <a:rPr lang="en-GB" dirty="0"/>
            </a:br>
            <a:endParaRPr lang="en-GB" dirty="0"/>
          </a:p>
        </p:txBody>
      </p:sp>
      <p:sp>
        <p:nvSpPr>
          <p:cNvPr id="11" name="Content Placeholder 10">
            <a:extLst>
              <a:ext uri="{FF2B5EF4-FFF2-40B4-BE49-F238E27FC236}">
                <a16:creationId xmlns:a16="http://schemas.microsoft.com/office/drawing/2014/main" id="{F0048079-E099-9483-39B9-38F0C65E421F}"/>
              </a:ext>
            </a:extLst>
          </p:cNvPr>
          <p:cNvSpPr>
            <a:spLocks noGrp="1"/>
          </p:cNvSpPr>
          <p:nvPr>
            <p:ph sz="half" idx="1"/>
          </p:nvPr>
        </p:nvSpPr>
        <p:spPr>
          <a:xfrm>
            <a:off x="681038" y="1240970"/>
            <a:ext cx="4744572" cy="4953641"/>
          </a:xfrm>
        </p:spPr>
        <p:txBody>
          <a:bodyPr/>
          <a:lstStyle/>
          <a:p>
            <a:pPr marL="0" indent="0">
              <a:lnSpc>
                <a:spcPct val="100000"/>
              </a:lnSpc>
              <a:buNone/>
            </a:pPr>
            <a:r>
              <a:rPr lang="en-GB" dirty="0"/>
              <a:t>This time </a:t>
            </a:r>
          </a:p>
          <a:p>
            <a:pPr>
              <a:lnSpc>
                <a:spcPct val="100000"/>
              </a:lnSpc>
            </a:pPr>
            <a:r>
              <a:rPr lang="en-GB" dirty="0"/>
              <a:t>first click the ‘Cpk’ tab</a:t>
            </a:r>
          </a:p>
          <a:p>
            <a:pPr>
              <a:lnSpc>
                <a:spcPct val="100000"/>
              </a:lnSpc>
            </a:pPr>
            <a:r>
              <a:rPr lang="en-GB" dirty="0"/>
              <a:t>then enter 100 as the ‘Dimension’ </a:t>
            </a:r>
          </a:p>
          <a:p>
            <a:pPr>
              <a:lnSpc>
                <a:spcPct val="100000"/>
              </a:lnSpc>
            </a:pPr>
            <a:r>
              <a:rPr lang="en-GB" dirty="0"/>
              <a:t>and click on the ‘Cpk’ box </a:t>
            </a:r>
          </a:p>
          <a:p>
            <a:pPr marL="0" indent="0">
              <a:lnSpc>
                <a:spcPct val="100000"/>
              </a:lnSpc>
              <a:buNone/>
            </a:pPr>
            <a:endParaRPr lang="en-GB" dirty="0"/>
          </a:p>
          <a:p>
            <a:pPr marL="0" indent="0">
              <a:lnSpc>
                <a:spcPct val="100000"/>
              </a:lnSpc>
              <a:buNone/>
            </a:pPr>
            <a:r>
              <a:rPr lang="en-GB" dirty="0"/>
              <a:t>to see a drop down choice for target C</a:t>
            </a:r>
            <a:r>
              <a:rPr lang="en-GB" baseline="-25000" dirty="0"/>
              <a:t>pk</a:t>
            </a:r>
          </a:p>
          <a:p>
            <a:pPr marL="0" indent="0">
              <a:buNone/>
            </a:pPr>
            <a:endParaRPr lang="en-GB" dirty="0"/>
          </a:p>
        </p:txBody>
      </p:sp>
      <p:pic>
        <p:nvPicPr>
          <p:cNvPr id="13" name="Screen Shot 2022-07-19 at 09.27.19.png" descr="Screen Shot 2022-07-19 at 09.27.19.png">
            <a:extLst>
              <a:ext uri="{FF2B5EF4-FFF2-40B4-BE49-F238E27FC236}">
                <a16:creationId xmlns:a16="http://schemas.microsoft.com/office/drawing/2014/main" id="{CE957BFC-2332-AA9F-A1D5-5B531DD399F5}"/>
              </a:ext>
            </a:extLst>
          </p:cNvPr>
          <p:cNvPicPr>
            <a:picLocks noGrp="1" noChangeAspect="1"/>
          </p:cNvPicPr>
          <p:nvPr>
            <p:ph sz="half" idx="2"/>
          </p:nvPr>
        </p:nvPicPr>
        <p:blipFill>
          <a:blip r:embed="rId2"/>
          <a:stretch>
            <a:fillRect/>
          </a:stretch>
        </p:blipFill>
        <p:spPr>
          <a:xfrm>
            <a:off x="5665694" y="1216123"/>
            <a:ext cx="3559267" cy="5055777"/>
          </a:xfrm>
          <a:prstGeom prst="rect">
            <a:avLst/>
          </a:prstGeom>
          <a:ln w="12700">
            <a:miter lim="400000"/>
          </a:ln>
        </p:spPr>
      </p:pic>
      <p:sp>
        <p:nvSpPr>
          <p:cNvPr id="3" name="Date Placeholder 2">
            <a:extLst>
              <a:ext uri="{FF2B5EF4-FFF2-40B4-BE49-F238E27FC236}">
                <a16:creationId xmlns:a16="http://schemas.microsoft.com/office/drawing/2014/main" id="{9CF7CCCA-067E-C4FE-368B-C2198A655D2D}"/>
              </a:ext>
            </a:extLst>
          </p:cNvPr>
          <p:cNvSpPr>
            <a:spLocks noGrp="1"/>
          </p:cNvSpPr>
          <p:nvPr>
            <p:ph type="dt" sz="half" idx="10"/>
          </p:nvPr>
        </p:nvSpPr>
        <p:spPr/>
        <p:txBody>
          <a:bodyPr/>
          <a:lstStyle/>
          <a:p>
            <a:r>
              <a:rPr lang="en-US"/>
              <a:t>August 2022</a:t>
            </a:r>
            <a:endParaRPr lang="en-GB" dirty="0"/>
          </a:p>
        </p:txBody>
      </p:sp>
      <p:sp>
        <p:nvSpPr>
          <p:cNvPr id="4" name="Footer Placeholder 3">
            <a:extLst>
              <a:ext uri="{FF2B5EF4-FFF2-40B4-BE49-F238E27FC236}">
                <a16:creationId xmlns:a16="http://schemas.microsoft.com/office/drawing/2014/main" id="{3FD46628-FD3B-18DF-D99E-BCC8A7DA5B15}"/>
              </a:ext>
            </a:extLst>
          </p:cNvPr>
          <p:cNvSpPr>
            <a:spLocks noGrp="1"/>
          </p:cNvSpPr>
          <p:nvPr>
            <p:ph type="ftr" sz="quarter" idx="11"/>
          </p:nvPr>
        </p:nvSpPr>
        <p:spPr/>
        <p:txBody>
          <a:bodyPr/>
          <a:lstStyle/>
          <a:p>
            <a:r>
              <a:rPr lang="en-GB" dirty="0"/>
              <a:t>© </a:t>
            </a:r>
            <a:r>
              <a:rPr lang="en-GB" dirty="0" err="1"/>
              <a:t>CapraTechnology</a:t>
            </a:r>
            <a:r>
              <a:rPr lang="en-GB" dirty="0"/>
              <a:t> 2022</a:t>
            </a:r>
          </a:p>
        </p:txBody>
      </p:sp>
      <p:sp>
        <p:nvSpPr>
          <p:cNvPr id="5" name="Slide Number Placeholder 4">
            <a:extLst>
              <a:ext uri="{FF2B5EF4-FFF2-40B4-BE49-F238E27FC236}">
                <a16:creationId xmlns:a16="http://schemas.microsoft.com/office/drawing/2014/main" id="{65C550B7-476B-356F-4108-AE848BF5A8B2}"/>
              </a:ext>
            </a:extLst>
          </p:cNvPr>
          <p:cNvSpPr>
            <a:spLocks noGrp="1"/>
          </p:cNvSpPr>
          <p:nvPr>
            <p:ph type="sldNum" sz="quarter" idx="12"/>
          </p:nvPr>
        </p:nvSpPr>
        <p:spPr/>
        <p:txBody>
          <a:bodyPr/>
          <a:lstStyle/>
          <a:p>
            <a:r>
              <a:rPr lang="en-GB"/>
              <a:t>How to use Tolcap – Part 2: </a:t>
            </a:r>
            <a:fld id="{B560C25C-23BD-4CD2-BCEE-6DC358E344A7}" type="slidenum">
              <a:rPr lang="en-GB" smtClean="0"/>
              <a:pPr/>
              <a:t>6</a:t>
            </a:fld>
            <a:endParaRPr lang="en-GB" dirty="0"/>
          </a:p>
        </p:txBody>
      </p:sp>
      <p:sp>
        <p:nvSpPr>
          <p:cNvPr id="14" name="Line">
            <a:extLst>
              <a:ext uri="{FF2B5EF4-FFF2-40B4-BE49-F238E27FC236}">
                <a16:creationId xmlns:a16="http://schemas.microsoft.com/office/drawing/2014/main" id="{4EFA5A26-ED60-E141-5283-30119DB806CB}"/>
              </a:ext>
            </a:extLst>
          </p:cNvPr>
          <p:cNvSpPr/>
          <p:nvPr/>
        </p:nvSpPr>
        <p:spPr>
          <a:xfrm flipH="1" flipV="1">
            <a:off x="7765117" y="2024951"/>
            <a:ext cx="408174" cy="383046"/>
          </a:xfrm>
          <a:prstGeom prst="line">
            <a:avLst/>
          </a:prstGeom>
          <a:ln w="63500">
            <a:solidFill>
              <a:srgbClr val="0639E9">
                <a:alpha val="60142"/>
              </a:srgbClr>
            </a:solidFill>
            <a:miter lim="400000"/>
            <a:tailEnd type="triangle"/>
          </a:ln>
        </p:spPr>
        <p:txBody>
          <a:bodyPr lIns="37147" rIns="37147"/>
          <a:lstStyle/>
          <a:p>
            <a:pPr>
              <a:defRPr>
                <a:solidFill>
                  <a:srgbClr val="FFFFFF"/>
                </a:solidFill>
              </a:defRPr>
            </a:pPr>
            <a:endParaRPr sz="1463"/>
          </a:p>
        </p:txBody>
      </p:sp>
      <p:sp>
        <p:nvSpPr>
          <p:cNvPr id="15" name="Line">
            <a:extLst>
              <a:ext uri="{FF2B5EF4-FFF2-40B4-BE49-F238E27FC236}">
                <a16:creationId xmlns:a16="http://schemas.microsoft.com/office/drawing/2014/main" id="{B7CEEE09-FF59-4606-3D78-47EB7481B5DD}"/>
              </a:ext>
            </a:extLst>
          </p:cNvPr>
          <p:cNvSpPr/>
          <p:nvPr/>
        </p:nvSpPr>
        <p:spPr>
          <a:xfrm flipH="1" flipV="1">
            <a:off x="8576703" y="3126636"/>
            <a:ext cx="408174" cy="383046"/>
          </a:xfrm>
          <a:prstGeom prst="line">
            <a:avLst/>
          </a:prstGeom>
          <a:ln w="63500">
            <a:solidFill>
              <a:srgbClr val="0639E9">
                <a:alpha val="60142"/>
              </a:srgbClr>
            </a:solidFill>
            <a:miter lim="400000"/>
            <a:tailEnd type="triangle"/>
          </a:ln>
        </p:spPr>
        <p:txBody>
          <a:bodyPr lIns="37147" rIns="37147"/>
          <a:lstStyle/>
          <a:p>
            <a:pPr>
              <a:defRPr>
                <a:solidFill>
                  <a:srgbClr val="FFFFFF"/>
                </a:solidFill>
              </a:defRPr>
            </a:pPr>
            <a:endParaRPr sz="1463"/>
          </a:p>
        </p:txBody>
      </p:sp>
      <p:sp>
        <p:nvSpPr>
          <p:cNvPr id="16" name="Line">
            <a:extLst>
              <a:ext uri="{FF2B5EF4-FFF2-40B4-BE49-F238E27FC236}">
                <a16:creationId xmlns:a16="http://schemas.microsoft.com/office/drawing/2014/main" id="{867B9673-6293-CB57-B75D-1B7AB03227C9}"/>
              </a:ext>
            </a:extLst>
          </p:cNvPr>
          <p:cNvSpPr/>
          <p:nvPr/>
        </p:nvSpPr>
        <p:spPr>
          <a:xfrm flipH="1" flipV="1">
            <a:off x="6792026" y="3126636"/>
            <a:ext cx="408174" cy="383046"/>
          </a:xfrm>
          <a:prstGeom prst="line">
            <a:avLst/>
          </a:prstGeom>
          <a:ln w="63500">
            <a:solidFill>
              <a:srgbClr val="0639E9">
                <a:alpha val="60142"/>
              </a:srgbClr>
            </a:solidFill>
            <a:miter lim="400000"/>
            <a:tailEnd type="triangle"/>
          </a:ln>
        </p:spPr>
        <p:txBody>
          <a:bodyPr lIns="37147" rIns="37147"/>
          <a:lstStyle/>
          <a:p>
            <a:pPr>
              <a:defRPr>
                <a:solidFill>
                  <a:srgbClr val="FFFFFF"/>
                </a:solidFill>
              </a:defRPr>
            </a:pPr>
            <a:endParaRPr sz="1463"/>
          </a:p>
        </p:txBody>
      </p:sp>
    </p:spTree>
    <p:extLst>
      <p:ext uri="{BB962C8B-B14F-4D97-AF65-F5344CB8AC3E}">
        <p14:creationId xmlns:p14="http://schemas.microsoft.com/office/powerpoint/2010/main" val="2396209371"/>
      </p:ext>
    </p:extLst>
  </p:cSld>
  <p:clrMapOvr>
    <a:masterClrMapping/>
  </p:clrMapOvr>
  <mc:AlternateContent xmlns:mc="http://schemas.openxmlformats.org/markup-compatibility/2006" xmlns:p14="http://schemas.microsoft.com/office/powerpoint/2010/main">
    <mc:Choice Requires="p14">
      <p:transition spd="slow" p14:dur="1200">
        <p14:prism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67E800-CF59-8368-2426-C80C80E2804F}"/>
              </a:ext>
            </a:extLst>
          </p:cNvPr>
          <p:cNvSpPr>
            <a:spLocks noGrp="1"/>
          </p:cNvSpPr>
          <p:nvPr>
            <p:ph type="title"/>
          </p:nvPr>
        </p:nvSpPr>
        <p:spPr/>
        <p:txBody>
          <a:bodyPr>
            <a:normAutofit fontScale="90000"/>
          </a:bodyPr>
          <a:lstStyle/>
          <a:p>
            <a:r>
              <a:rPr lang="en-GB" dirty="0"/>
              <a:t>Design for the C</a:t>
            </a:r>
            <a:r>
              <a:rPr lang="en-GB" baseline="-25000" dirty="0"/>
              <a:t>pk</a:t>
            </a:r>
            <a:r>
              <a:rPr lang="en-GB" dirty="0"/>
              <a:t> you choose</a:t>
            </a:r>
            <a:br>
              <a:rPr lang="en-GB" dirty="0"/>
            </a:br>
            <a:br>
              <a:rPr lang="en-GB" dirty="0"/>
            </a:br>
            <a:endParaRPr lang="en-GB" dirty="0"/>
          </a:p>
        </p:txBody>
      </p:sp>
      <p:sp>
        <p:nvSpPr>
          <p:cNvPr id="11" name="Content Placeholder 10">
            <a:extLst>
              <a:ext uri="{FF2B5EF4-FFF2-40B4-BE49-F238E27FC236}">
                <a16:creationId xmlns:a16="http://schemas.microsoft.com/office/drawing/2014/main" id="{F0048079-E099-9483-39B9-38F0C65E421F}"/>
              </a:ext>
            </a:extLst>
          </p:cNvPr>
          <p:cNvSpPr>
            <a:spLocks noGrp="1"/>
          </p:cNvSpPr>
          <p:nvPr>
            <p:ph sz="half" idx="1"/>
          </p:nvPr>
        </p:nvSpPr>
        <p:spPr>
          <a:xfrm>
            <a:off x="681038" y="1240970"/>
            <a:ext cx="4751574" cy="5050379"/>
          </a:xfrm>
        </p:spPr>
        <p:txBody>
          <a:bodyPr>
            <a:normAutofit fontScale="77500" lnSpcReduction="20000"/>
          </a:bodyPr>
          <a:lstStyle/>
          <a:p>
            <a:pPr marL="0" indent="0">
              <a:lnSpc>
                <a:spcPct val="120000"/>
              </a:lnSpc>
              <a:buNone/>
            </a:pPr>
            <a:r>
              <a:rPr lang="en-GB" dirty="0"/>
              <a:t>You may enter any value between 0.05 an 4 as target C</a:t>
            </a:r>
            <a:r>
              <a:rPr lang="en-GB" baseline="-25000" dirty="0"/>
              <a:t>pk</a:t>
            </a:r>
            <a:r>
              <a:rPr lang="en-GB" dirty="0"/>
              <a:t> , the drop downs provide prompts for popular values.</a:t>
            </a:r>
          </a:p>
          <a:p>
            <a:pPr marL="0" indent="0">
              <a:lnSpc>
                <a:spcPct val="120000"/>
              </a:lnSpc>
              <a:buNone/>
            </a:pPr>
            <a:endParaRPr lang="en-GB" dirty="0"/>
          </a:p>
          <a:p>
            <a:pPr marL="0" indent="0">
              <a:lnSpc>
                <a:spcPct val="120000"/>
              </a:lnSpc>
              <a:buNone/>
            </a:pPr>
            <a:r>
              <a:rPr lang="en-GB" dirty="0"/>
              <a:t>The Tolcap approach reflects good practice at the time the algorithm was constructed (Ford PPAP) i.e.</a:t>
            </a:r>
          </a:p>
          <a:p>
            <a:pPr>
              <a:lnSpc>
                <a:spcPct val="120000"/>
              </a:lnSpc>
            </a:pPr>
            <a:r>
              <a:rPr lang="en-GB" dirty="0"/>
              <a:t>demonstrate C</a:t>
            </a:r>
            <a:r>
              <a:rPr lang="en-GB" baseline="-25000" dirty="0"/>
              <a:t>pk</a:t>
            </a:r>
            <a:r>
              <a:rPr lang="en-GB" dirty="0"/>
              <a:t> = 1.67 off the first off-tool run </a:t>
            </a:r>
          </a:p>
          <a:p>
            <a:pPr>
              <a:lnSpc>
                <a:spcPct val="120000"/>
              </a:lnSpc>
            </a:pPr>
            <a:r>
              <a:rPr lang="en-GB" dirty="0"/>
              <a:t>and ensure C</a:t>
            </a:r>
            <a:r>
              <a:rPr lang="en-GB" baseline="-25000" dirty="0"/>
              <a:t>pk</a:t>
            </a:r>
            <a:r>
              <a:rPr lang="en-GB" dirty="0"/>
              <a:t> &gt; 1.33 throughout production.  </a:t>
            </a:r>
          </a:p>
          <a:p>
            <a:pPr marL="0" indent="0">
              <a:lnSpc>
                <a:spcPct val="120000"/>
              </a:lnSpc>
              <a:buNone/>
            </a:pPr>
            <a:endParaRPr lang="en-GB" dirty="0"/>
          </a:p>
          <a:p>
            <a:pPr marL="0" indent="0">
              <a:lnSpc>
                <a:spcPct val="120000"/>
              </a:lnSpc>
              <a:buNone/>
            </a:pPr>
            <a:r>
              <a:rPr lang="en-GB" dirty="0"/>
              <a:t>The Tolcap prediction addresses that last clause, so our recommended default C</a:t>
            </a:r>
            <a:r>
              <a:rPr lang="en-GB" baseline="-25000" dirty="0"/>
              <a:t>pk</a:t>
            </a:r>
            <a:r>
              <a:rPr lang="en-GB" dirty="0"/>
              <a:t> target is 1.33.</a:t>
            </a:r>
          </a:p>
          <a:p>
            <a:pPr marL="0" indent="0">
              <a:lnSpc>
                <a:spcPct val="120000"/>
              </a:lnSpc>
              <a:buNone/>
            </a:pPr>
            <a:r>
              <a:rPr lang="en-GB" dirty="0"/>
              <a:t>So click 1.33 then ‘Calculate Tolerance and PPM’…</a:t>
            </a:r>
          </a:p>
        </p:txBody>
      </p:sp>
      <p:pic>
        <p:nvPicPr>
          <p:cNvPr id="13" name="Screen Shot 2022-07-19 at 09.27.19.png" descr="Screen Shot 2022-07-19 at 09.27.19.png">
            <a:extLst>
              <a:ext uri="{FF2B5EF4-FFF2-40B4-BE49-F238E27FC236}">
                <a16:creationId xmlns:a16="http://schemas.microsoft.com/office/drawing/2014/main" id="{CE957BFC-2332-AA9F-A1D5-5B531DD399F5}"/>
              </a:ext>
            </a:extLst>
          </p:cNvPr>
          <p:cNvPicPr>
            <a:picLocks noGrp="1" noChangeAspect="1"/>
          </p:cNvPicPr>
          <p:nvPr>
            <p:ph sz="half" idx="2"/>
          </p:nvPr>
        </p:nvPicPr>
        <p:blipFill>
          <a:blip r:embed="rId2"/>
          <a:stretch>
            <a:fillRect/>
          </a:stretch>
        </p:blipFill>
        <p:spPr>
          <a:xfrm>
            <a:off x="5665694" y="1240971"/>
            <a:ext cx="3555467" cy="5050380"/>
          </a:xfrm>
          <a:prstGeom prst="rect">
            <a:avLst/>
          </a:prstGeom>
          <a:ln w="12700">
            <a:miter lim="400000"/>
          </a:ln>
        </p:spPr>
      </p:pic>
      <p:sp>
        <p:nvSpPr>
          <p:cNvPr id="3" name="Date Placeholder 2">
            <a:extLst>
              <a:ext uri="{FF2B5EF4-FFF2-40B4-BE49-F238E27FC236}">
                <a16:creationId xmlns:a16="http://schemas.microsoft.com/office/drawing/2014/main" id="{9CF7CCCA-067E-C4FE-368B-C2198A655D2D}"/>
              </a:ext>
            </a:extLst>
          </p:cNvPr>
          <p:cNvSpPr>
            <a:spLocks noGrp="1"/>
          </p:cNvSpPr>
          <p:nvPr>
            <p:ph type="dt" sz="half" idx="10"/>
          </p:nvPr>
        </p:nvSpPr>
        <p:spPr/>
        <p:txBody>
          <a:bodyPr/>
          <a:lstStyle/>
          <a:p>
            <a:r>
              <a:rPr lang="en-US" dirty="0"/>
              <a:t>August 2022</a:t>
            </a:r>
            <a:endParaRPr lang="en-GB" dirty="0"/>
          </a:p>
        </p:txBody>
      </p:sp>
      <p:sp>
        <p:nvSpPr>
          <p:cNvPr id="4" name="Footer Placeholder 3">
            <a:extLst>
              <a:ext uri="{FF2B5EF4-FFF2-40B4-BE49-F238E27FC236}">
                <a16:creationId xmlns:a16="http://schemas.microsoft.com/office/drawing/2014/main" id="{3FD46628-FD3B-18DF-D99E-BCC8A7DA5B15}"/>
              </a:ext>
            </a:extLst>
          </p:cNvPr>
          <p:cNvSpPr>
            <a:spLocks noGrp="1"/>
          </p:cNvSpPr>
          <p:nvPr>
            <p:ph type="ftr" sz="quarter" idx="11"/>
          </p:nvPr>
        </p:nvSpPr>
        <p:spPr/>
        <p:txBody>
          <a:bodyPr/>
          <a:lstStyle/>
          <a:p>
            <a:r>
              <a:rPr lang="en-GB" dirty="0"/>
              <a:t>© </a:t>
            </a:r>
            <a:r>
              <a:rPr lang="en-GB" dirty="0" err="1"/>
              <a:t>CapraTechnology</a:t>
            </a:r>
            <a:r>
              <a:rPr lang="en-GB" dirty="0"/>
              <a:t> 2022</a:t>
            </a:r>
          </a:p>
        </p:txBody>
      </p:sp>
      <p:sp>
        <p:nvSpPr>
          <p:cNvPr id="5" name="Slide Number Placeholder 4">
            <a:extLst>
              <a:ext uri="{FF2B5EF4-FFF2-40B4-BE49-F238E27FC236}">
                <a16:creationId xmlns:a16="http://schemas.microsoft.com/office/drawing/2014/main" id="{65C550B7-476B-356F-4108-AE848BF5A8B2}"/>
              </a:ext>
            </a:extLst>
          </p:cNvPr>
          <p:cNvSpPr>
            <a:spLocks noGrp="1"/>
          </p:cNvSpPr>
          <p:nvPr>
            <p:ph type="sldNum" sz="quarter" idx="12"/>
          </p:nvPr>
        </p:nvSpPr>
        <p:spPr/>
        <p:txBody>
          <a:bodyPr/>
          <a:lstStyle/>
          <a:p>
            <a:r>
              <a:rPr lang="en-GB"/>
              <a:t>How to use Tolcap – Part 2: </a:t>
            </a:r>
            <a:fld id="{B560C25C-23BD-4CD2-BCEE-6DC358E344A7}" type="slidenum">
              <a:rPr lang="en-GB" smtClean="0"/>
              <a:pPr/>
              <a:t>7</a:t>
            </a:fld>
            <a:endParaRPr lang="en-GB" dirty="0"/>
          </a:p>
        </p:txBody>
      </p:sp>
      <p:sp>
        <p:nvSpPr>
          <p:cNvPr id="15" name="Line">
            <a:extLst>
              <a:ext uri="{FF2B5EF4-FFF2-40B4-BE49-F238E27FC236}">
                <a16:creationId xmlns:a16="http://schemas.microsoft.com/office/drawing/2014/main" id="{B7CEEE09-FF59-4606-3D78-47EB7481B5DD}"/>
              </a:ext>
            </a:extLst>
          </p:cNvPr>
          <p:cNvSpPr/>
          <p:nvPr/>
        </p:nvSpPr>
        <p:spPr>
          <a:xfrm flipH="1" flipV="1">
            <a:off x="7965822" y="3818217"/>
            <a:ext cx="408174" cy="383046"/>
          </a:xfrm>
          <a:prstGeom prst="line">
            <a:avLst/>
          </a:prstGeom>
          <a:ln w="63500">
            <a:solidFill>
              <a:srgbClr val="0639E9">
                <a:alpha val="60142"/>
              </a:srgbClr>
            </a:solidFill>
            <a:miter lim="400000"/>
            <a:tailEnd type="triangle"/>
          </a:ln>
        </p:spPr>
        <p:txBody>
          <a:bodyPr lIns="37147" rIns="37147"/>
          <a:lstStyle/>
          <a:p>
            <a:pPr>
              <a:defRPr>
                <a:solidFill>
                  <a:srgbClr val="FFFFFF"/>
                </a:solidFill>
              </a:defRPr>
            </a:pPr>
            <a:endParaRPr sz="1463"/>
          </a:p>
        </p:txBody>
      </p:sp>
      <p:sp>
        <p:nvSpPr>
          <p:cNvPr id="16" name="Line">
            <a:extLst>
              <a:ext uri="{FF2B5EF4-FFF2-40B4-BE49-F238E27FC236}">
                <a16:creationId xmlns:a16="http://schemas.microsoft.com/office/drawing/2014/main" id="{867B9673-6293-CB57-B75D-1B7AB03227C9}"/>
              </a:ext>
            </a:extLst>
          </p:cNvPr>
          <p:cNvSpPr/>
          <p:nvPr/>
        </p:nvSpPr>
        <p:spPr>
          <a:xfrm flipH="1" flipV="1">
            <a:off x="9017074" y="5816689"/>
            <a:ext cx="408174" cy="383046"/>
          </a:xfrm>
          <a:prstGeom prst="line">
            <a:avLst/>
          </a:prstGeom>
          <a:ln w="63500">
            <a:solidFill>
              <a:srgbClr val="0639E9">
                <a:alpha val="60142"/>
              </a:srgbClr>
            </a:solidFill>
            <a:miter lim="400000"/>
            <a:tailEnd type="triangle"/>
          </a:ln>
        </p:spPr>
        <p:txBody>
          <a:bodyPr lIns="37147" rIns="37147"/>
          <a:lstStyle/>
          <a:p>
            <a:pPr>
              <a:defRPr>
                <a:solidFill>
                  <a:srgbClr val="FFFFFF"/>
                </a:solidFill>
              </a:defRPr>
            </a:pPr>
            <a:endParaRPr sz="1463"/>
          </a:p>
        </p:txBody>
      </p:sp>
    </p:spTree>
    <p:extLst>
      <p:ext uri="{BB962C8B-B14F-4D97-AF65-F5344CB8AC3E}">
        <p14:creationId xmlns:p14="http://schemas.microsoft.com/office/powerpoint/2010/main" val="4273306338"/>
      </p:ext>
    </p:extLst>
  </p:cSld>
  <p:clrMapOvr>
    <a:masterClrMapping/>
  </p:clrMapOvr>
  <mc:AlternateContent xmlns:mc="http://schemas.openxmlformats.org/markup-compatibility/2006" xmlns:p14="http://schemas.microsoft.com/office/powerpoint/2010/main">
    <mc:Choice Requires="p14">
      <p:transition spd="slow" p14:dur="1200">
        <p14:prism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F0048079-E099-9483-39B9-38F0C65E421F}"/>
              </a:ext>
            </a:extLst>
          </p:cNvPr>
          <p:cNvSpPr>
            <a:spLocks noGrp="1"/>
          </p:cNvSpPr>
          <p:nvPr>
            <p:ph idx="1"/>
          </p:nvPr>
        </p:nvSpPr>
        <p:spPr>
          <a:xfrm>
            <a:off x="681038" y="1263073"/>
            <a:ext cx="8543925" cy="753436"/>
          </a:xfrm>
        </p:spPr>
        <p:txBody>
          <a:bodyPr>
            <a:normAutofit/>
          </a:bodyPr>
          <a:lstStyle/>
          <a:p>
            <a:pPr marL="0" indent="0">
              <a:lnSpc>
                <a:spcPct val="120000"/>
              </a:lnSpc>
              <a:buNone/>
            </a:pPr>
            <a:r>
              <a:rPr lang="en-GB" sz="1800" dirty="0"/>
              <a:t>… and you will see the required tolerance to achieve C</a:t>
            </a:r>
            <a:r>
              <a:rPr lang="en-GB" sz="1800" baseline="-25000" dirty="0"/>
              <a:t>pk</a:t>
            </a:r>
            <a:r>
              <a:rPr lang="en-GB" sz="1800" dirty="0"/>
              <a:t> = 1.33, or the equivalent 33 PPM reject rate, shows </a:t>
            </a:r>
            <a:r>
              <a:rPr lang="en-GB" sz="1800" dirty="0">
                <a:latin typeface="Calibri" panose="020F0502020204030204" pitchFamily="34" charset="0"/>
                <a:cs typeface="Calibri" panose="020F0502020204030204" pitchFamily="34" charset="0"/>
              </a:rPr>
              <a:t>±</a:t>
            </a:r>
            <a:r>
              <a:rPr lang="en-GB" sz="1800" dirty="0"/>
              <a:t>0.017mm: </a:t>
            </a:r>
          </a:p>
        </p:txBody>
      </p:sp>
      <p:sp>
        <p:nvSpPr>
          <p:cNvPr id="6" name="Title 5">
            <a:extLst>
              <a:ext uri="{FF2B5EF4-FFF2-40B4-BE49-F238E27FC236}">
                <a16:creationId xmlns:a16="http://schemas.microsoft.com/office/drawing/2014/main" id="{C267E800-CF59-8368-2426-C80C80E2804F}"/>
              </a:ext>
            </a:extLst>
          </p:cNvPr>
          <p:cNvSpPr>
            <a:spLocks noGrp="1"/>
          </p:cNvSpPr>
          <p:nvPr>
            <p:ph type="title"/>
          </p:nvPr>
        </p:nvSpPr>
        <p:spPr/>
        <p:txBody>
          <a:bodyPr>
            <a:normAutofit fontScale="90000"/>
          </a:bodyPr>
          <a:lstStyle/>
          <a:p>
            <a:r>
              <a:rPr lang="en-GB" dirty="0"/>
              <a:t>Design for the C</a:t>
            </a:r>
            <a:r>
              <a:rPr lang="en-GB" baseline="-25000" dirty="0"/>
              <a:t>pk</a:t>
            </a:r>
            <a:r>
              <a:rPr lang="en-GB" dirty="0"/>
              <a:t> you choose</a:t>
            </a:r>
            <a:br>
              <a:rPr lang="en-GB" dirty="0"/>
            </a:br>
            <a:br>
              <a:rPr lang="en-GB" dirty="0"/>
            </a:br>
            <a:endParaRPr lang="en-GB" dirty="0"/>
          </a:p>
        </p:txBody>
      </p:sp>
      <p:sp>
        <p:nvSpPr>
          <p:cNvPr id="3" name="Date Placeholder 2">
            <a:extLst>
              <a:ext uri="{FF2B5EF4-FFF2-40B4-BE49-F238E27FC236}">
                <a16:creationId xmlns:a16="http://schemas.microsoft.com/office/drawing/2014/main" id="{9CF7CCCA-067E-C4FE-368B-C2198A655D2D}"/>
              </a:ext>
            </a:extLst>
          </p:cNvPr>
          <p:cNvSpPr>
            <a:spLocks noGrp="1"/>
          </p:cNvSpPr>
          <p:nvPr>
            <p:ph type="dt" sz="half" idx="16"/>
          </p:nvPr>
        </p:nvSpPr>
        <p:spPr/>
        <p:txBody>
          <a:bodyPr/>
          <a:lstStyle/>
          <a:p>
            <a:r>
              <a:rPr lang="en-US" dirty="0"/>
              <a:t>August 2022</a:t>
            </a:r>
            <a:endParaRPr lang="en-GB" dirty="0"/>
          </a:p>
        </p:txBody>
      </p:sp>
      <p:sp>
        <p:nvSpPr>
          <p:cNvPr id="4" name="Footer Placeholder 3">
            <a:extLst>
              <a:ext uri="{FF2B5EF4-FFF2-40B4-BE49-F238E27FC236}">
                <a16:creationId xmlns:a16="http://schemas.microsoft.com/office/drawing/2014/main" id="{3FD46628-FD3B-18DF-D99E-BCC8A7DA5B15}"/>
              </a:ext>
            </a:extLst>
          </p:cNvPr>
          <p:cNvSpPr>
            <a:spLocks noGrp="1"/>
          </p:cNvSpPr>
          <p:nvPr>
            <p:ph type="ftr" sz="quarter" idx="17"/>
          </p:nvPr>
        </p:nvSpPr>
        <p:spPr/>
        <p:txBody>
          <a:bodyPr/>
          <a:lstStyle/>
          <a:p>
            <a:r>
              <a:rPr lang="en-GB" dirty="0"/>
              <a:t>© </a:t>
            </a:r>
            <a:r>
              <a:rPr lang="en-GB" dirty="0" err="1"/>
              <a:t>CapraTechnology</a:t>
            </a:r>
            <a:r>
              <a:rPr lang="en-GB" dirty="0"/>
              <a:t> 2022</a:t>
            </a:r>
          </a:p>
        </p:txBody>
      </p:sp>
      <p:sp>
        <p:nvSpPr>
          <p:cNvPr id="5" name="Slide Number Placeholder 4">
            <a:extLst>
              <a:ext uri="{FF2B5EF4-FFF2-40B4-BE49-F238E27FC236}">
                <a16:creationId xmlns:a16="http://schemas.microsoft.com/office/drawing/2014/main" id="{65C550B7-476B-356F-4108-AE848BF5A8B2}"/>
              </a:ext>
            </a:extLst>
          </p:cNvPr>
          <p:cNvSpPr>
            <a:spLocks noGrp="1"/>
          </p:cNvSpPr>
          <p:nvPr>
            <p:ph type="sldNum" sz="quarter" idx="18"/>
          </p:nvPr>
        </p:nvSpPr>
        <p:spPr/>
        <p:txBody>
          <a:bodyPr/>
          <a:lstStyle/>
          <a:p>
            <a:r>
              <a:rPr lang="en-GB"/>
              <a:t>How to use Tolcap – Part 2: </a:t>
            </a:r>
            <a:fld id="{B560C25C-23BD-4CD2-BCEE-6DC358E344A7}" type="slidenum">
              <a:rPr lang="en-GB" smtClean="0"/>
              <a:pPr/>
              <a:t>8</a:t>
            </a:fld>
            <a:endParaRPr lang="en-GB" dirty="0"/>
          </a:p>
        </p:txBody>
      </p:sp>
      <p:pic>
        <p:nvPicPr>
          <p:cNvPr id="15" name="Content Placeholder 22">
            <a:extLst>
              <a:ext uri="{FF2B5EF4-FFF2-40B4-BE49-F238E27FC236}">
                <a16:creationId xmlns:a16="http://schemas.microsoft.com/office/drawing/2014/main" id="{F7791D13-D188-212C-1583-4130404D6820}"/>
              </a:ext>
            </a:extLst>
          </p:cNvPr>
          <p:cNvPicPr>
            <a:picLocks noGrp="1" noChangeAspect="1"/>
          </p:cNvPicPr>
          <p:nvPr>
            <p:ph sz="quarter" idx="19"/>
          </p:nvPr>
        </p:nvPicPr>
        <p:blipFill>
          <a:blip r:embed="rId2"/>
          <a:stretch>
            <a:fillRect/>
          </a:stretch>
        </p:blipFill>
        <p:spPr>
          <a:xfrm>
            <a:off x="681037" y="2016509"/>
            <a:ext cx="5875581" cy="4281746"/>
          </a:xfrm>
        </p:spPr>
      </p:pic>
      <p:sp>
        <p:nvSpPr>
          <p:cNvPr id="18" name="Content Placeholder 17">
            <a:extLst>
              <a:ext uri="{FF2B5EF4-FFF2-40B4-BE49-F238E27FC236}">
                <a16:creationId xmlns:a16="http://schemas.microsoft.com/office/drawing/2014/main" id="{BCA8E94A-2286-0529-3F81-BE0F27B3DE5A}"/>
              </a:ext>
            </a:extLst>
          </p:cNvPr>
          <p:cNvSpPr>
            <a:spLocks noGrp="1"/>
          </p:cNvSpPr>
          <p:nvPr>
            <p:ph sz="quarter" idx="15"/>
          </p:nvPr>
        </p:nvSpPr>
        <p:spPr>
          <a:xfrm>
            <a:off x="681038" y="5973304"/>
            <a:ext cx="8543925" cy="383046"/>
          </a:xfrm>
        </p:spPr>
        <p:txBody>
          <a:bodyPr>
            <a:noAutofit/>
          </a:bodyPr>
          <a:lstStyle/>
          <a:p>
            <a:pPr marL="0" indent="0" algn="r">
              <a:buNone/>
            </a:pPr>
            <a:r>
              <a:rPr lang="en-GB" sz="2400" dirty="0"/>
              <a:t>- but …   </a:t>
            </a:r>
          </a:p>
        </p:txBody>
      </p:sp>
      <p:sp>
        <p:nvSpPr>
          <p:cNvPr id="9" name="Line">
            <a:extLst>
              <a:ext uri="{FF2B5EF4-FFF2-40B4-BE49-F238E27FC236}">
                <a16:creationId xmlns:a16="http://schemas.microsoft.com/office/drawing/2014/main" id="{BEAC2F91-A8AF-3B0C-A6F4-C51FF2652F89}"/>
              </a:ext>
            </a:extLst>
          </p:cNvPr>
          <p:cNvSpPr/>
          <p:nvPr/>
        </p:nvSpPr>
        <p:spPr>
          <a:xfrm flipH="1" flipV="1">
            <a:off x="5944358" y="4157382"/>
            <a:ext cx="408174" cy="383046"/>
          </a:xfrm>
          <a:prstGeom prst="line">
            <a:avLst/>
          </a:prstGeom>
          <a:ln w="63500">
            <a:solidFill>
              <a:srgbClr val="0639E9">
                <a:alpha val="60142"/>
              </a:srgbClr>
            </a:solidFill>
            <a:miter lim="400000"/>
            <a:tailEnd type="triangle"/>
          </a:ln>
        </p:spPr>
        <p:txBody>
          <a:bodyPr lIns="37147" rIns="37147"/>
          <a:lstStyle/>
          <a:p>
            <a:pPr>
              <a:defRPr>
                <a:solidFill>
                  <a:srgbClr val="FFFFFF"/>
                </a:solidFill>
              </a:defRPr>
            </a:pPr>
            <a:endParaRPr sz="1463"/>
          </a:p>
        </p:txBody>
      </p:sp>
    </p:spTree>
    <p:extLst>
      <p:ext uri="{BB962C8B-B14F-4D97-AF65-F5344CB8AC3E}">
        <p14:creationId xmlns:p14="http://schemas.microsoft.com/office/powerpoint/2010/main" val="1612493255"/>
      </p:ext>
    </p:extLst>
  </p:cSld>
  <p:clrMapOvr>
    <a:masterClrMapping/>
  </p:clrMapOvr>
  <mc:AlternateContent xmlns:mc="http://schemas.openxmlformats.org/markup-compatibility/2006" xmlns:p14="http://schemas.microsoft.com/office/powerpoint/2010/main">
    <mc:Choice Requires="p14">
      <p:transition spd="slow" p14:dur="1200">
        <p14:prism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67E800-CF59-8368-2426-C80C80E2804F}"/>
              </a:ext>
            </a:extLst>
          </p:cNvPr>
          <p:cNvSpPr>
            <a:spLocks noGrp="1"/>
          </p:cNvSpPr>
          <p:nvPr>
            <p:ph type="title"/>
          </p:nvPr>
        </p:nvSpPr>
        <p:spPr/>
        <p:txBody>
          <a:bodyPr>
            <a:normAutofit fontScale="90000"/>
          </a:bodyPr>
          <a:lstStyle/>
          <a:p>
            <a:r>
              <a:rPr lang="en-GB" dirty="0"/>
              <a:t>Design for the C</a:t>
            </a:r>
            <a:r>
              <a:rPr lang="en-GB" baseline="-25000" dirty="0"/>
              <a:t>pk</a:t>
            </a:r>
            <a:r>
              <a:rPr lang="en-GB" dirty="0"/>
              <a:t> you choose</a:t>
            </a:r>
            <a:br>
              <a:rPr lang="en-GB" dirty="0"/>
            </a:br>
            <a:br>
              <a:rPr lang="en-GB" dirty="0"/>
            </a:br>
            <a:endParaRPr lang="en-GB" dirty="0"/>
          </a:p>
        </p:txBody>
      </p:sp>
      <p:sp>
        <p:nvSpPr>
          <p:cNvPr id="11" name="Content Placeholder 10">
            <a:extLst>
              <a:ext uri="{FF2B5EF4-FFF2-40B4-BE49-F238E27FC236}">
                <a16:creationId xmlns:a16="http://schemas.microsoft.com/office/drawing/2014/main" id="{F0048079-E099-9483-39B9-38F0C65E421F}"/>
              </a:ext>
            </a:extLst>
          </p:cNvPr>
          <p:cNvSpPr>
            <a:spLocks noGrp="1"/>
          </p:cNvSpPr>
          <p:nvPr>
            <p:ph sz="half" idx="1"/>
          </p:nvPr>
        </p:nvSpPr>
        <p:spPr>
          <a:xfrm>
            <a:off x="681038" y="1240971"/>
            <a:ext cx="3554225" cy="4989500"/>
          </a:xfrm>
        </p:spPr>
        <p:txBody>
          <a:bodyPr>
            <a:normAutofit/>
          </a:bodyPr>
          <a:lstStyle/>
          <a:p>
            <a:pPr marL="0" indent="0">
              <a:lnSpc>
                <a:spcPct val="120000"/>
              </a:lnSpc>
              <a:buNone/>
            </a:pPr>
            <a:r>
              <a:rPr lang="en-GB" dirty="0"/>
              <a:t>As we did in our Part 1 example</a:t>
            </a:r>
          </a:p>
          <a:p>
            <a:pPr>
              <a:lnSpc>
                <a:spcPct val="120000"/>
              </a:lnSpc>
            </a:pPr>
            <a:r>
              <a:rPr lang="en-GB" dirty="0"/>
              <a:t> select Mild Steel, </a:t>
            </a:r>
          </a:p>
          <a:p>
            <a:pPr>
              <a:lnSpc>
                <a:spcPct val="120000"/>
              </a:lnSpc>
            </a:pPr>
            <a:r>
              <a:rPr lang="en-GB" dirty="0"/>
              <a:t>apply ‘Geometry Wizard’ </a:t>
            </a:r>
          </a:p>
          <a:p>
            <a:pPr>
              <a:lnSpc>
                <a:spcPct val="120000"/>
              </a:lnSpc>
            </a:pPr>
            <a:r>
              <a:rPr lang="en-GB" dirty="0"/>
              <a:t>and apply ‘Variation Wizard’ </a:t>
            </a:r>
          </a:p>
          <a:p>
            <a:pPr marL="0" indent="0">
              <a:lnSpc>
                <a:spcPct val="120000"/>
              </a:lnSpc>
              <a:buNone/>
            </a:pPr>
            <a:endParaRPr lang="en-GB" dirty="0"/>
          </a:p>
          <a:p>
            <a:pPr marL="0" indent="0">
              <a:lnSpc>
                <a:spcPct val="120000"/>
              </a:lnSpc>
              <a:buNone/>
            </a:pPr>
            <a:r>
              <a:rPr lang="en-GB" dirty="0"/>
              <a:t>You will see to achieve a C</a:t>
            </a:r>
            <a:r>
              <a:rPr lang="en-GB" baseline="-25000" dirty="0"/>
              <a:t>pk  </a:t>
            </a:r>
            <a:r>
              <a:rPr lang="en-GB" dirty="0"/>
              <a:t>of 1.33 the ‘Required Tolerance’ is </a:t>
            </a:r>
            <a:r>
              <a:rPr lang="en-GB" dirty="0">
                <a:latin typeface="Calibri" panose="020F0502020204030204" pitchFamily="34" charset="0"/>
                <a:cs typeface="Calibri" panose="020F0502020204030204" pitchFamily="34" charset="0"/>
              </a:rPr>
              <a:t>±</a:t>
            </a:r>
            <a:r>
              <a:rPr lang="en-GB" dirty="0"/>
              <a:t>0.046mm.  </a:t>
            </a:r>
          </a:p>
        </p:txBody>
      </p:sp>
      <p:pic>
        <p:nvPicPr>
          <p:cNvPr id="29" name="Content Placeholder 28">
            <a:extLst>
              <a:ext uri="{FF2B5EF4-FFF2-40B4-BE49-F238E27FC236}">
                <a16:creationId xmlns:a16="http://schemas.microsoft.com/office/drawing/2014/main" id="{79D7B6BC-9098-B7DB-2D39-4E5A158CE22D}"/>
              </a:ext>
            </a:extLst>
          </p:cNvPr>
          <p:cNvPicPr>
            <a:picLocks noGrp="1" noChangeAspect="1"/>
          </p:cNvPicPr>
          <p:nvPr>
            <p:ph sz="half" idx="2"/>
          </p:nvPr>
        </p:nvPicPr>
        <p:blipFill>
          <a:blip r:embed="rId2"/>
          <a:stretch>
            <a:fillRect/>
          </a:stretch>
        </p:blipFill>
        <p:spPr>
          <a:xfrm>
            <a:off x="4123765" y="1393367"/>
            <a:ext cx="5101197" cy="3713718"/>
          </a:xfrm>
        </p:spPr>
      </p:pic>
      <p:sp>
        <p:nvSpPr>
          <p:cNvPr id="3" name="Date Placeholder 2">
            <a:extLst>
              <a:ext uri="{FF2B5EF4-FFF2-40B4-BE49-F238E27FC236}">
                <a16:creationId xmlns:a16="http://schemas.microsoft.com/office/drawing/2014/main" id="{9CF7CCCA-067E-C4FE-368B-C2198A655D2D}"/>
              </a:ext>
            </a:extLst>
          </p:cNvPr>
          <p:cNvSpPr>
            <a:spLocks noGrp="1"/>
          </p:cNvSpPr>
          <p:nvPr>
            <p:ph type="dt" sz="half" idx="10"/>
          </p:nvPr>
        </p:nvSpPr>
        <p:spPr/>
        <p:txBody>
          <a:bodyPr/>
          <a:lstStyle/>
          <a:p>
            <a:r>
              <a:rPr lang="en-US" dirty="0"/>
              <a:t>August 2022</a:t>
            </a:r>
            <a:endParaRPr lang="en-GB" dirty="0"/>
          </a:p>
        </p:txBody>
      </p:sp>
      <p:sp>
        <p:nvSpPr>
          <p:cNvPr id="4" name="Footer Placeholder 3">
            <a:extLst>
              <a:ext uri="{FF2B5EF4-FFF2-40B4-BE49-F238E27FC236}">
                <a16:creationId xmlns:a16="http://schemas.microsoft.com/office/drawing/2014/main" id="{3FD46628-FD3B-18DF-D99E-BCC8A7DA5B15}"/>
              </a:ext>
            </a:extLst>
          </p:cNvPr>
          <p:cNvSpPr>
            <a:spLocks noGrp="1"/>
          </p:cNvSpPr>
          <p:nvPr>
            <p:ph type="ftr" sz="quarter" idx="11"/>
          </p:nvPr>
        </p:nvSpPr>
        <p:spPr/>
        <p:txBody>
          <a:bodyPr/>
          <a:lstStyle/>
          <a:p>
            <a:r>
              <a:rPr lang="en-GB" dirty="0"/>
              <a:t>© </a:t>
            </a:r>
            <a:r>
              <a:rPr lang="en-GB" dirty="0" err="1"/>
              <a:t>CapraTechnology</a:t>
            </a:r>
            <a:r>
              <a:rPr lang="en-GB" dirty="0"/>
              <a:t> 2022</a:t>
            </a:r>
          </a:p>
        </p:txBody>
      </p:sp>
      <p:sp>
        <p:nvSpPr>
          <p:cNvPr id="5" name="Slide Number Placeholder 4">
            <a:extLst>
              <a:ext uri="{FF2B5EF4-FFF2-40B4-BE49-F238E27FC236}">
                <a16:creationId xmlns:a16="http://schemas.microsoft.com/office/drawing/2014/main" id="{65C550B7-476B-356F-4108-AE848BF5A8B2}"/>
              </a:ext>
            </a:extLst>
          </p:cNvPr>
          <p:cNvSpPr>
            <a:spLocks noGrp="1"/>
          </p:cNvSpPr>
          <p:nvPr>
            <p:ph type="sldNum" sz="quarter" idx="12"/>
          </p:nvPr>
        </p:nvSpPr>
        <p:spPr/>
        <p:txBody>
          <a:bodyPr/>
          <a:lstStyle/>
          <a:p>
            <a:r>
              <a:rPr lang="en-GB"/>
              <a:t>How to use Tolcap – Part 2: </a:t>
            </a:r>
            <a:fld id="{B560C25C-23BD-4CD2-BCEE-6DC358E344A7}" type="slidenum">
              <a:rPr lang="en-GB" smtClean="0"/>
              <a:pPr/>
              <a:t>9</a:t>
            </a:fld>
            <a:endParaRPr lang="en-GB" dirty="0"/>
          </a:p>
        </p:txBody>
      </p:sp>
      <p:sp>
        <p:nvSpPr>
          <p:cNvPr id="16" name="Line">
            <a:extLst>
              <a:ext uri="{FF2B5EF4-FFF2-40B4-BE49-F238E27FC236}">
                <a16:creationId xmlns:a16="http://schemas.microsoft.com/office/drawing/2014/main" id="{867B9673-6293-CB57-B75D-1B7AB03227C9}"/>
              </a:ext>
            </a:extLst>
          </p:cNvPr>
          <p:cNvSpPr/>
          <p:nvPr/>
        </p:nvSpPr>
        <p:spPr>
          <a:xfrm flipH="1" flipV="1">
            <a:off x="8612702" y="3089837"/>
            <a:ext cx="408174" cy="383046"/>
          </a:xfrm>
          <a:prstGeom prst="line">
            <a:avLst/>
          </a:prstGeom>
          <a:ln w="63500">
            <a:solidFill>
              <a:srgbClr val="0639E9">
                <a:alpha val="60142"/>
              </a:srgbClr>
            </a:solidFill>
            <a:miter lim="400000"/>
            <a:tailEnd type="triangle"/>
          </a:ln>
        </p:spPr>
        <p:txBody>
          <a:bodyPr lIns="37147" rIns="37147"/>
          <a:lstStyle/>
          <a:p>
            <a:pPr>
              <a:defRPr>
                <a:solidFill>
                  <a:srgbClr val="FFFFFF"/>
                </a:solidFill>
              </a:defRPr>
            </a:pPr>
            <a:endParaRPr sz="1463"/>
          </a:p>
        </p:txBody>
      </p:sp>
      <p:sp>
        <p:nvSpPr>
          <p:cNvPr id="9" name="Line">
            <a:extLst>
              <a:ext uri="{FF2B5EF4-FFF2-40B4-BE49-F238E27FC236}">
                <a16:creationId xmlns:a16="http://schemas.microsoft.com/office/drawing/2014/main" id="{BEAC2F91-A8AF-3B0C-A6F4-C51FF2652F89}"/>
              </a:ext>
            </a:extLst>
          </p:cNvPr>
          <p:cNvSpPr/>
          <p:nvPr/>
        </p:nvSpPr>
        <p:spPr>
          <a:xfrm flipH="1" flipV="1">
            <a:off x="6216464" y="3553527"/>
            <a:ext cx="408174" cy="383046"/>
          </a:xfrm>
          <a:prstGeom prst="line">
            <a:avLst/>
          </a:prstGeom>
          <a:ln w="63500">
            <a:solidFill>
              <a:srgbClr val="0639E9">
                <a:alpha val="60142"/>
              </a:srgbClr>
            </a:solidFill>
            <a:miter lim="400000"/>
            <a:tailEnd type="triangle"/>
          </a:ln>
        </p:spPr>
        <p:txBody>
          <a:bodyPr lIns="37147" rIns="37147"/>
          <a:lstStyle/>
          <a:p>
            <a:pPr>
              <a:defRPr>
                <a:solidFill>
                  <a:srgbClr val="FFFFFF"/>
                </a:solidFill>
              </a:defRPr>
            </a:pPr>
            <a:endParaRPr sz="1463"/>
          </a:p>
        </p:txBody>
      </p:sp>
      <p:sp>
        <p:nvSpPr>
          <p:cNvPr id="30" name="Line">
            <a:extLst>
              <a:ext uri="{FF2B5EF4-FFF2-40B4-BE49-F238E27FC236}">
                <a16:creationId xmlns:a16="http://schemas.microsoft.com/office/drawing/2014/main" id="{9A3F416D-5F8E-F5BF-9750-1BBF769DD4C0}"/>
              </a:ext>
            </a:extLst>
          </p:cNvPr>
          <p:cNvSpPr/>
          <p:nvPr/>
        </p:nvSpPr>
        <p:spPr>
          <a:xfrm flipH="1" flipV="1">
            <a:off x="6216464" y="4044263"/>
            <a:ext cx="408174" cy="383046"/>
          </a:xfrm>
          <a:prstGeom prst="line">
            <a:avLst/>
          </a:prstGeom>
          <a:ln w="63500">
            <a:solidFill>
              <a:srgbClr val="0639E9">
                <a:alpha val="60142"/>
              </a:srgbClr>
            </a:solidFill>
            <a:miter lim="400000"/>
            <a:tailEnd type="triangle"/>
          </a:ln>
        </p:spPr>
        <p:txBody>
          <a:bodyPr lIns="37147" rIns="37147"/>
          <a:lstStyle/>
          <a:p>
            <a:pPr>
              <a:defRPr>
                <a:solidFill>
                  <a:srgbClr val="FFFFFF"/>
                </a:solidFill>
              </a:defRPr>
            </a:pPr>
            <a:endParaRPr sz="1463"/>
          </a:p>
        </p:txBody>
      </p:sp>
      <p:sp>
        <p:nvSpPr>
          <p:cNvPr id="31" name="Line">
            <a:extLst>
              <a:ext uri="{FF2B5EF4-FFF2-40B4-BE49-F238E27FC236}">
                <a16:creationId xmlns:a16="http://schemas.microsoft.com/office/drawing/2014/main" id="{FB17DB14-3A26-5305-6F39-459028C0CD3B}"/>
              </a:ext>
            </a:extLst>
          </p:cNvPr>
          <p:cNvSpPr/>
          <p:nvPr/>
        </p:nvSpPr>
        <p:spPr>
          <a:xfrm flipH="1" flipV="1">
            <a:off x="6216464" y="4517958"/>
            <a:ext cx="408174" cy="383046"/>
          </a:xfrm>
          <a:prstGeom prst="line">
            <a:avLst/>
          </a:prstGeom>
          <a:ln w="63500">
            <a:solidFill>
              <a:srgbClr val="0639E9">
                <a:alpha val="60142"/>
              </a:srgbClr>
            </a:solidFill>
            <a:miter lim="400000"/>
            <a:tailEnd type="triangle"/>
          </a:ln>
        </p:spPr>
        <p:txBody>
          <a:bodyPr lIns="37147" rIns="37147"/>
          <a:lstStyle/>
          <a:p>
            <a:pPr>
              <a:defRPr>
                <a:solidFill>
                  <a:srgbClr val="FFFFFF"/>
                </a:solidFill>
              </a:defRPr>
            </a:pPr>
            <a:endParaRPr sz="1463"/>
          </a:p>
        </p:txBody>
      </p:sp>
    </p:spTree>
    <p:extLst>
      <p:ext uri="{BB962C8B-B14F-4D97-AF65-F5344CB8AC3E}">
        <p14:creationId xmlns:p14="http://schemas.microsoft.com/office/powerpoint/2010/main" val="841255787"/>
      </p:ext>
    </p:extLst>
  </p:cSld>
  <p:clrMapOvr>
    <a:masterClrMapping/>
  </p:clrMapOvr>
  <mc:AlternateContent xmlns:mc="http://schemas.openxmlformats.org/markup-compatibility/2006" xmlns:p14="http://schemas.microsoft.com/office/powerpoint/2010/main">
    <mc:Choice Requires="p14">
      <p:transition spd="slow" p14:dur="1200">
        <p14:prism isInverted="1"/>
      </p:transition>
    </mc:Choice>
    <mc:Fallback xmlns="">
      <p:transition spd="slow">
        <p:fade/>
      </p:transition>
    </mc:Fallback>
  </mc:AlternateContent>
</p:sld>
</file>

<file path=ppt/theme/theme1.xml><?xml version="1.0" encoding="utf-8"?>
<a:theme xmlns:a="http://schemas.openxmlformats.org/drawingml/2006/main" name="Office Theme">
  <a:themeElements>
    <a:clrScheme name="New Tolcap">
      <a:dk1>
        <a:sysClr val="windowText" lastClr="000000"/>
      </a:dk1>
      <a:lt1>
        <a:sysClr val="window" lastClr="FFFFFF"/>
      </a:lt1>
      <a:dk2>
        <a:srgbClr val="44546A"/>
      </a:dk2>
      <a:lt2>
        <a:srgbClr val="E7E6E6"/>
      </a:lt2>
      <a:accent1>
        <a:srgbClr val="2154AC"/>
      </a:accent1>
      <a:accent2>
        <a:srgbClr val="EC6A18"/>
      </a:accent2>
      <a:accent3>
        <a:srgbClr val="009A93"/>
      </a:accent3>
      <a:accent4>
        <a:srgbClr val="E8A713"/>
      </a:accent4>
      <a:accent5>
        <a:srgbClr val="6592E1"/>
      </a:accent5>
      <a:accent6>
        <a:srgbClr val="29FFF5"/>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5EFBF99-ADFB-468A-B7F8-DD063041AC02}" vid="{51FA316A-820C-4403-AB7A-B308C142D3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HowtouseTolcapTemplate</Template>
  <TotalTime>277</TotalTime>
  <Words>1307</Words>
  <Application>Microsoft Office PowerPoint</Application>
  <PresentationFormat>A4 Paper (210x297 mm)</PresentationFormat>
  <Paragraphs>150</Paragraphs>
  <Slides>18</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How to use Tolcap</vt:lpstr>
      <vt:lpstr>Using Tolcap – From Capability to Tolerance </vt:lpstr>
      <vt:lpstr>Using Tolcap – From Capability to Tolerance </vt:lpstr>
      <vt:lpstr>Using Tolcap – From Capability to Tolerance </vt:lpstr>
      <vt:lpstr>Using Tolcap – From Capability to Tolerance </vt:lpstr>
      <vt:lpstr>Using Tolcap – From Capability to Tolerance </vt:lpstr>
      <vt:lpstr>Design for the Cpk you choose  </vt:lpstr>
      <vt:lpstr>Design for the Cpk you choose  </vt:lpstr>
      <vt:lpstr>Design for the Cpk you choose  </vt:lpstr>
      <vt:lpstr>Design for the Cpk you choose  </vt:lpstr>
      <vt:lpstr>Design for the Cpk you choose  </vt:lpstr>
      <vt:lpstr>A Tolerance Range? </vt:lpstr>
      <vt:lpstr>A Tolerance Range?   </vt:lpstr>
      <vt:lpstr>A Tolerance Range?   </vt:lpstr>
      <vt:lpstr>A Tolerance Range?   </vt:lpstr>
      <vt:lpstr>A Tolerance Range?   </vt:lpstr>
      <vt:lpstr>Using Tolcap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Tolcap</dc:title>
  <dc:creator>Kerry Adair</dc:creator>
  <cp:lastModifiedBy>Kerry Adair</cp:lastModifiedBy>
  <cp:revision>2</cp:revision>
  <dcterms:created xsi:type="dcterms:W3CDTF">2022-08-31T14:10:00Z</dcterms:created>
  <dcterms:modified xsi:type="dcterms:W3CDTF">2022-09-08T10:34:38Z</dcterms:modified>
</cp:coreProperties>
</file>